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Lst>
  <p:notesMasterIdLst>
    <p:notesMasterId r:id="rId16"/>
  </p:notesMasterIdLst>
  <p:sldIdLst>
    <p:sldId id="256" r:id="rId5"/>
    <p:sldId id="258" r:id="rId6"/>
    <p:sldId id="259" r:id="rId7"/>
    <p:sldId id="260" r:id="rId8"/>
    <p:sldId id="310" r:id="rId9"/>
    <p:sldId id="262" r:id="rId10"/>
    <p:sldId id="263" r:id="rId11"/>
    <p:sldId id="264" r:id="rId12"/>
    <p:sldId id="265" r:id="rId13"/>
    <p:sldId id="308" r:id="rId14"/>
    <p:sldId id="267" r:id="rId15"/>
  </p:sldIdLst>
  <p:sldSz cx="9144000" cy="5143500" type="screen16x9"/>
  <p:notesSz cx="6858000" cy="9144000"/>
  <p:embeddedFontLst>
    <p:embeddedFont>
      <p:font typeface="Krona One" panose="020B0604020202020204" charset="0"/>
      <p:regular r:id="rId17"/>
    </p:embeddedFont>
    <p:embeddedFont>
      <p:font typeface="Lato" panose="020F0502020204030203" pitchFamily="34" charset="0"/>
      <p:regular r:id="rId18"/>
      <p:bold r:id="rId19"/>
      <p:italic r:id="rId20"/>
      <p:boldItalic r:id="rId21"/>
    </p:embeddedFont>
    <p:embeddedFont>
      <p:font typeface="Open Sans" panose="020B0606030504020204"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BB185-17F2-46AB-A23C-CF9BD2CEFA1E}" v="216" dt="2024-01-11T19:34:51.677"/>
    <p1510:client id="{2075C793-7742-6AC8-DCFF-8EB385261CCA}" v="910" dt="2024-01-11T19:00:04.136"/>
    <p1510:client id="{3474CA58-2D3D-AA6C-8DB4-E043A53F6B3B}" v="112" dt="2024-01-11T19:00:47.075"/>
    <p1510:client id="{4BD32EB5-6F55-F4AF-326E-D5FD3F03884D}" v="216" dt="2024-01-11T19:15:55.773"/>
  </p1510:revLst>
</p1510:revInfo>
</file>

<file path=ppt/tableStyles.xml><?xml version="1.0" encoding="utf-8"?>
<a:tblStyleLst xmlns:a="http://schemas.openxmlformats.org/drawingml/2006/main" def="{813D9143-12BC-4429-AF94-9F613F07B0E1}">
  <a:tblStyle styleId="{813D9143-12BC-4429-AF94-9F613F07B0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741"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ti Triantafyllidoy" userId="S::atriantafyllidoy@athtech.gr::81184eee-958a-44f8-b4fb-b695e3feaa7d" providerId="AD" clId="Web-{078BB185-17F2-46AB-A23C-CF9BD2CEFA1E}"/>
    <pc:docChg chg="modSld">
      <pc:chgData name="Areti Triantafyllidoy" userId="S::atriantafyllidoy@athtech.gr::81184eee-958a-44f8-b4fb-b695e3feaa7d" providerId="AD" clId="Web-{078BB185-17F2-46AB-A23C-CF9BD2CEFA1E}" dt="2024-01-11T19:34:51.677" v="128" actId="1076"/>
      <pc:docMkLst>
        <pc:docMk/>
      </pc:docMkLst>
      <pc:sldChg chg="modSp">
        <pc:chgData name="Areti Triantafyllidoy" userId="S::atriantafyllidoy@athtech.gr::81184eee-958a-44f8-b4fb-b695e3feaa7d" providerId="AD" clId="Web-{078BB185-17F2-46AB-A23C-CF9BD2CEFA1E}" dt="2024-01-11T19:34:51.677" v="128" actId="1076"/>
        <pc:sldMkLst>
          <pc:docMk/>
          <pc:sldMk cId="0" sldId="265"/>
        </pc:sldMkLst>
        <pc:spChg chg="mod">
          <ac:chgData name="Areti Triantafyllidoy" userId="S::atriantafyllidoy@athtech.gr::81184eee-958a-44f8-b4fb-b695e3feaa7d" providerId="AD" clId="Web-{078BB185-17F2-46AB-A23C-CF9BD2CEFA1E}" dt="2024-01-11T19:32:41.954" v="127" actId="20577"/>
          <ac:spMkLst>
            <pc:docMk/>
            <pc:sldMk cId="0" sldId="265"/>
            <ac:spMk id="16" creationId="{00000000-0000-0000-0000-000000000000}"/>
          </ac:spMkLst>
        </pc:spChg>
        <pc:spChg chg="mod">
          <ac:chgData name="Areti Triantafyllidoy" userId="S::atriantafyllidoy@athtech.gr::81184eee-958a-44f8-b4fb-b695e3feaa7d" providerId="AD" clId="Web-{078BB185-17F2-46AB-A23C-CF9BD2CEFA1E}" dt="2024-01-11T19:32:15.375" v="125" actId="20577"/>
          <ac:spMkLst>
            <pc:docMk/>
            <pc:sldMk cId="0" sldId="265"/>
            <ac:spMk id="17" creationId="{00000000-0000-0000-0000-000000000000}"/>
          </ac:spMkLst>
        </pc:spChg>
        <pc:spChg chg="mod">
          <ac:chgData name="Areti Triantafyllidoy" userId="S::atriantafyllidoy@athtech.gr::81184eee-958a-44f8-b4fb-b695e3feaa7d" providerId="AD" clId="Web-{078BB185-17F2-46AB-A23C-CF9BD2CEFA1E}" dt="2024-01-11T19:22:40.308" v="66" actId="1076"/>
          <ac:spMkLst>
            <pc:docMk/>
            <pc:sldMk cId="0" sldId="265"/>
            <ac:spMk id="2515" creationId="{00000000-0000-0000-0000-000000000000}"/>
          </ac:spMkLst>
        </pc:spChg>
        <pc:picChg chg="mod">
          <ac:chgData name="Areti Triantafyllidoy" userId="S::atriantafyllidoy@athtech.gr::81184eee-958a-44f8-b4fb-b695e3feaa7d" providerId="AD" clId="Web-{078BB185-17F2-46AB-A23C-CF9BD2CEFA1E}" dt="2024-01-11T19:34:51.677" v="128" actId="1076"/>
          <ac:picMkLst>
            <pc:docMk/>
            <pc:sldMk cId="0" sldId="265"/>
            <ac:picMk id="14" creationId="{00000000-0000-0000-0000-000000000000}"/>
          </ac:picMkLst>
        </pc:picChg>
      </pc:sldChg>
    </pc:docChg>
  </pc:docChgLst>
  <pc:docChgLst>
    <pc:chgData name="Vasileios Karamplias" userId="S::vkaramplias@athtech.gr::219a686d-d74b-40e3-96c4-39a1b9e9c6bb" providerId="AD" clId="Web-{4BD32EB5-6F55-F4AF-326E-D5FD3F03884D}"/>
    <pc:docChg chg="modSld">
      <pc:chgData name="Vasileios Karamplias" userId="S::vkaramplias@athtech.gr::219a686d-d74b-40e3-96c4-39a1b9e9c6bb" providerId="AD" clId="Web-{4BD32EB5-6F55-F4AF-326E-D5FD3F03884D}" dt="2024-01-11T19:15:55.773" v="117" actId="14100"/>
      <pc:docMkLst>
        <pc:docMk/>
      </pc:docMkLst>
      <pc:sldChg chg="modSp">
        <pc:chgData name="Vasileios Karamplias" userId="S::vkaramplias@athtech.gr::219a686d-d74b-40e3-96c4-39a1b9e9c6bb" providerId="AD" clId="Web-{4BD32EB5-6F55-F4AF-326E-D5FD3F03884D}" dt="2024-01-11T19:15:55.773" v="117" actId="14100"/>
        <pc:sldMkLst>
          <pc:docMk/>
          <pc:sldMk cId="0" sldId="262"/>
        </pc:sldMkLst>
        <pc:spChg chg="mod">
          <ac:chgData name="Vasileios Karamplias" userId="S::vkaramplias@athtech.gr::219a686d-d74b-40e3-96c4-39a1b9e9c6bb" providerId="AD" clId="Web-{4BD32EB5-6F55-F4AF-326E-D5FD3F03884D}" dt="2024-01-11T19:15:55.773" v="117" actId="14100"/>
          <ac:spMkLst>
            <pc:docMk/>
            <pc:sldMk cId="0" sldId="262"/>
            <ac:spMk id="5" creationId="{00000000-0000-0000-0000-000000000000}"/>
          </ac:spMkLst>
        </pc:spChg>
      </pc:sldChg>
      <pc:sldChg chg="modSp">
        <pc:chgData name="Vasileios Karamplias" userId="S::vkaramplias@athtech.gr::219a686d-d74b-40e3-96c4-39a1b9e9c6bb" providerId="AD" clId="Web-{4BD32EB5-6F55-F4AF-326E-D5FD3F03884D}" dt="2024-01-11T19:11:26.171" v="27" actId="14100"/>
        <pc:sldMkLst>
          <pc:docMk/>
          <pc:sldMk cId="0" sldId="263"/>
        </pc:sldMkLst>
        <pc:spChg chg="mod">
          <ac:chgData name="Vasileios Karamplias" userId="S::vkaramplias@athtech.gr::219a686d-d74b-40e3-96c4-39a1b9e9c6bb" providerId="AD" clId="Web-{4BD32EB5-6F55-F4AF-326E-D5FD3F03884D}" dt="2024-01-11T19:11:26.171" v="27" actId="14100"/>
          <ac:spMkLst>
            <pc:docMk/>
            <pc:sldMk cId="0" sldId="263"/>
            <ac:spMk id="4" creationId="{00000000-0000-0000-0000-000000000000}"/>
          </ac:spMkLst>
        </pc:spChg>
      </pc:sldChg>
      <pc:sldChg chg="modSp">
        <pc:chgData name="Vasileios Karamplias" userId="S::vkaramplias@athtech.gr::219a686d-d74b-40e3-96c4-39a1b9e9c6bb" providerId="AD" clId="Web-{4BD32EB5-6F55-F4AF-326E-D5FD3F03884D}" dt="2024-01-11T19:15:21.163" v="110" actId="20577"/>
        <pc:sldMkLst>
          <pc:docMk/>
          <pc:sldMk cId="0" sldId="264"/>
        </pc:sldMkLst>
        <pc:spChg chg="mod">
          <ac:chgData name="Vasileios Karamplias" userId="S::vkaramplias@athtech.gr::219a686d-d74b-40e3-96c4-39a1b9e9c6bb" providerId="AD" clId="Web-{4BD32EB5-6F55-F4AF-326E-D5FD3F03884D}" dt="2024-01-11T19:15:21.163" v="110" actId="20577"/>
          <ac:spMkLst>
            <pc:docMk/>
            <pc:sldMk cId="0" sldId="264"/>
            <ac:spMk id="7" creationId="{00000000-0000-0000-0000-000000000000}"/>
          </ac:spMkLst>
        </pc:spChg>
      </pc:sldChg>
    </pc:docChg>
  </pc:docChgLst>
  <pc:docChgLst>
    <pc:chgData name="Paraskeuas Revvas" userId="S::prevvas@athtech.gr::de5df9b7-784f-4450-af26-7b7861e6e23d" providerId="AD" clId="Web-{3474CA58-2D3D-AA6C-8DB4-E043A53F6B3B}"/>
    <pc:docChg chg="delSld modSld">
      <pc:chgData name="Paraskeuas Revvas" userId="S::prevvas@athtech.gr::de5df9b7-784f-4450-af26-7b7861e6e23d" providerId="AD" clId="Web-{3474CA58-2D3D-AA6C-8DB4-E043A53F6B3B}" dt="2024-01-11T19:00:47.075" v="79"/>
      <pc:docMkLst>
        <pc:docMk/>
      </pc:docMkLst>
      <pc:sldChg chg="modSp">
        <pc:chgData name="Paraskeuas Revvas" userId="S::prevvas@athtech.gr::de5df9b7-784f-4450-af26-7b7861e6e23d" providerId="AD" clId="Web-{3474CA58-2D3D-AA6C-8DB4-E043A53F6B3B}" dt="2024-01-11T19:00:17.981" v="78" actId="20577"/>
        <pc:sldMkLst>
          <pc:docMk/>
          <pc:sldMk cId="0" sldId="260"/>
        </pc:sldMkLst>
        <pc:spChg chg="mod">
          <ac:chgData name="Paraskeuas Revvas" userId="S::prevvas@athtech.gr::de5df9b7-784f-4450-af26-7b7861e6e23d" providerId="AD" clId="Web-{3474CA58-2D3D-AA6C-8DB4-E043A53F6B3B}" dt="2024-01-11T19:00:17.981" v="78" actId="20577"/>
          <ac:spMkLst>
            <pc:docMk/>
            <pc:sldMk cId="0" sldId="260"/>
            <ac:spMk id="7" creationId="{00000000-0000-0000-0000-000000000000}"/>
          </ac:spMkLst>
        </pc:spChg>
      </pc:sldChg>
      <pc:sldChg chg="addSp delSp modSp del">
        <pc:chgData name="Paraskeuas Revvas" userId="S::prevvas@athtech.gr::de5df9b7-784f-4450-af26-7b7861e6e23d" providerId="AD" clId="Web-{3474CA58-2D3D-AA6C-8DB4-E043A53F6B3B}" dt="2024-01-11T19:00:47.075" v="79"/>
        <pc:sldMkLst>
          <pc:docMk/>
          <pc:sldMk cId="0" sldId="261"/>
        </pc:sldMkLst>
        <pc:spChg chg="add del">
          <ac:chgData name="Paraskeuas Revvas" userId="S::prevvas@athtech.gr::de5df9b7-784f-4450-af26-7b7861e6e23d" providerId="AD" clId="Web-{3474CA58-2D3D-AA6C-8DB4-E043A53F6B3B}" dt="2024-01-11T18:49:28.259" v="32"/>
          <ac:spMkLst>
            <pc:docMk/>
            <pc:sldMk cId="0" sldId="261"/>
            <ac:spMk id="2" creationId="{34C95AAA-394E-42E3-DEF2-78A1BC9E6E4E}"/>
          </ac:spMkLst>
        </pc:spChg>
        <pc:spChg chg="add del mod">
          <ac:chgData name="Paraskeuas Revvas" userId="S::prevvas@athtech.gr::de5df9b7-784f-4450-af26-7b7861e6e23d" providerId="AD" clId="Web-{3474CA58-2D3D-AA6C-8DB4-E043A53F6B3B}" dt="2024-01-11T18:54:49.159" v="76"/>
          <ac:spMkLst>
            <pc:docMk/>
            <pc:sldMk cId="0" sldId="261"/>
            <ac:spMk id="3" creationId="{AC2DEEAA-8882-C0ED-8970-2C493D42E25C}"/>
          </ac:spMkLst>
        </pc:spChg>
        <pc:spChg chg="del mod">
          <ac:chgData name="Paraskeuas Revvas" userId="S::prevvas@athtech.gr::de5df9b7-784f-4450-af26-7b7861e6e23d" providerId="AD" clId="Web-{3474CA58-2D3D-AA6C-8DB4-E043A53F6B3B}" dt="2024-01-11T18:48:38.195" v="29"/>
          <ac:spMkLst>
            <pc:docMk/>
            <pc:sldMk cId="0" sldId="261"/>
            <ac:spMk id="11" creationId="{00000000-0000-0000-0000-000000000000}"/>
          </ac:spMkLst>
        </pc:spChg>
      </pc:sldChg>
    </pc:docChg>
  </pc:docChgLst>
  <pc:docChgLst>
    <pc:chgData name="Georgios Tsakiridis" userId="S::gtsakiridis@athtech.gr::3fac1bc1-e6b5-44c4-bf43-5252cfea887c" providerId="AD" clId="Web-{2075C793-7742-6AC8-DCFF-8EB385261CCA}"/>
    <pc:docChg chg="modSld">
      <pc:chgData name="Georgios Tsakiridis" userId="S::gtsakiridis@athtech.gr::3fac1bc1-e6b5-44c4-bf43-5252cfea887c" providerId="AD" clId="Web-{2075C793-7742-6AC8-DCFF-8EB385261CCA}" dt="2024-01-11T19:00:04.136" v="906" actId="20577"/>
      <pc:docMkLst>
        <pc:docMk/>
      </pc:docMkLst>
      <pc:sldChg chg="modSp">
        <pc:chgData name="Georgios Tsakiridis" userId="S::gtsakiridis@athtech.gr::3fac1bc1-e6b5-44c4-bf43-5252cfea887c" providerId="AD" clId="Web-{2075C793-7742-6AC8-DCFF-8EB385261CCA}" dt="2024-01-11T19:00:04.136" v="906" actId="20577"/>
        <pc:sldMkLst>
          <pc:docMk/>
          <pc:sldMk cId="0" sldId="267"/>
        </pc:sldMkLst>
        <pc:spChg chg="mod">
          <ac:chgData name="Georgios Tsakiridis" userId="S::gtsakiridis@athtech.gr::3fac1bc1-e6b5-44c4-bf43-5252cfea887c" providerId="AD" clId="Web-{2075C793-7742-6AC8-DCFF-8EB385261CCA}" dt="2024-01-11T19:00:04.136" v="906" actId="20577"/>
          <ac:spMkLst>
            <pc:docMk/>
            <pc:sldMk cId="0" sldId="267"/>
            <ac:spMk id="256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49906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168b832f2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168b832f2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116a6dbd649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116a6dbd649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18c9f6ab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18c9f6ab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9700" y="949825"/>
            <a:ext cx="6324600" cy="2413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550" y="32606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518925" y="170863"/>
            <a:ext cx="190166" cy="176966"/>
            <a:chOff x="985850" y="385775"/>
            <a:chExt cx="190166" cy="176966"/>
          </a:xfrm>
        </p:grpSpPr>
        <p:sp>
          <p:nvSpPr>
            <p:cNvPr id="14" name="Google Shape;14;p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6" name="Google Shape;16;p2"/>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03929" y="4740825"/>
            <a:ext cx="1935995" cy="310753"/>
            <a:chOff x="2225600" y="2152250"/>
            <a:chExt cx="3266400" cy="524300"/>
          </a:xfrm>
        </p:grpSpPr>
        <p:sp>
          <p:nvSpPr>
            <p:cNvPr id="18" name="Google Shape;18;p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34044" y="182778"/>
            <a:ext cx="96345" cy="153150"/>
            <a:chOff x="771525" y="1135925"/>
            <a:chExt cx="128700" cy="204582"/>
          </a:xfrm>
        </p:grpSpPr>
        <p:cxnSp>
          <p:nvCxnSpPr>
            <p:cNvPr id="25" name="Google Shape;25;p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6" name="Google Shape;26;p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2"/>
        <p:cNvGrpSpPr/>
        <p:nvPr/>
      </p:nvGrpSpPr>
      <p:grpSpPr>
        <a:xfrm>
          <a:off x="0" y="0"/>
          <a:ext cx="0" cy="0"/>
          <a:chOff x="0" y="0"/>
          <a:chExt cx="0" cy="0"/>
        </a:xfrm>
      </p:grpSpPr>
      <p:sp>
        <p:nvSpPr>
          <p:cNvPr id="483" name="Google Shape;483;p2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4" name="Google Shape;484;p27"/>
          <p:cNvSpPr txBox="1">
            <a:spLocks noGrp="1"/>
          </p:cNvSpPr>
          <p:nvPr>
            <p:ph type="title" idx="2"/>
          </p:nvPr>
        </p:nvSpPr>
        <p:spPr>
          <a:xfrm>
            <a:off x="1402350" y="1849750"/>
            <a:ext cx="1978200" cy="34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5" name="Google Shape;485;p27"/>
          <p:cNvSpPr txBox="1">
            <a:spLocks noGrp="1"/>
          </p:cNvSpPr>
          <p:nvPr>
            <p:ph type="subTitle" idx="1"/>
          </p:nvPr>
        </p:nvSpPr>
        <p:spPr>
          <a:xfrm>
            <a:off x="1402350" y="2228700"/>
            <a:ext cx="1978200" cy="61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6" name="Google Shape;486;p27"/>
          <p:cNvSpPr txBox="1">
            <a:spLocks noGrp="1"/>
          </p:cNvSpPr>
          <p:nvPr>
            <p:ph type="title" idx="3"/>
          </p:nvPr>
        </p:nvSpPr>
        <p:spPr>
          <a:xfrm>
            <a:off x="5763451" y="1849750"/>
            <a:ext cx="1978200" cy="343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7" name="Google Shape;487;p27"/>
          <p:cNvSpPr txBox="1">
            <a:spLocks noGrp="1"/>
          </p:cNvSpPr>
          <p:nvPr>
            <p:ph type="subTitle" idx="4"/>
          </p:nvPr>
        </p:nvSpPr>
        <p:spPr>
          <a:xfrm>
            <a:off x="5763456" y="222870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8" name="Google Shape;488;p27"/>
          <p:cNvSpPr txBox="1">
            <a:spLocks noGrp="1"/>
          </p:cNvSpPr>
          <p:nvPr>
            <p:ph type="title" idx="5"/>
          </p:nvPr>
        </p:nvSpPr>
        <p:spPr>
          <a:xfrm>
            <a:off x="1402350" y="3182675"/>
            <a:ext cx="1978200" cy="34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9" name="Google Shape;489;p27"/>
          <p:cNvSpPr txBox="1">
            <a:spLocks noGrp="1"/>
          </p:cNvSpPr>
          <p:nvPr>
            <p:ph type="subTitle" idx="6"/>
          </p:nvPr>
        </p:nvSpPr>
        <p:spPr>
          <a:xfrm>
            <a:off x="1402350" y="3573213"/>
            <a:ext cx="19782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0" name="Google Shape;490;p27"/>
          <p:cNvSpPr txBox="1">
            <a:spLocks noGrp="1"/>
          </p:cNvSpPr>
          <p:nvPr>
            <p:ph type="title" idx="7"/>
          </p:nvPr>
        </p:nvSpPr>
        <p:spPr>
          <a:xfrm>
            <a:off x="5763452" y="3182675"/>
            <a:ext cx="1978200" cy="343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1" name="Google Shape;491;p27"/>
          <p:cNvSpPr txBox="1">
            <a:spLocks noGrp="1"/>
          </p:cNvSpPr>
          <p:nvPr>
            <p:ph type="subTitle" idx="8"/>
          </p:nvPr>
        </p:nvSpPr>
        <p:spPr>
          <a:xfrm>
            <a:off x="5763456" y="3573213"/>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92" name="Google Shape;492;p27"/>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7"/>
          <p:cNvGrpSpPr/>
          <p:nvPr/>
        </p:nvGrpSpPr>
        <p:grpSpPr>
          <a:xfrm>
            <a:off x="8518925" y="170863"/>
            <a:ext cx="190166" cy="176966"/>
            <a:chOff x="985850" y="385775"/>
            <a:chExt cx="190166" cy="176966"/>
          </a:xfrm>
        </p:grpSpPr>
        <p:sp>
          <p:nvSpPr>
            <p:cNvPr id="495" name="Google Shape;495;p27"/>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27"/>
            <p:cNvCxnSpPr>
              <a:stCxn id="49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497" name="Google Shape;497;p27"/>
          <p:cNvSpPr/>
          <p:nvPr/>
        </p:nvSpPr>
        <p:spPr>
          <a:xfrm>
            <a:off x="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27"/>
          <p:cNvGrpSpPr/>
          <p:nvPr/>
        </p:nvGrpSpPr>
        <p:grpSpPr>
          <a:xfrm>
            <a:off x="3604152" y="4740825"/>
            <a:ext cx="1935995" cy="310753"/>
            <a:chOff x="2225600" y="2152250"/>
            <a:chExt cx="3266400" cy="524300"/>
          </a:xfrm>
        </p:grpSpPr>
        <p:sp>
          <p:nvSpPr>
            <p:cNvPr id="499" name="Google Shape;499;p27"/>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7"/>
          <p:cNvGrpSpPr/>
          <p:nvPr/>
        </p:nvGrpSpPr>
        <p:grpSpPr>
          <a:xfrm>
            <a:off x="434044" y="182778"/>
            <a:ext cx="96345" cy="153150"/>
            <a:chOff x="771525" y="1135925"/>
            <a:chExt cx="128700" cy="204582"/>
          </a:xfrm>
        </p:grpSpPr>
        <p:cxnSp>
          <p:nvCxnSpPr>
            <p:cNvPr id="506" name="Google Shape;506;p27"/>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07" name="Google Shape;507;p27"/>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08"/>
        <p:cNvGrpSpPr/>
        <p:nvPr/>
      </p:nvGrpSpPr>
      <p:grpSpPr>
        <a:xfrm>
          <a:off x="0" y="0"/>
          <a:ext cx="0" cy="0"/>
          <a:chOff x="0" y="0"/>
          <a:chExt cx="0" cy="0"/>
        </a:xfrm>
      </p:grpSpPr>
      <p:sp>
        <p:nvSpPr>
          <p:cNvPr id="509" name="Google Shape;509;p2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0" name="Google Shape;510;p28"/>
          <p:cNvSpPr txBox="1">
            <a:spLocks noGrp="1"/>
          </p:cNvSpPr>
          <p:nvPr>
            <p:ph type="title" idx="2"/>
          </p:nvPr>
        </p:nvSpPr>
        <p:spPr>
          <a:xfrm>
            <a:off x="1101175"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1" name="Google Shape;511;p28"/>
          <p:cNvSpPr txBox="1">
            <a:spLocks noGrp="1"/>
          </p:cNvSpPr>
          <p:nvPr>
            <p:ph type="subTitle" idx="1"/>
          </p:nvPr>
        </p:nvSpPr>
        <p:spPr>
          <a:xfrm>
            <a:off x="1101175"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8"/>
          <p:cNvSpPr txBox="1">
            <a:spLocks noGrp="1"/>
          </p:cNvSpPr>
          <p:nvPr>
            <p:ph type="title" idx="3"/>
          </p:nvPr>
        </p:nvSpPr>
        <p:spPr>
          <a:xfrm>
            <a:off x="3717475"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3" name="Google Shape;513;p28"/>
          <p:cNvSpPr txBox="1">
            <a:spLocks noGrp="1"/>
          </p:cNvSpPr>
          <p:nvPr>
            <p:ph type="subTitle" idx="4"/>
          </p:nvPr>
        </p:nvSpPr>
        <p:spPr>
          <a:xfrm>
            <a:off x="3717471"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4" name="Google Shape;514;p28"/>
          <p:cNvSpPr txBox="1">
            <a:spLocks noGrp="1"/>
          </p:cNvSpPr>
          <p:nvPr>
            <p:ph type="title" idx="5"/>
          </p:nvPr>
        </p:nvSpPr>
        <p:spPr>
          <a:xfrm>
            <a:off x="1101175"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5" name="Google Shape;515;p28"/>
          <p:cNvSpPr txBox="1">
            <a:spLocks noGrp="1"/>
          </p:cNvSpPr>
          <p:nvPr>
            <p:ph type="subTitle" idx="6"/>
          </p:nvPr>
        </p:nvSpPr>
        <p:spPr>
          <a:xfrm>
            <a:off x="1101175"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6" name="Google Shape;516;p28"/>
          <p:cNvSpPr txBox="1">
            <a:spLocks noGrp="1"/>
          </p:cNvSpPr>
          <p:nvPr>
            <p:ph type="title" idx="7"/>
          </p:nvPr>
        </p:nvSpPr>
        <p:spPr>
          <a:xfrm>
            <a:off x="3717471"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28"/>
          <p:cNvSpPr txBox="1">
            <a:spLocks noGrp="1"/>
          </p:cNvSpPr>
          <p:nvPr>
            <p:ph type="subTitle" idx="8"/>
          </p:nvPr>
        </p:nvSpPr>
        <p:spPr>
          <a:xfrm>
            <a:off x="3717468"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8" name="Google Shape;518;p28"/>
          <p:cNvSpPr txBox="1">
            <a:spLocks noGrp="1"/>
          </p:cNvSpPr>
          <p:nvPr>
            <p:ph type="title" idx="9"/>
          </p:nvPr>
        </p:nvSpPr>
        <p:spPr>
          <a:xfrm>
            <a:off x="6333774" y="1776275"/>
            <a:ext cx="2097000" cy="41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9" name="Google Shape;519;p28"/>
          <p:cNvSpPr txBox="1">
            <a:spLocks noGrp="1"/>
          </p:cNvSpPr>
          <p:nvPr>
            <p:ph type="subTitle" idx="13"/>
          </p:nvPr>
        </p:nvSpPr>
        <p:spPr>
          <a:xfrm>
            <a:off x="6333767" y="21634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0" name="Google Shape;520;p28"/>
          <p:cNvSpPr txBox="1">
            <a:spLocks noGrp="1"/>
          </p:cNvSpPr>
          <p:nvPr>
            <p:ph type="title" idx="14"/>
          </p:nvPr>
        </p:nvSpPr>
        <p:spPr>
          <a:xfrm>
            <a:off x="6333773" y="3209675"/>
            <a:ext cx="2097000" cy="41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1" name="Google Shape;521;p28"/>
          <p:cNvSpPr txBox="1">
            <a:spLocks noGrp="1"/>
          </p:cNvSpPr>
          <p:nvPr>
            <p:ph type="subTitle" idx="15"/>
          </p:nvPr>
        </p:nvSpPr>
        <p:spPr>
          <a:xfrm>
            <a:off x="6333873" y="3596875"/>
            <a:ext cx="209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2" name="Google Shape;522;p28"/>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8"/>
          <p:cNvGrpSpPr/>
          <p:nvPr/>
        </p:nvGrpSpPr>
        <p:grpSpPr>
          <a:xfrm>
            <a:off x="8518925" y="170863"/>
            <a:ext cx="190166" cy="176966"/>
            <a:chOff x="985850" y="385775"/>
            <a:chExt cx="190166" cy="176966"/>
          </a:xfrm>
        </p:grpSpPr>
        <p:sp>
          <p:nvSpPr>
            <p:cNvPr id="525" name="Google Shape;525;p28"/>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28"/>
            <p:cNvCxnSpPr>
              <a:stCxn id="52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27" name="Google Shape;527;p28"/>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8"/>
          <p:cNvGrpSpPr/>
          <p:nvPr/>
        </p:nvGrpSpPr>
        <p:grpSpPr>
          <a:xfrm>
            <a:off x="3603929" y="4740825"/>
            <a:ext cx="1935995" cy="310753"/>
            <a:chOff x="2225600" y="2152250"/>
            <a:chExt cx="3266400" cy="524300"/>
          </a:xfrm>
        </p:grpSpPr>
        <p:sp>
          <p:nvSpPr>
            <p:cNvPr id="529" name="Google Shape;529;p28"/>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434044" y="182778"/>
            <a:ext cx="96345" cy="153150"/>
            <a:chOff x="771525" y="1135925"/>
            <a:chExt cx="128700" cy="204582"/>
          </a:xfrm>
        </p:grpSpPr>
        <p:cxnSp>
          <p:nvCxnSpPr>
            <p:cNvPr id="536" name="Google Shape;536;p28"/>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37" name="Google Shape;537;p28"/>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0" name="Google Shape;540;p29"/>
          <p:cNvSpPr txBox="1">
            <a:spLocks noGrp="1"/>
          </p:cNvSpPr>
          <p:nvPr>
            <p:ph type="title" idx="2"/>
          </p:nvPr>
        </p:nvSpPr>
        <p:spPr>
          <a:xfrm>
            <a:off x="1101175"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1" name="Google Shape;541;p29"/>
          <p:cNvSpPr txBox="1">
            <a:spLocks noGrp="1"/>
          </p:cNvSpPr>
          <p:nvPr>
            <p:ph type="subTitle" idx="1"/>
          </p:nvPr>
        </p:nvSpPr>
        <p:spPr>
          <a:xfrm>
            <a:off x="1101175"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2" name="Google Shape;542;p29"/>
          <p:cNvSpPr txBox="1">
            <a:spLocks noGrp="1"/>
          </p:cNvSpPr>
          <p:nvPr>
            <p:ph type="title" idx="3"/>
          </p:nvPr>
        </p:nvSpPr>
        <p:spPr>
          <a:xfrm>
            <a:off x="3578951"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29"/>
          <p:cNvSpPr txBox="1">
            <a:spLocks noGrp="1"/>
          </p:cNvSpPr>
          <p:nvPr>
            <p:ph type="subTitle" idx="4"/>
          </p:nvPr>
        </p:nvSpPr>
        <p:spPr>
          <a:xfrm>
            <a:off x="3578951"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29"/>
          <p:cNvSpPr txBox="1">
            <a:spLocks noGrp="1"/>
          </p:cNvSpPr>
          <p:nvPr>
            <p:ph type="title" idx="5"/>
          </p:nvPr>
        </p:nvSpPr>
        <p:spPr>
          <a:xfrm>
            <a:off x="2340113"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5" name="Google Shape;545;p29"/>
          <p:cNvSpPr txBox="1">
            <a:spLocks noGrp="1"/>
          </p:cNvSpPr>
          <p:nvPr>
            <p:ph type="subTitle" idx="6"/>
          </p:nvPr>
        </p:nvSpPr>
        <p:spPr>
          <a:xfrm>
            <a:off x="2340113"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29"/>
          <p:cNvSpPr txBox="1">
            <a:spLocks noGrp="1"/>
          </p:cNvSpPr>
          <p:nvPr>
            <p:ph type="title" idx="7"/>
          </p:nvPr>
        </p:nvSpPr>
        <p:spPr>
          <a:xfrm>
            <a:off x="4817885" y="31536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7" name="Google Shape;547;p29"/>
          <p:cNvSpPr txBox="1">
            <a:spLocks noGrp="1"/>
          </p:cNvSpPr>
          <p:nvPr>
            <p:ph type="subTitle" idx="8"/>
          </p:nvPr>
        </p:nvSpPr>
        <p:spPr>
          <a:xfrm>
            <a:off x="4817885" y="35968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8" name="Google Shape;548;p29"/>
          <p:cNvSpPr txBox="1">
            <a:spLocks noGrp="1"/>
          </p:cNvSpPr>
          <p:nvPr>
            <p:ph type="title" idx="9"/>
          </p:nvPr>
        </p:nvSpPr>
        <p:spPr>
          <a:xfrm>
            <a:off x="6056727" y="1720225"/>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29"/>
          <p:cNvSpPr txBox="1">
            <a:spLocks noGrp="1"/>
          </p:cNvSpPr>
          <p:nvPr>
            <p:ph type="subTitle" idx="13"/>
          </p:nvPr>
        </p:nvSpPr>
        <p:spPr>
          <a:xfrm>
            <a:off x="6056727" y="2163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29"/>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9"/>
          <p:cNvGrpSpPr/>
          <p:nvPr/>
        </p:nvGrpSpPr>
        <p:grpSpPr>
          <a:xfrm>
            <a:off x="8518925" y="170863"/>
            <a:ext cx="190166" cy="176966"/>
            <a:chOff x="985850" y="385775"/>
            <a:chExt cx="190166" cy="176966"/>
          </a:xfrm>
        </p:grpSpPr>
        <p:sp>
          <p:nvSpPr>
            <p:cNvPr id="553" name="Google Shape;553;p2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4" name="Google Shape;554;p29"/>
            <p:cNvCxnSpPr>
              <a:stCxn id="55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555" name="Google Shape;555;p29"/>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03929" y="4740825"/>
            <a:ext cx="1935995" cy="310753"/>
            <a:chOff x="2225600" y="2152250"/>
            <a:chExt cx="3266400" cy="524300"/>
          </a:xfrm>
        </p:grpSpPr>
        <p:sp>
          <p:nvSpPr>
            <p:cNvPr id="557" name="Google Shape;557;p2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9"/>
          <p:cNvGrpSpPr/>
          <p:nvPr/>
        </p:nvGrpSpPr>
        <p:grpSpPr>
          <a:xfrm>
            <a:off x="434044" y="182778"/>
            <a:ext cx="96345" cy="153150"/>
            <a:chOff x="771525" y="1135925"/>
            <a:chExt cx="128700" cy="204582"/>
          </a:xfrm>
        </p:grpSpPr>
        <p:cxnSp>
          <p:nvCxnSpPr>
            <p:cNvPr id="564" name="Google Shape;564;p2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565" name="Google Shape;565;p2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10"/>
        <p:cNvGrpSpPr/>
        <p:nvPr/>
      </p:nvGrpSpPr>
      <p:grpSpPr>
        <a:xfrm>
          <a:off x="0" y="0"/>
          <a:ext cx="0" cy="0"/>
          <a:chOff x="0" y="0"/>
          <a:chExt cx="0" cy="0"/>
        </a:xfrm>
      </p:grpSpPr>
      <p:sp>
        <p:nvSpPr>
          <p:cNvPr id="611" name="Google Shape;611;p32"/>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playing</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14" name="Google Shape;614;p32"/>
          <p:cNvGrpSpPr/>
          <p:nvPr/>
        </p:nvGrpSpPr>
        <p:grpSpPr>
          <a:xfrm>
            <a:off x="8518925" y="170863"/>
            <a:ext cx="190166" cy="176966"/>
            <a:chOff x="985850" y="385775"/>
            <a:chExt cx="190166" cy="176966"/>
          </a:xfrm>
        </p:grpSpPr>
        <p:sp>
          <p:nvSpPr>
            <p:cNvPr id="615" name="Google Shape;615;p32"/>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6" name="Google Shape;616;p32"/>
            <p:cNvCxnSpPr>
              <a:stCxn id="615"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17" name="Google Shape;617;p32"/>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2"/>
          <p:cNvGrpSpPr/>
          <p:nvPr/>
        </p:nvGrpSpPr>
        <p:grpSpPr>
          <a:xfrm>
            <a:off x="3603929" y="4740825"/>
            <a:ext cx="1935995" cy="310753"/>
            <a:chOff x="2225600" y="2152250"/>
            <a:chExt cx="3266400" cy="524300"/>
          </a:xfrm>
        </p:grpSpPr>
        <p:sp>
          <p:nvSpPr>
            <p:cNvPr id="619" name="Google Shape;619;p32"/>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2"/>
          <p:cNvGrpSpPr/>
          <p:nvPr/>
        </p:nvGrpSpPr>
        <p:grpSpPr>
          <a:xfrm>
            <a:off x="434044" y="182778"/>
            <a:ext cx="96345" cy="153150"/>
            <a:chOff x="771525" y="1135925"/>
            <a:chExt cx="128700" cy="204582"/>
          </a:xfrm>
        </p:grpSpPr>
        <p:cxnSp>
          <p:nvCxnSpPr>
            <p:cNvPr id="626" name="Google Shape;626;p32"/>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27" name="Google Shape;627;p32"/>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8"/>
        <p:cNvGrpSpPr/>
        <p:nvPr/>
      </p:nvGrpSpPr>
      <p:grpSpPr>
        <a:xfrm>
          <a:off x="0" y="0"/>
          <a:ext cx="0" cy="0"/>
          <a:chOff x="0" y="0"/>
          <a:chExt cx="0" cy="0"/>
        </a:xfrm>
      </p:grpSpPr>
      <p:grpSp>
        <p:nvGrpSpPr>
          <p:cNvPr id="629" name="Google Shape;629;p33"/>
          <p:cNvGrpSpPr/>
          <p:nvPr/>
        </p:nvGrpSpPr>
        <p:grpSpPr>
          <a:xfrm>
            <a:off x="8518925" y="170863"/>
            <a:ext cx="190166" cy="176966"/>
            <a:chOff x="985850" y="385775"/>
            <a:chExt cx="190166" cy="176966"/>
          </a:xfrm>
        </p:grpSpPr>
        <p:sp>
          <p:nvSpPr>
            <p:cNvPr id="630" name="Google Shape;630;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1" name="Google Shape;631;p33"/>
            <p:cNvCxnSpPr>
              <a:stCxn id="630"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grpSp>
        <p:nvGrpSpPr>
          <p:cNvPr id="632" name="Google Shape;632;p33"/>
          <p:cNvGrpSpPr/>
          <p:nvPr/>
        </p:nvGrpSpPr>
        <p:grpSpPr>
          <a:xfrm>
            <a:off x="434044" y="182778"/>
            <a:ext cx="96345" cy="153150"/>
            <a:chOff x="771525" y="1135925"/>
            <a:chExt cx="128700" cy="204582"/>
          </a:xfrm>
        </p:grpSpPr>
        <p:cxnSp>
          <p:nvCxnSpPr>
            <p:cNvPr id="633" name="Google Shape;633;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34" name="Google Shape;634;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
        <p:nvSpPr>
          <p:cNvPr id="635" name="Google Shape;635;p3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listen</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grpSp>
        <p:nvGrpSpPr>
          <p:cNvPr id="638" name="Google Shape;638;p33"/>
          <p:cNvGrpSpPr/>
          <p:nvPr/>
        </p:nvGrpSpPr>
        <p:grpSpPr>
          <a:xfrm>
            <a:off x="8518925" y="170863"/>
            <a:ext cx="190166" cy="176966"/>
            <a:chOff x="985850" y="385775"/>
            <a:chExt cx="190166" cy="176966"/>
          </a:xfrm>
        </p:grpSpPr>
        <p:sp>
          <p:nvSpPr>
            <p:cNvPr id="639" name="Google Shape;639;p3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a:stCxn id="63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641" name="Google Shape;641;p3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33"/>
          <p:cNvGrpSpPr/>
          <p:nvPr/>
        </p:nvGrpSpPr>
        <p:grpSpPr>
          <a:xfrm>
            <a:off x="3603929" y="4740825"/>
            <a:ext cx="1935995" cy="310753"/>
            <a:chOff x="2225600" y="2152250"/>
            <a:chExt cx="3266400" cy="524300"/>
          </a:xfrm>
        </p:grpSpPr>
        <p:sp>
          <p:nvSpPr>
            <p:cNvPr id="643" name="Google Shape;643;p3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3"/>
          <p:cNvGrpSpPr/>
          <p:nvPr/>
        </p:nvGrpSpPr>
        <p:grpSpPr>
          <a:xfrm>
            <a:off x="434044" y="182778"/>
            <a:ext cx="96345" cy="153150"/>
            <a:chOff x="771525" y="1135925"/>
            <a:chExt cx="128700" cy="204582"/>
          </a:xfrm>
        </p:grpSpPr>
        <p:cxnSp>
          <p:nvCxnSpPr>
            <p:cNvPr id="650" name="Google Shape;650;p3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651" name="Google Shape;651;p3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691800" y="2487600"/>
            <a:ext cx="7760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656850" y="1064538"/>
            <a:ext cx="1830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910850" y="3350096"/>
            <a:ext cx="5322300" cy="4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 name="Google Shape;31;p3"/>
          <p:cNvSpPr/>
          <p:nvPr/>
        </p:nvSpPr>
        <p:spPr>
          <a:xfrm>
            <a:off x="0" y="-5875"/>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8518925" y="170863"/>
            <a:ext cx="190166" cy="176966"/>
            <a:chOff x="985850" y="385775"/>
            <a:chExt cx="190166" cy="176966"/>
          </a:xfrm>
        </p:grpSpPr>
        <p:sp>
          <p:nvSpPr>
            <p:cNvPr id="34" name="Google Shape;34;p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3"/>
            <p:cNvCxnSpPr>
              <a:stCxn id="34"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36" name="Google Shape;36;p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03929" y="4740825"/>
            <a:ext cx="1935995" cy="310753"/>
            <a:chOff x="2225600" y="2152250"/>
            <a:chExt cx="3266400" cy="524300"/>
          </a:xfrm>
        </p:grpSpPr>
        <p:sp>
          <p:nvSpPr>
            <p:cNvPr id="38" name="Google Shape;38;p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434044" y="182778"/>
            <a:ext cx="96345" cy="153150"/>
            <a:chOff x="771525" y="1135925"/>
            <a:chExt cx="128700" cy="204582"/>
          </a:xfrm>
        </p:grpSpPr>
        <p:cxnSp>
          <p:nvCxnSpPr>
            <p:cNvPr id="45" name="Google Shape;45;p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46" name="Google Shape;46;p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6"/>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a:off x="8518925" y="170863"/>
            <a:ext cx="190166" cy="176966"/>
            <a:chOff x="985850" y="385775"/>
            <a:chExt cx="190166" cy="176966"/>
          </a:xfrm>
        </p:grpSpPr>
        <p:sp>
          <p:nvSpPr>
            <p:cNvPr id="93" name="Google Shape;93;p6"/>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6"/>
            <p:cNvCxnSpPr>
              <a:stCxn id="9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95" name="Google Shape;95;p6"/>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a:off x="3603929" y="4740825"/>
            <a:ext cx="1935995" cy="310753"/>
            <a:chOff x="2225600" y="2152250"/>
            <a:chExt cx="3266400" cy="524300"/>
          </a:xfrm>
        </p:grpSpPr>
        <p:sp>
          <p:nvSpPr>
            <p:cNvPr id="97" name="Google Shape;97;p6"/>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a:off x="434044" y="182778"/>
            <a:ext cx="96345" cy="153150"/>
            <a:chOff x="771525" y="1135925"/>
            <a:chExt cx="128700" cy="204582"/>
          </a:xfrm>
        </p:grpSpPr>
        <p:cxnSp>
          <p:nvCxnSpPr>
            <p:cNvPr id="104" name="Google Shape;104;p6"/>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05" name="Google Shape;105;p6"/>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txBox="1">
            <a:spLocks noGrp="1"/>
          </p:cNvSpPr>
          <p:nvPr>
            <p:ph type="body" idx="1"/>
          </p:nvPr>
        </p:nvSpPr>
        <p:spPr>
          <a:xfrm>
            <a:off x="3932888" y="2087175"/>
            <a:ext cx="4289700" cy="17667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Clr>
                <a:srgbClr val="999999"/>
              </a:buClr>
              <a:buSzPts val="800"/>
              <a:buFont typeface="Open Sans"/>
              <a:buChar char="●"/>
              <a:defRPr>
                <a:solidFill>
                  <a:srgbClr val="434343"/>
                </a:solidFill>
              </a:defRPr>
            </a:lvl1pPr>
            <a:lvl2pPr marL="914400" lvl="1" indent="-279400" rtl="0">
              <a:lnSpc>
                <a:spcPct val="115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15000"/>
              </a:lnSpc>
              <a:spcBef>
                <a:spcPts val="1600"/>
              </a:spcBef>
              <a:spcAft>
                <a:spcPts val="0"/>
              </a:spcAft>
              <a:buClr>
                <a:srgbClr val="999999"/>
              </a:buClr>
              <a:buSzPts val="800"/>
              <a:buFont typeface="Open Sans"/>
              <a:buChar char="■"/>
              <a:defRPr>
                <a:solidFill>
                  <a:srgbClr val="434343"/>
                </a:solidFill>
              </a:defRPr>
            </a:lvl3pPr>
            <a:lvl4pPr marL="1828800" lvl="3" indent="-279400" rtl="0">
              <a:lnSpc>
                <a:spcPct val="115000"/>
              </a:lnSpc>
              <a:spcBef>
                <a:spcPts val="1600"/>
              </a:spcBef>
              <a:spcAft>
                <a:spcPts val="0"/>
              </a:spcAft>
              <a:buClr>
                <a:srgbClr val="999999"/>
              </a:buClr>
              <a:buSzPts val="800"/>
              <a:buFont typeface="Open Sans"/>
              <a:buChar char="●"/>
              <a:defRPr>
                <a:solidFill>
                  <a:srgbClr val="434343"/>
                </a:solidFill>
              </a:defRPr>
            </a:lvl4pPr>
            <a:lvl5pPr marL="2286000" lvl="4" indent="-317500" rtl="0">
              <a:lnSpc>
                <a:spcPct val="115000"/>
              </a:lnSpc>
              <a:spcBef>
                <a:spcPts val="1600"/>
              </a:spcBef>
              <a:spcAft>
                <a:spcPts val="0"/>
              </a:spcAft>
              <a:buClr>
                <a:srgbClr val="999999"/>
              </a:buClr>
              <a:buSzPts val="1400"/>
              <a:buFont typeface="Open Sans"/>
              <a:buChar char="○"/>
              <a:defRPr>
                <a:solidFill>
                  <a:srgbClr val="434343"/>
                </a:solidFill>
              </a:defRPr>
            </a:lvl5pPr>
            <a:lvl6pPr marL="2743200" lvl="5" indent="-317500" rtl="0">
              <a:lnSpc>
                <a:spcPct val="115000"/>
              </a:lnSpc>
              <a:spcBef>
                <a:spcPts val="1600"/>
              </a:spcBef>
              <a:spcAft>
                <a:spcPts val="0"/>
              </a:spcAft>
              <a:buClr>
                <a:srgbClr val="999999"/>
              </a:buClr>
              <a:buSzPts val="1400"/>
              <a:buFont typeface="Open Sans"/>
              <a:buChar char="■"/>
              <a:defRPr>
                <a:solidFill>
                  <a:srgbClr val="434343"/>
                </a:solidFill>
              </a:defRPr>
            </a:lvl6pPr>
            <a:lvl7pPr marL="3200400" lvl="6" indent="-273050" rtl="0">
              <a:lnSpc>
                <a:spcPct val="115000"/>
              </a:lnSpc>
              <a:spcBef>
                <a:spcPts val="1600"/>
              </a:spcBef>
              <a:spcAft>
                <a:spcPts val="0"/>
              </a:spcAft>
              <a:buClr>
                <a:srgbClr val="999999"/>
              </a:buClr>
              <a:buSzPts val="700"/>
              <a:buFont typeface="Open Sans"/>
              <a:buChar char="●"/>
              <a:defRPr>
                <a:solidFill>
                  <a:srgbClr val="434343"/>
                </a:solidFill>
              </a:defRPr>
            </a:lvl7pPr>
            <a:lvl8pPr marL="3657600" lvl="7" indent="-273050" rtl="0">
              <a:lnSpc>
                <a:spcPct val="115000"/>
              </a:lnSpc>
              <a:spcBef>
                <a:spcPts val="1600"/>
              </a:spcBef>
              <a:spcAft>
                <a:spcPts val="0"/>
              </a:spcAft>
              <a:buClr>
                <a:srgbClr val="999999"/>
              </a:buClr>
              <a:buSzPts val="700"/>
              <a:buFont typeface="Open Sans"/>
              <a:buChar char="○"/>
              <a:defRPr>
                <a:solidFill>
                  <a:srgbClr val="434343"/>
                </a:solidFill>
              </a:defRPr>
            </a:lvl8pPr>
            <a:lvl9pPr marL="4114800" lvl="8" indent="-266700" rtl="0">
              <a:lnSpc>
                <a:spcPct val="115000"/>
              </a:lnSpc>
              <a:spcBef>
                <a:spcPts val="1600"/>
              </a:spcBef>
              <a:spcAft>
                <a:spcPts val="1600"/>
              </a:spcAft>
              <a:buClr>
                <a:srgbClr val="999999"/>
              </a:buClr>
              <a:buSzPts val="600"/>
              <a:buFont typeface="Open Sans"/>
              <a:buChar char="■"/>
              <a:defRPr>
                <a:solidFill>
                  <a:srgbClr val="434343"/>
                </a:solidFill>
              </a:defRPr>
            </a:lvl9pPr>
          </a:lstStyle>
          <a:p>
            <a:endParaRPr/>
          </a:p>
        </p:txBody>
      </p:sp>
      <p:sp>
        <p:nvSpPr>
          <p:cNvPr id="108" name="Google Shape;108;p7"/>
          <p:cNvSpPr txBox="1">
            <a:spLocks noGrp="1"/>
          </p:cNvSpPr>
          <p:nvPr>
            <p:ph type="title"/>
          </p:nvPr>
        </p:nvSpPr>
        <p:spPr>
          <a:xfrm>
            <a:off x="3932888" y="1289625"/>
            <a:ext cx="4289700" cy="642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7"/>
          <p:cNvSpPr/>
          <p:nvPr/>
        </p:nvSpPr>
        <p:spPr>
          <a:xfrm>
            <a:off x="0" y="-5876"/>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8518925" y="170863"/>
            <a:ext cx="190166" cy="176966"/>
            <a:chOff x="985850" y="385775"/>
            <a:chExt cx="190166" cy="176966"/>
          </a:xfrm>
        </p:grpSpPr>
        <p:sp>
          <p:nvSpPr>
            <p:cNvPr id="112" name="Google Shape;112;p7"/>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7"/>
            <p:cNvCxnSpPr>
              <a:stCxn id="112"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14" name="Google Shape;114;p7"/>
          <p:cNvSpPr/>
          <p:nvPr/>
        </p:nvSpPr>
        <p:spPr>
          <a:xfrm>
            <a:off x="-200" y="4667699"/>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3603929" y="4740825"/>
            <a:ext cx="1935995" cy="310753"/>
            <a:chOff x="2225600" y="2152250"/>
            <a:chExt cx="3266400" cy="524300"/>
          </a:xfrm>
        </p:grpSpPr>
        <p:sp>
          <p:nvSpPr>
            <p:cNvPr id="116" name="Google Shape;116;p7"/>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a:off x="434044" y="182778"/>
            <a:ext cx="96345" cy="153150"/>
            <a:chOff x="771525" y="1135925"/>
            <a:chExt cx="128700" cy="204582"/>
          </a:xfrm>
        </p:grpSpPr>
        <p:cxnSp>
          <p:nvCxnSpPr>
            <p:cNvPr id="123" name="Google Shape;123;p7"/>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24" name="Google Shape;124;p7"/>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179850" y="1224400"/>
            <a:ext cx="3923700" cy="69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1349050" y="2090300"/>
            <a:ext cx="3754500" cy="182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9"/>
          <p:cNvSpPr/>
          <p:nvPr/>
        </p:nvSpPr>
        <p:spPr>
          <a:xfrm>
            <a:off x="0" y="-5875"/>
            <a:ext cx="9144300" cy="475800"/>
          </a:xfrm>
          <a:prstGeom prst="roundRect">
            <a:avLst>
              <a:gd name="adj" fmla="val 2690"/>
            </a:avLst>
          </a:prstGeom>
          <a:gradFill>
            <a:gsLst>
              <a:gs pos="0">
                <a:schemeClr val="accent1"/>
              </a:gs>
              <a:gs pos="100000">
                <a:schemeClr val="accen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a:off x="8518925" y="170863"/>
            <a:ext cx="190166" cy="176966"/>
            <a:chOff x="985850" y="385775"/>
            <a:chExt cx="190166" cy="176966"/>
          </a:xfrm>
        </p:grpSpPr>
        <p:sp>
          <p:nvSpPr>
            <p:cNvPr id="149" name="Google Shape;149;p9"/>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9"/>
            <p:cNvCxnSpPr>
              <a:stCxn id="149"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151" name="Google Shape;151;p9"/>
          <p:cNvSpPr/>
          <p:nvPr/>
        </p:nvSpPr>
        <p:spPr>
          <a:xfrm>
            <a:off x="-200" y="4667699"/>
            <a:ext cx="9144300" cy="475800"/>
          </a:xfrm>
          <a:prstGeom prst="roundRect">
            <a:avLst>
              <a:gd name="adj" fmla="val 269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3603929" y="4740825"/>
            <a:ext cx="1935995" cy="310753"/>
            <a:chOff x="2225600" y="2152250"/>
            <a:chExt cx="3266400" cy="524300"/>
          </a:xfrm>
        </p:grpSpPr>
        <p:sp>
          <p:nvSpPr>
            <p:cNvPr id="153" name="Google Shape;153;p9"/>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a:off x="434044" y="182778"/>
            <a:ext cx="96345" cy="153150"/>
            <a:chOff x="771525" y="1135925"/>
            <a:chExt cx="128700" cy="204582"/>
          </a:xfrm>
        </p:grpSpPr>
        <p:cxnSp>
          <p:nvCxnSpPr>
            <p:cNvPr id="160" name="Google Shape;160;p9"/>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161" name="Google Shape;161;p9"/>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13"/>
          <p:cNvSpPr txBox="1">
            <a:spLocks noGrp="1"/>
          </p:cNvSpPr>
          <p:nvPr>
            <p:ph type="title" idx="2"/>
          </p:nvPr>
        </p:nvSpPr>
        <p:spPr>
          <a:xfrm>
            <a:off x="719975"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13"/>
          <p:cNvSpPr txBox="1">
            <a:spLocks noGrp="1"/>
          </p:cNvSpPr>
          <p:nvPr>
            <p:ph type="subTitle" idx="1"/>
          </p:nvPr>
        </p:nvSpPr>
        <p:spPr>
          <a:xfrm>
            <a:off x="1110750"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3"/>
          <p:cNvSpPr txBox="1">
            <a:spLocks noGrp="1"/>
          </p:cNvSpPr>
          <p:nvPr>
            <p:ph type="title" idx="3"/>
          </p:nvPr>
        </p:nvSpPr>
        <p:spPr>
          <a:xfrm>
            <a:off x="4943052" y="1926150"/>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13"/>
          <p:cNvSpPr txBox="1">
            <a:spLocks noGrp="1"/>
          </p:cNvSpPr>
          <p:nvPr>
            <p:ph type="subTitle" idx="4"/>
          </p:nvPr>
        </p:nvSpPr>
        <p:spPr>
          <a:xfrm>
            <a:off x="5333822" y="2323575"/>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13"/>
          <p:cNvSpPr txBox="1">
            <a:spLocks noGrp="1"/>
          </p:cNvSpPr>
          <p:nvPr>
            <p:ph type="title" idx="5"/>
          </p:nvPr>
        </p:nvSpPr>
        <p:spPr>
          <a:xfrm>
            <a:off x="719975"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13"/>
          <p:cNvSpPr txBox="1">
            <a:spLocks noGrp="1"/>
          </p:cNvSpPr>
          <p:nvPr>
            <p:ph type="subTitle" idx="6"/>
          </p:nvPr>
        </p:nvSpPr>
        <p:spPr>
          <a:xfrm>
            <a:off x="1110750"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13"/>
          <p:cNvSpPr txBox="1">
            <a:spLocks noGrp="1"/>
          </p:cNvSpPr>
          <p:nvPr>
            <p:ph type="title" idx="7"/>
          </p:nvPr>
        </p:nvSpPr>
        <p:spPr>
          <a:xfrm>
            <a:off x="4943052" y="3623625"/>
            <a:ext cx="34809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13"/>
          <p:cNvSpPr txBox="1">
            <a:spLocks noGrp="1"/>
          </p:cNvSpPr>
          <p:nvPr>
            <p:ph type="subTitle" idx="8"/>
          </p:nvPr>
        </p:nvSpPr>
        <p:spPr>
          <a:xfrm>
            <a:off x="5333822" y="4021100"/>
            <a:ext cx="2699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13"/>
          <p:cNvSpPr txBox="1">
            <a:spLocks noGrp="1"/>
          </p:cNvSpPr>
          <p:nvPr>
            <p:ph type="title" idx="9" hasCustomPrompt="1"/>
          </p:nvPr>
        </p:nvSpPr>
        <p:spPr>
          <a:xfrm>
            <a:off x="2018200"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5" name="Google Shape;195;p13"/>
          <p:cNvSpPr txBox="1">
            <a:spLocks noGrp="1"/>
          </p:cNvSpPr>
          <p:nvPr>
            <p:ph type="title" idx="13" hasCustomPrompt="1"/>
          </p:nvPr>
        </p:nvSpPr>
        <p:spPr>
          <a:xfrm>
            <a:off x="6241199" y="1451963"/>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6" name="Google Shape;196;p13"/>
          <p:cNvSpPr txBox="1">
            <a:spLocks noGrp="1"/>
          </p:cNvSpPr>
          <p:nvPr>
            <p:ph type="title" idx="14" hasCustomPrompt="1"/>
          </p:nvPr>
        </p:nvSpPr>
        <p:spPr>
          <a:xfrm>
            <a:off x="2018248"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7" name="Google Shape;197;p13"/>
          <p:cNvSpPr txBox="1">
            <a:spLocks noGrp="1"/>
          </p:cNvSpPr>
          <p:nvPr>
            <p:ph type="title" idx="15" hasCustomPrompt="1"/>
          </p:nvPr>
        </p:nvSpPr>
        <p:spPr>
          <a:xfrm>
            <a:off x="6241177" y="3153761"/>
            <a:ext cx="884400" cy="43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25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198" name="Google Shape;198;p13"/>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a:off x="8518925" y="170863"/>
            <a:ext cx="190166" cy="176966"/>
            <a:chOff x="985850" y="385775"/>
            <a:chExt cx="190166" cy="176966"/>
          </a:xfrm>
        </p:grpSpPr>
        <p:sp>
          <p:nvSpPr>
            <p:cNvPr id="201" name="Google Shape;201;p13"/>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13"/>
            <p:cNvCxnSpPr>
              <a:stCxn id="201"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203" name="Google Shape;203;p13"/>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3"/>
          <p:cNvGrpSpPr/>
          <p:nvPr/>
        </p:nvGrpSpPr>
        <p:grpSpPr>
          <a:xfrm>
            <a:off x="3603929" y="4740825"/>
            <a:ext cx="1935995" cy="310753"/>
            <a:chOff x="2225600" y="2152250"/>
            <a:chExt cx="3266400" cy="524300"/>
          </a:xfrm>
        </p:grpSpPr>
        <p:sp>
          <p:nvSpPr>
            <p:cNvPr id="205" name="Google Shape;205;p13"/>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3"/>
          <p:cNvGrpSpPr/>
          <p:nvPr/>
        </p:nvGrpSpPr>
        <p:grpSpPr>
          <a:xfrm>
            <a:off x="434044" y="182778"/>
            <a:ext cx="96345" cy="153150"/>
            <a:chOff x="771525" y="1135925"/>
            <a:chExt cx="128700" cy="204582"/>
          </a:xfrm>
        </p:grpSpPr>
        <p:cxnSp>
          <p:nvCxnSpPr>
            <p:cNvPr id="212" name="Google Shape;212;p13"/>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13" name="Google Shape;213;p13"/>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57"/>
        <p:cNvGrpSpPr/>
        <p:nvPr/>
      </p:nvGrpSpPr>
      <p:grpSpPr>
        <a:xfrm>
          <a:off x="0" y="0"/>
          <a:ext cx="0" cy="0"/>
          <a:chOff x="0" y="0"/>
          <a:chExt cx="0" cy="0"/>
        </a:xfrm>
      </p:grpSpPr>
      <p:sp>
        <p:nvSpPr>
          <p:cNvPr id="258" name="Google Shape;258;p16"/>
          <p:cNvSpPr txBox="1">
            <a:spLocks noGrp="1"/>
          </p:cNvSpPr>
          <p:nvPr>
            <p:ph type="title"/>
          </p:nvPr>
        </p:nvSpPr>
        <p:spPr>
          <a:xfrm>
            <a:off x="1895325" y="3148981"/>
            <a:ext cx="5353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9" name="Google Shape;259;p16"/>
          <p:cNvSpPr txBox="1">
            <a:spLocks noGrp="1"/>
          </p:cNvSpPr>
          <p:nvPr>
            <p:ph type="subTitle" idx="1"/>
          </p:nvPr>
        </p:nvSpPr>
        <p:spPr>
          <a:xfrm>
            <a:off x="1226325" y="1462619"/>
            <a:ext cx="66912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260" name="Google Shape;260;p16"/>
          <p:cNvSpPr/>
          <p:nvPr/>
        </p:nvSpPr>
        <p:spPr>
          <a:xfrm>
            <a:off x="0" y="-5875"/>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6"/>
          <p:cNvGrpSpPr/>
          <p:nvPr/>
        </p:nvGrpSpPr>
        <p:grpSpPr>
          <a:xfrm>
            <a:off x="8518925" y="170863"/>
            <a:ext cx="190166" cy="176966"/>
            <a:chOff x="985850" y="385775"/>
            <a:chExt cx="190166" cy="176966"/>
          </a:xfrm>
        </p:grpSpPr>
        <p:sp>
          <p:nvSpPr>
            <p:cNvPr id="263" name="Google Shape;263;p16"/>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16"/>
            <p:cNvCxnSpPr>
              <a:stCxn id="263"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265" name="Google Shape;265;p16"/>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3603929" y="4740825"/>
            <a:ext cx="1935995" cy="310753"/>
            <a:chOff x="2225600" y="2152250"/>
            <a:chExt cx="3266400" cy="524300"/>
          </a:xfrm>
        </p:grpSpPr>
        <p:sp>
          <p:nvSpPr>
            <p:cNvPr id="267" name="Google Shape;267;p16"/>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6"/>
          <p:cNvGrpSpPr/>
          <p:nvPr/>
        </p:nvGrpSpPr>
        <p:grpSpPr>
          <a:xfrm>
            <a:off x="434044" y="182778"/>
            <a:ext cx="96345" cy="153150"/>
            <a:chOff x="771525" y="1135925"/>
            <a:chExt cx="128700" cy="204582"/>
          </a:xfrm>
        </p:grpSpPr>
        <p:cxnSp>
          <p:nvCxnSpPr>
            <p:cNvPr id="274" name="Google Shape;274;p16"/>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275" name="Google Shape;275;p16"/>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7"/>
        <p:cNvGrpSpPr/>
        <p:nvPr/>
      </p:nvGrpSpPr>
      <p:grpSpPr>
        <a:xfrm>
          <a:off x="0" y="0"/>
          <a:ext cx="0" cy="0"/>
          <a:chOff x="0" y="0"/>
          <a:chExt cx="0" cy="0"/>
        </a:xfrm>
      </p:grpSpPr>
      <p:sp>
        <p:nvSpPr>
          <p:cNvPr id="408" name="Google Shape;408;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24"/>
          <p:cNvSpPr txBox="1">
            <a:spLocks noGrp="1"/>
          </p:cNvSpPr>
          <p:nvPr>
            <p:ph type="title" idx="2"/>
          </p:nvPr>
        </p:nvSpPr>
        <p:spPr>
          <a:xfrm>
            <a:off x="937700"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0" name="Google Shape;410;p24"/>
          <p:cNvSpPr txBox="1">
            <a:spLocks noGrp="1"/>
          </p:cNvSpPr>
          <p:nvPr>
            <p:ph type="subTitle" idx="1"/>
          </p:nvPr>
        </p:nvSpPr>
        <p:spPr>
          <a:xfrm>
            <a:off x="937700"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1" name="Google Shape;411;p24"/>
          <p:cNvSpPr txBox="1">
            <a:spLocks noGrp="1"/>
          </p:cNvSpPr>
          <p:nvPr>
            <p:ph type="title" idx="3"/>
          </p:nvPr>
        </p:nvSpPr>
        <p:spPr>
          <a:xfrm>
            <a:off x="3484421"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2" name="Google Shape;412;p24"/>
          <p:cNvSpPr txBox="1">
            <a:spLocks noGrp="1"/>
          </p:cNvSpPr>
          <p:nvPr>
            <p:ph type="subTitle" idx="4"/>
          </p:nvPr>
        </p:nvSpPr>
        <p:spPr>
          <a:xfrm>
            <a:off x="3484422"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3" name="Google Shape;413;p24"/>
          <p:cNvSpPr txBox="1">
            <a:spLocks noGrp="1"/>
          </p:cNvSpPr>
          <p:nvPr>
            <p:ph type="title" idx="5"/>
          </p:nvPr>
        </p:nvSpPr>
        <p:spPr>
          <a:xfrm>
            <a:off x="6031149" y="2694600"/>
            <a:ext cx="2175300" cy="3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4" name="Google Shape;414;p24"/>
          <p:cNvSpPr txBox="1">
            <a:spLocks noGrp="1"/>
          </p:cNvSpPr>
          <p:nvPr>
            <p:ph type="subTitle" idx="6"/>
          </p:nvPr>
        </p:nvSpPr>
        <p:spPr>
          <a:xfrm>
            <a:off x="6031150" y="3043375"/>
            <a:ext cx="2175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5" name="Google Shape;415;p24"/>
          <p:cNvSpPr/>
          <p:nvPr/>
        </p:nvSpPr>
        <p:spPr>
          <a:xfrm>
            <a:off x="0" y="-5876"/>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6266175" y="126900"/>
            <a:ext cx="2574300" cy="264900"/>
          </a:xfrm>
          <a:prstGeom prst="roundRect">
            <a:avLst>
              <a:gd name="adj" fmla="val 50000"/>
            </a:avLst>
          </a:prstGeom>
          <a:solidFill>
            <a:srgbClr val="D9D9D9">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4"/>
          <p:cNvGrpSpPr/>
          <p:nvPr/>
        </p:nvGrpSpPr>
        <p:grpSpPr>
          <a:xfrm>
            <a:off x="8518925" y="170863"/>
            <a:ext cx="190166" cy="176966"/>
            <a:chOff x="985850" y="385775"/>
            <a:chExt cx="190166" cy="176966"/>
          </a:xfrm>
        </p:grpSpPr>
        <p:sp>
          <p:nvSpPr>
            <p:cNvPr id="418" name="Google Shape;418;p24"/>
            <p:cNvSpPr/>
            <p:nvPr/>
          </p:nvSpPr>
          <p:spPr>
            <a:xfrm>
              <a:off x="985850" y="385775"/>
              <a:ext cx="117000" cy="117000"/>
            </a:xfrm>
            <a:prstGeom prst="ellipse">
              <a:avLst/>
            </a:prstGeom>
            <a:noFill/>
            <a:ln w="19050"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4"/>
            <p:cNvCxnSpPr>
              <a:stCxn id="418" idx="5"/>
            </p:cNvCxnSpPr>
            <p:nvPr/>
          </p:nvCxnSpPr>
          <p:spPr>
            <a:xfrm>
              <a:off x="1085716" y="485641"/>
              <a:ext cx="90300" cy="77100"/>
            </a:xfrm>
            <a:prstGeom prst="straightConnector1">
              <a:avLst/>
            </a:prstGeom>
            <a:noFill/>
            <a:ln w="19050" cap="flat" cmpd="sng">
              <a:solidFill>
                <a:srgbClr val="FEFEFE"/>
              </a:solidFill>
              <a:prstDash val="solid"/>
              <a:round/>
              <a:headEnd type="none" w="med" len="med"/>
              <a:tailEnd type="none" w="med" len="med"/>
            </a:ln>
          </p:spPr>
        </p:cxnSp>
      </p:grpSp>
      <p:sp>
        <p:nvSpPr>
          <p:cNvPr id="420" name="Google Shape;420;p24"/>
          <p:cNvSpPr/>
          <p:nvPr/>
        </p:nvSpPr>
        <p:spPr>
          <a:xfrm>
            <a:off x="-200" y="4667699"/>
            <a:ext cx="9144300" cy="475800"/>
          </a:xfrm>
          <a:prstGeom prst="roundRect">
            <a:avLst>
              <a:gd name="adj" fmla="val 2690"/>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4"/>
          <p:cNvGrpSpPr/>
          <p:nvPr/>
        </p:nvGrpSpPr>
        <p:grpSpPr>
          <a:xfrm>
            <a:off x="3603929" y="4740825"/>
            <a:ext cx="1935995" cy="310753"/>
            <a:chOff x="2225600" y="2152250"/>
            <a:chExt cx="3266400" cy="524300"/>
          </a:xfrm>
        </p:grpSpPr>
        <p:sp>
          <p:nvSpPr>
            <p:cNvPr id="422" name="Google Shape;422;p24"/>
            <p:cNvSpPr/>
            <p:nvPr/>
          </p:nvSpPr>
          <p:spPr>
            <a:xfrm>
              <a:off x="5307250" y="2417650"/>
              <a:ext cx="184750" cy="92300"/>
            </a:xfrm>
            <a:custGeom>
              <a:avLst/>
              <a:gdLst/>
              <a:ahLst/>
              <a:cxnLst/>
              <a:rect l="l" t="t" r="r" b="b"/>
              <a:pathLst>
                <a:path w="7390" h="3692" extrusionOk="0">
                  <a:moveTo>
                    <a:pt x="2215" y="0"/>
                  </a:moveTo>
                  <a:cubicBezTo>
                    <a:pt x="2135" y="0"/>
                    <a:pt x="2052" y="25"/>
                    <a:pt x="1978" y="83"/>
                  </a:cubicBezTo>
                  <a:lnTo>
                    <a:pt x="150" y="1560"/>
                  </a:lnTo>
                  <a:cubicBezTo>
                    <a:pt x="50" y="1637"/>
                    <a:pt x="0" y="1737"/>
                    <a:pt x="0" y="1837"/>
                  </a:cubicBezTo>
                  <a:cubicBezTo>
                    <a:pt x="0" y="1961"/>
                    <a:pt x="50" y="2062"/>
                    <a:pt x="150" y="2138"/>
                  </a:cubicBezTo>
                  <a:lnTo>
                    <a:pt x="1978" y="3615"/>
                  </a:lnTo>
                  <a:cubicBezTo>
                    <a:pt x="2054" y="3665"/>
                    <a:pt x="2129" y="3691"/>
                    <a:pt x="2205" y="3691"/>
                  </a:cubicBezTo>
                  <a:cubicBezTo>
                    <a:pt x="2279" y="3691"/>
                    <a:pt x="2329" y="3665"/>
                    <a:pt x="2379" y="3665"/>
                  </a:cubicBezTo>
                  <a:cubicBezTo>
                    <a:pt x="2505" y="3591"/>
                    <a:pt x="2580" y="3465"/>
                    <a:pt x="2580" y="3314"/>
                  </a:cubicBezTo>
                  <a:lnTo>
                    <a:pt x="2580" y="2212"/>
                  </a:lnTo>
                  <a:lnTo>
                    <a:pt x="5536" y="2212"/>
                  </a:lnTo>
                  <a:cubicBezTo>
                    <a:pt x="6564" y="2212"/>
                    <a:pt x="7390" y="1386"/>
                    <a:pt x="7390" y="358"/>
                  </a:cubicBezTo>
                  <a:cubicBezTo>
                    <a:pt x="7390" y="157"/>
                    <a:pt x="7216" y="7"/>
                    <a:pt x="7015" y="7"/>
                  </a:cubicBezTo>
                  <a:cubicBezTo>
                    <a:pt x="6815" y="7"/>
                    <a:pt x="6638" y="157"/>
                    <a:pt x="6638" y="358"/>
                  </a:cubicBezTo>
                  <a:cubicBezTo>
                    <a:pt x="6638" y="985"/>
                    <a:pt x="6163" y="1486"/>
                    <a:pt x="5536" y="1486"/>
                  </a:cubicBezTo>
                  <a:lnTo>
                    <a:pt x="2580" y="1486"/>
                  </a:lnTo>
                  <a:lnTo>
                    <a:pt x="2580" y="358"/>
                  </a:lnTo>
                  <a:cubicBezTo>
                    <a:pt x="2580" y="234"/>
                    <a:pt x="2505" y="83"/>
                    <a:pt x="2379" y="33"/>
                  </a:cubicBezTo>
                  <a:cubicBezTo>
                    <a:pt x="2328" y="12"/>
                    <a:pt x="2272"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5307250" y="2306750"/>
              <a:ext cx="184750" cy="92300"/>
            </a:xfrm>
            <a:custGeom>
              <a:avLst/>
              <a:gdLst/>
              <a:ahLst/>
              <a:cxnLst/>
              <a:rect l="l" t="t" r="r" b="b"/>
              <a:pathLst>
                <a:path w="7390" h="3692" extrusionOk="0">
                  <a:moveTo>
                    <a:pt x="5175" y="1"/>
                  </a:moveTo>
                  <a:cubicBezTo>
                    <a:pt x="5118" y="1"/>
                    <a:pt x="5062" y="13"/>
                    <a:pt x="5011" y="34"/>
                  </a:cubicBezTo>
                  <a:cubicBezTo>
                    <a:pt x="4885" y="110"/>
                    <a:pt x="4810" y="234"/>
                    <a:pt x="4810" y="360"/>
                  </a:cubicBezTo>
                  <a:lnTo>
                    <a:pt x="4810" y="1487"/>
                  </a:lnTo>
                  <a:lnTo>
                    <a:pt x="1854" y="1487"/>
                  </a:lnTo>
                  <a:cubicBezTo>
                    <a:pt x="826" y="1487"/>
                    <a:pt x="0" y="2314"/>
                    <a:pt x="0" y="3317"/>
                  </a:cubicBezTo>
                  <a:cubicBezTo>
                    <a:pt x="0" y="3541"/>
                    <a:pt x="174" y="3691"/>
                    <a:pt x="375" y="3691"/>
                  </a:cubicBezTo>
                  <a:cubicBezTo>
                    <a:pt x="575" y="3691"/>
                    <a:pt x="752" y="3541"/>
                    <a:pt x="752" y="3317"/>
                  </a:cubicBezTo>
                  <a:cubicBezTo>
                    <a:pt x="752" y="2715"/>
                    <a:pt x="1227" y="2214"/>
                    <a:pt x="1854" y="2214"/>
                  </a:cubicBezTo>
                  <a:lnTo>
                    <a:pt x="4810" y="2214"/>
                  </a:lnTo>
                  <a:lnTo>
                    <a:pt x="4810" y="3317"/>
                  </a:lnTo>
                  <a:cubicBezTo>
                    <a:pt x="4810" y="3467"/>
                    <a:pt x="4885" y="3591"/>
                    <a:pt x="5011" y="3667"/>
                  </a:cubicBezTo>
                  <a:cubicBezTo>
                    <a:pt x="5061" y="3691"/>
                    <a:pt x="5111" y="3691"/>
                    <a:pt x="5161" y="3691"/>
                  </a:cubicBezTo>
                  <a:cubicBezTo>
                    <a:pt x="5261" y="3691"/>
                    <a:pt x="5336" y="3667"/>
                    <a:pt x="5412" y="3617"/>
                  </a:cubicBezTo>
                  <a:lnTo>
                    <a:pt x="7240" y="2138"/>
                  </a:lnTo>
                  <a:cubicBezTo>
                    <a:pt x="7340" y="2064"/>
                    <a:pt x="7390" y="1964"/>
                    <a:pt x="7390" y="1837"/>
                  </a:cubicBezTo>
                  <a:cubicBezTo>
                    <a:pt x="7390" y="1737"/>
                    <a:pt x="7340" y="1637"/>
                    <a:pt x="7240" y="1563"/>
                  </a:cubicBezTo>
                  <a:lnTo>
                    <a:pt x="5412" y="84"/>
                  </a:lnTo>
                  <a:cubicBezTo>
                    <a:pt x="5338" y="25"/>
                    <a:pt x="5256" y="1"/>
                    <a:pt x="5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2225600" y="2306750"/>
              <a:ext cx="259925" cy="209625"/>
            </a:xfrm>
            <a:custGeom>
              <a:avLst/>
              <a:gdLst/>
              <a:ahLst/>
              <a:cxnLst/>
              <a:rect l="l" t="t" r="r" b="b"/>
              <a:pathLst>
                <a:path w="10397" h="8385" extrusionOk="0">
                  <a:moveTo>
                    <a:pt x="8206" y="1"/>
                  </a:moveTo>
                  <a:cubicBezTo>
                    <a:pt x="8151" y="1"/>
                    <a:pt x="8094" y="13"/>
                    <a:pt x="8042" y="34"/>
                  </a:cubicBezTo>
                  <a:cubicBezTo>
                    <a:pt x="7918" y="110"/>
                    <a:pt x="7817" y="234"/>
                    <a:pt x="7817" y="360"/>
                  </a:cubicBezTo>
                  <a:lnTo>
                    <a:pt x="7817" y="986"/>
                  </a:lnTo>
                  <a:cubicBezTo>
                    <a:pt x="7366" y="986"/>
                    <a:pt x="6739" y="986"/>
                    <a:pt x="6138" y="1036"/>
                  </a:cubicBezTo>
                  <a:cubicBezTo>
                    <a:pt x="5613" y="1036"/>
                    <a:pt x="5286" y="1413"/>
                    <a:pt x="4735" y="2539"/>
                  </a:cubicBezTo>
                  <a:cubicBezTo>
                    <a:pt x="4159" y="1437"/>
                    <a:pt x="3883" y="1136"/>
                    <a:pt x="3458" y="1036"/>
                  </a:cubicBezTo>
                  <a:cubicBezTo>
                    <a:pt x="3314" y="988"/>
                    <a:pt x="3098" y="971"/>
                    <a:pt x="2696" y="971"/>
                  </a:cubicBezTo>
                  <a:cubicBezTo>
                    <a:pt x="2467" y="971"/>
                    <a:pt x="2177" y="977"/>
                    <a:pt x="1804" y="986"/>
                  </a:cubicBezTo>
                  <a:lnTo>
                    <a:pt x="1053" y="986"/>
                  </a:lnTo>
                  <a:cubicBezTo>
                    <a:pt x="1037" y="985"/>
                    <a:pt x="1021" y="984"/>
                    <a:pt x="1006" y="984"/>
                  </a:cubicBezTo>
                  <a:cubicBezTo>
                    <a:pt x="576" y="984"/>
                    <a:pt x="224" y="1301"/>
                    <a:pt x="201" y="1713"/>
                  </a:cubicBezTo>
                  <a:cubicBezTo>
                    <a:pt x="151" y="2164"/>
                    <a:pt x="475" y="2539"/>
                    <a:pt x="926" y="2565"/>
                  </a:cubicBezTo>
                  <a:cubicBezTo>
                    <a:pt x="977" y="2573"/>
                    <a:pt x="1049" y="2576"/>
                    <a:pt x="1138" y="2576"/>
                  </a:cubicBezTo>
                  <a:cubicBezTo>
                    <a:pt x="1316" y="2576"/>
                    <a:pt x="1561" y="2565"/>
                    <a:pt x="1828" y="2565"/>
                  </a:cubicBezTo>
                  <a:lnTo>
                    <a:pt x="2907" y="2565"/>
                  </a:lnTo>
                  <a:cubicBezTo>
                    <a:pt x="3131" y="2916"/>
                    <a:pt x="3558" y="3742"/>
                    <a:pt x="3859" y="4369"/>
                  </a:cubicBezTo>
                  <a:cubicBezTo>
                    <a:pt x="3608" y="4920"/>
                    <a:pt x="3308" y="5545"/>
                    <a:pt x="3107" y="5846"/>
                  </a:cubicBezTo>
                  <a:cubicBezTo>
                    <a:pt x="2530" y="5846"/>
                    <a:pt x="1203" y="5822"/>
                    <a:pt x="852" y="5822"/>
                  </a:cubicBezTo>
                  <a:cubicBezTo>
                    <a:pt x="836" y="5821"/>
                    <a:pt x="820" y="5821"/>
                    <a:pt x="805" y="5821"/>
                  </a:cubicBezTo>
                  <a:cubicBezTo>
                    <a:pt x="398" y="5821"/>
                    <a:pt x="50" y="6140"/>
                    <a:pt x="24" y="6574"/>
                  </a:cubicBezTo>
                  <a:cubicBezTo>
                    <a:pt x="0" y="6999"/>
                    <a:pt x="351" y="7375"/>
                    <a:pt x="776" y="7399"/>
                  </a:cubicBezTo>
                  <a:cubicBezTo>
                    <a:pt x="977" y="7399"/>
                    <a:pt x="2005" y="7426"/>
                    <a:pt x="2756" y="7426"/>
                  </a:cubicBezTo>
                  <a:cubicBezTo>
                    <a:pt x="3107" y="7426"/>
                    <a:pt x="3408" y="7426"/>
                    <a:pt x="3532" y="7399"/>
                  </a:cubicBezTo>
                  <a:cubicBezTo>
                    <a:pt x="3983" y="7349"/>
                    <a:pt x="4284" y="7025"/>
                    <a:pt x="4761" y="6123"/>
                  </a:cubicBezTo>
                  <a:cubicBezTo>
                    <a:pt x="5262" y="7025"/>
                    <a:pt x="5586" y="7349"/>
                    <a:pt x="6064" y="7375"/>
                  </a:cubicBezTo>
                  <a:cubicBezTo>
                    <a:pt x="6665" y="7399"/>
                    <a:pt x="7290" y="7399"/>
                    <a:pt x="7741" y="7399"/>
                  </a:cubicBezTo>
                  <a:lnTo>
                    <a:pt x="7741" y="8027"/>
                  </a:lnTo>
                  <a:cubicBezTo>
                    <a:pt x="7741" y="8151"/>
                    <a:pt x="7841" y="8301"/>
                    <a:pt x="7968" y="8351"/>
                  </a:cubicBezTo>
                  <a:cubicBezTo>
                    <a:pt x="8019" y="8372"/>
                    <a:pt x="8075" y="8384"/>
                    <a:pt x="8130" y="8384"/>
                  </a:cubicBezTo>
                  <a:cubicBezTo>
                    <a:pt x="8208" y="8384"/>
                    <a:pt x="8284" y="8360"/>
                    <a:pt x="8342" y="8301"/>
                  </a:cubicBezTo>
                  <a:lnTo>
                    <a:pt x="10196" y="6824"/>
                  </a:lnTo>
                  <a:cubicBezTo>
                    <a:pt x="10297" y="6774"/>
                    <a:pt x="10347" y="6648"/>
                    <a:pt x="10347" y="6548"/>
                  </a:cubicBezTo>
                  <a:cubicBezTo>
                    <a:pt x="10347" y="6423"/>
                    <a:pt x="10297" y="6323"/>
                    <a:pt x="10196" y="6247"/>
                  </a:cubicBezTo>
                  <a:lnTo>
                    <a:pt x="8342" y="4770"/>
                  </a:lnTo>
                  <a:cubicBezTo>
                    <a:pt x="8292" y="4720"/>
                    <a:pt x="8192" y="4694"/>
                    <a:pt x="8118" y="4694"/>
                  </a:cubicBezTo>
                  <a:cubicBezTo>
                    <a:pt x="8068" y="4694"/>
                    <a:pt x="8018" y="4720"/>
                    <a:pt x="7968" y="4744"/>
                  </a:cubicBezTo>
                  <a:cubicBezTo>
                    <a:pt x="7841" y="4794"/>
                    <a:pt x="7741" y="4920"/>
                    <a:pt x="7741" y="5070"/>
                  </a:cubicBezTo>
                  <a:lnTo>
                    <a:pt x="7741" y="5822"/>
                  </a:lnTo>
                  <a:cubicBezTo>
                    <a:pt x="7390" y="5822"/>
                    <a:pt x="6889" y="5796"/>
                    <a:pt x="6414" y="5796"/>
                  </a:cubicBezTo>
                  <a:cubicBezTo>
                    <a:pt x="6214" y="5495"/>
                    <a:pt x="5913" y="4894"/>
                    <a:pt x="5637" y="4343"/>
                  </a:cubicBezTo>
                  <a:cubicBezTo>
                    <a:pt x="5913" y="3718"/>
                    <a:pt x="6288" y="2940"/>
                    <a:pt x="6514" y="2589"/>
                  </a:cubicBezTo>
                  <a:cubicBezTo>
                    <a:pt x="6990" y="2589"/>
                    <a:pt x="7467" y="2589"/>
                    <a:pt x="7817" y="2565"/>
                  </a:cubicBezTo>
                  <a:lnTo>
                    <a:pt x="7817" y="3317"/>
                  </a:lnTo>
                  <a:cubicBezTo>
                    <a:pt x="7817" y="3467"/>
                    <a:pt x="7918" y="3591"/>
                    <a:pt x="8042" y="3667"/>
                  </a:cubicBezTo>
                  <a:cubicBezTo>
                    <a:pt x="8092" y="3691"/>
                    <a:pt x="8142" y="3691"/>
                    <a:pt x="8192" y="3691"/>
                  </a:cubicBezTo>
                  <a:cubicBezTo>
                    <a:pt x="8268" y="3691"/>
                    <a:pt x="8368" y="3667"/>
                    <a:pt x="8419" y="3617"/>
                  </a:cubicBezTo>
                  <a:lnTo>
                    <a:pt x="10273" y="2138"/>
                  </a:lnTo>
                  <a:cubicBezTo>
                    <a:pt x="10347" y="2064"/>
                    <a:pt x="10397" y="1964"/>
                    <a:pt x="10397" y="1837"/>
                  </a:cubicBezTo>
                  <a:cubicBezTo>
                    <a:pt x="10397" y="1737"/>
                    <a:pt x="10347" y="1637"/>
                    <a:pt x="10273" y="1563"/>
                  </a:cubicBezTo>
                  <a:lnTo>
                    <a:pt x="8419" y="84"/>
                  </a:lnTo>
                  <a:cubicBezTo>
                    <a:pt x="8360" y="25"/>
                    <a:pt x="8284" y="1"/>
                    <a:pt x="8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3576600" y="2152250"/>
              <a:ext cx="524925" cy="524300"/>
            </a:xfrm>
            <a:custGeom>
              <a:avLst/>
              <a:gdLst/>
              <a:ahLst/>
              <a:cxnLst/>
              <a:rect l="l" t="t" r="r" b="b"/>
              <a:pathLst>
                <a:path w="20997" h="20972" extrusionOk="0">
                  <a:moveTo>
                    <a:pt x="9661" y="6644"/>
                  </a:moveTo>
                  <a:cubicBezTo>
                    <a:pt x="9890" y="6644"/>
                    <a:pt x="10123" y="6720"/>
                    <a:pt x="10323" y="6891"/>
                  </a:cubicBezTo>
                  <a:lnTo>
                    <a:pt x="13606" y="9697"/>
                  </a:lnTo>
                  <a:cubicBezTo>
                    <a:pt x="14107" y="10098"/>
                    <a:pt x="14107" y="10874"/>
                    <a:pt x="13606" y="11301"/>
                  </a:cubicBezTo>
                  <a:lnTo>
                    <a:pt x="10323" y="14081"/>
                  </a:lnTo>
                  <a:cubicBezTo>
                    <a:pt x="10120" y="14254"/>
                    <a:pt x="9883" y="14332"/>
                    <a:pt x="9650" y="14332"/>
                  </a:cubicBezTo>
                  <a:cubicBezTo>
                    <a:pt x="9110" y="14332"/>
                    <a:pt x="8595" y="13909"/>
                    <a:pt x="8595" y="13279"/>
                  </a:cubicBezTo>
                  <a:lnTo>
                    <a:pt x="8595" y="7693"/>
                  </a:lnTo>
                  <a:cubicBezTo>
                    <a:pt x="8595" y="7075"/>
                    <a:pt x="9117" y="6644"/>
                    <a:pt x="9661" y="6644"/>
                  </a:cubicBezTo>
                  <a:close/>
                  <a:moveTo>
                    <a:pt x="10500" y="0"/>
                  </a:moveTo>
                  <a:cubicBezTo>
                    <a:pt x="4687" y="0"/>
                    <a:pt x="1" y="4686"/>
                    <a:pt x="1" y="10499"/>
                  </a:cubicBezTo>
                  <a:cubicBezTo>
                    <a:pt x="1" y="16285"/>
                    <a:pt x="4687" y="20971"/>
                    <a:pt x="10500" y="20971"/>
                  </a:cubicBezTo>
                  <a:cubicBezTo>
                    <a:pt x="16286" y="20971"/>
                    <a:pt x="20996" y="16285"/>
                    <a:pt x="20996" y="10499"/>
                  </a:cubicBezTo>
                  <a:cubicBezTo>
                    <a:pt x="20996" y="4686"/>
                    <a:pt x="16286" y="0"/>
                    <a:pt x="10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2999125" y="2323250"/>
              <a:ext cx="127800" cy="177300"/>
            </a:xfrm>
            <a:custGeom>
              <a:avLst/>
              <a:gdLst/>
              <a:ahLst/>
              <a:cxnLst/>
              <a:rect l="l" t="t" r="r" b="b"/>
              <a:pathLst>
                <a:path w="5112" h="7092" extrusionOk="0">
                  <a:moveTo>
                    <a:pt x="4122" y="0"/>
                  </a:moveTo>
                  <a:cubicBezTo>
                    <a:pt x="3910" y="0"/>
                    <a:pt x="3693" y="70"/>
                    <a:pt x="3508" y="225"/>
                  </a:cubicBezTo>
                  <a:lnTo>
                    <a:pt x="451" y="2807"/>
                  </a:lnTo>
                  <a:cubicBezTo>
                    <a:pt x="0" y="3208"/>
                    <a:pt x="0" y="3909"/>
                    <a:pt x="451" y="4284"/>
                  </a:cubicBezTo>
                  <a:lnTo>
                    <a:pt x="3508" y="6866"/>
                  </a:lnTo>
                  <a:cubicBezTo>
                    <a:pt x="3693" y="7021"/>
                    <a:pt x="3910" y="7091"/>
                    <a:pt x="4122" y="7091"/>
                  </a:cubicBezTo>
                  <a:cubicBezTo>
                    <a:pt x="4627" y="7091"/>
                    <a:pt x="5111" y="6695"/>
                    <a:pt x="5111" y="6114"/>
                  </a:cubicBezTo>
                  <a:lnTo>
                    <a:pt x="5111" y="977"/>
                  </a:lnTo>
                  <a:cubicBezTo>
                    <a:pt x="5111" y="396"/>
                    <a:pt x="4627" y="0"/>
                    <a:pt x="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4550600" y="2323250"/>
              <a:ext cx="127800" cy="177300"/>
            </a:xfrm>
            <a:custGeom>
              <a:avLst/>
              <a:gdLst/>
              <a:ahLst/>
              <a:cxnLst/>
              <a:rect l="l" t="t" r="r" b="b"/>
              <a:pathLst>
                <a:path w="5112" h="7092" extrusionOk="0">
                  <a:moveTo>
                    <a:pt x="990" y="0"/>
                  </a:moveTo>
                  <a:cubicBezTo>
                    <a:pt x="485" y="0"/>
                    <a:pt x="1" y="396"/>
                    <a:pt x="1" y="977"/>
                  </a:cubicBezTo>
                  <a:lnTo>
                    <a:pt x="1" y="6114"/>
                  </a:lnTo>
                  <a:cubicBezTo>
                    <a:pt x="1" y="6695"/>
                    <a:pt x="485" y="7091"/>
                    <a:pt x="990" y="7091"/>
                  </a:cubicBezTo>
                  <a:cubicBezTo>
                    <a:pt x="1202" y="7091"/>
                    <a:pt x="1419" y="7021"/>
                    <a:pt x="1604" y="6866"/>
                  </a:cubicBezTo>
                  <a:lnTo>
                    <a:pt x="4661" y="4284"/>
                  </a:lnTo>
                  <a:cubicBezTo>
                    <a:pt x="5112" y="3909"/>
                    <a:pt x="5112" y="3208"/>
                    <a:pt x="4661" y="2807"/>
                  </a:cubicBezTo>
                  <a:lnTo>
                    <a:pt x="1604" y="225"/>
                  </a:lnTo>
                  <a:cubicBezTo>
                    <a:pt x="1419" y="70"/>
                    <a:pt x="1202" y="0"/>
                    <a:pt x="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4"/>
          <p:cNvGrpSpPr/>
          <p:nvPr/>
        </p:nvGrpSpPr>
        <p:grpSpPr>
          <a:xfrm>
            <a:off x="434044" y="182778"/>
            <a:ext cx="96345" cy="153150"/>
            <a:chOff x="771525" y="1135925"/>
            <a:chExt cx="128700" cy="204582"/>
          </a:xfrm>
        </p:grpSpPr>
        <p:cxnSp>
          <p:nvCxnSpPr>
            <p:cNvPr id="429" name="Google Shape;429;p24"/>
            <p:cNvCxnSpPr/>
            <p:nvPr/>
          </p:nvCxnSpPr>
          <p:spPr>
            <a:xfrm rot="10800000" flipH="1">
              <a:off x="771525" y="1135925"/>
              <a:ext cx="128700" cy="107100"/>
            </a:xfrm>
            <a:prstGeom prst="straightConnector1">
              <a:avLst/>
            </a:prstGeom>
            <a:noFill/>
            <a:ln w="19050" cap="flat" cmpd="sng">
              <a:solidFill>
                <a:srgbClr val="FEFEFE"/>
              </a:solidFill>
              <a:prstDash val="solid"/>
              <a:round/>
              <a:headEnd type="none" w="med" len="med"/>
              <a:tailEnd type="none" w="med" len="med"/>
            </a:ln>
          </p:spPr>
        </p:cxnSp>
        <p:cxnSp>
          <p:nvCxnSpPr>
            <p:cNvPr id="430" name="Google Shape;430;p24"/>
            <p:cNvCxnSpPr/>
            <p:nvPr/>
          </p:nvCxnSpPr>
          <p:spPr>
            <a:xfrm>
              <a:off x="771525" y="1233407"/>
              <a:ext cx="128700" cy="107100"/>
            </a:xfrm>
            <a:prstGeom prst="straightConnector1">
              <a:avLst/>
            </a:prstGeom>
            <a:noFill/>
            <a:ln w="19050" cap="flat" cmpd="sng">
              <a:solidFill>
                <a:srgbClr val="FEFEFE"/>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2pPr>
            <a:lvl3pPr lvl="2"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3pPr>
            <a:lvl4pPr lvl="3"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4pPr>
            <a:lvl5pPr lvl="4"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5pPr>
            <a:lvl6pPr lvl="5"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6pPr>
            <a:lvl7pPr lvl="6"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7pPr>
            <a:lvl8pPr lvl="7"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8pPr>
            <a:lvl9pPr lvl="8" rtl="0">
              <a:spcBef>
                <a:spcPts val="0"/>
              </a:spcBef>
              <a:spcAft>
                <a:spcPts val="0"/>
              </a:spcAft>
              <a:buClr>
                <a:schemeClr val="dk1"/>
              </a:buClr>
              <a:buSzPts val="3500"/>
              <a:buFont typeface="Krona One"/>
              <a:buNone/>
              <a:defRPr sz="35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2" r:id="rId8"/>
    <p:sldLayoutId id="2147483670" r:id="rId9"/>
    <p:sldLayoutId id="2147483673" r:id="rId10"/>
    <p:sldLayoutId id="2147483674" r:id="rId11"/>
    <p:sldLayoutId id="2147483675"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61"/>
        <p:cNvGrpSpPr/>
        <p:nvPr/>
      </p:nvGrpSpPr>
      <p:grpSpPr>
        <a:xfrm>
          <a:off x="0" y="0"/>
          <a:ext cx="0" cy="0"/>
          <a:chOff x="0" y="0"/>
          <a:chExt cx="0" cy="0"/>
        </a:xfrm>
      </p:grpSpPr>
      <p:sp>
        <p:nvSpPr>
          <p:cNvPr id="662" name="Google Shape;662;p37"/>
          <p:cNvSpPr txBox="1">
            <a:spLocks noGrp="1"/>
          </p:cNvSpPr>
          <p:nvPr>
            <p:ph type="ctrTitle"/>
          </p:nvPr>
        </p:nvSpPr>
        <p:spPr>
          <a:xfrm>
            <a:off x="1504636" y="1429229"/>
            <a:ext cx="5765800" cy="2422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300" dirty="0">
                <a:solidFill>
                  <a:schemeClr val="tx1"/>
                </a:solidFill>
              </a:rPr>
              <a:t>Melodica </a:t>
            </a:r>
            <a:br>
              <a:rPr lang="en-US" sz="5300" dirty="0">
                <a:solidFill>
                  <a:schemeClr val="tx1"/>
                </a:solidFill>
              </a:rPr>
            </a:br>
            <a:r>
              <a:rPr lang="en-US" sz="2800" dirty="0">
                <a:solidFill>
                  <a:schemeClr val="tx1"/>
                </a:solidFill>
              </a:rPr>
              <a:t>Media Corp. </a:t>
            </a:r>
            <a:endParaRPr sz="2800" dirty="0">
              <a:solidFill>
                <a:schemeClr val="tx1"/>
              </a:solidFill>
            </a:endParaRPr>
          </a:p>
          <a:p>
            <a:pPr marL="0" lvl="0" indent="0" algn="ctr" rtl="0">
              <a:spcBef>
                <a:spcPts val="0"/>
              </a:spcBef>
              <a:spcAft>
                <a:spcPts val="0"/>
              </a:spcAft>
              <a:buNone/>
            </a:pPr>
            <a:endParaRPr sz="3900" dirty="0">
              <a:solidFill>
                <a:schemeClr val="dk2"/>
              </a:solidFill>
            </a:endParaRPr>
          </a:p>
          <a:p>
            <a:pPr marL="0" lvl="0" indent="0" algn="l" rtl="0">
              <a:spcBef>
                <a:spcPts val="0"/>
              </a:spcBef>
              <a:spcAft>
                <a:spcPts val="0"/>
              </a:spcAft>
              <a:buNone/>
            </a:pPr>
            <a:endParaRPr sz="4600" dirty="0">
              <a:solidFill>
                <a:schemeClr val="dk1"/>
              </a:solidFill>
            </a:endParaRPr>
          </a:p>
        </p:txBody>
      </p:sp>
      <p:grpSp>
        <p:nvGrpSpPr>
          <p:cNvPr id="664" name="Google Shape;664;p37"/>
          <p:cNvGrpSpPr/>
          <p:nvPr/>
        </p:nvGrpSpPr>
        <p:grpSpPr>
          <a:xfrm>
            <a:off x="2825179" y="3456284"/>
            <a:ext cx="3201472" cy="625634"/>
            <a:chOff x="1034702" y="-308664"/>
            <a:chExt cx="2884743" cy="459611"/>
          </a:xfrm>
        </p:grpSpPr>
        <p:sp>
          <p:nvSpPr>
            <p:cNvPr id="665" name="Google Shape;665;p37"/>
            <p:cNvSpPr/>
            <p:nvPr/>
          </p:nvSpPr>
          <p:spPr>
            <a:xfrm>
              <a:off x="1456453" y="-158696"/>
              <a:ext cx="21856" cy="159841"/>
            </a:xfrm>
            <a:custGeom>
              <a:avLst/>
              <a:gdLst/>
              <a:ahLst/>
              <a:cxnLst/>
              <a:rect l="l" t="t" r="r" b="b"/>
              <a:pathLst>
                <a:path w="753" h="5507" extrusionOk="0">
                  <a:moveTo>
                    <a:pt x="377" y="0"/>
                  </a:moveTo>
                  <a:cubicBezTo>
                    <a:pt x="296" y="0"/>
                    <a:pt x="214" y="32"/>
                    <a:pt x="151" y="95"/>
                  </a:cubicBezTo>
                  <a:cubicBezTo>
                    <a:pt x="77" y="145"/>
                    <a:pt x="27" y="195"/>
                    <a:pt x="27" y="295"/>
                  </a:cubicBezTo>
                  <a:cubicBezTo>
                    <a:pt x="1" y="320"/>
                    <a:pt x="1" y="370"/>
                    <a:pt x="1" y="396"/>
                  </a:cubicBezTo>
                  <a:lnTo>
                    <a:pt x="1" y="520"/>
                  </a:lnTo>
                  <a:lnTo>
                    <a:pt x="1" y="4980"/>
                  </a:lnTo>
                  <a:lnTo>
                    <a:pt x="1" y="5106"/>
                  </a:lnTo>
                  <a:cubicBezTo>
                    <a:pt x="1" y="5156"/>
                    <a:pt x="1" y="5206"/>
                    <a:pt x="27" y="5230"/>
                  </a:cubicBezTo>
                  <a:cubicBezTo>
                    <a:pt x="27" y="5306"/>
                    <a:pt x="77" y="5380"/>
                    <a:pt x="151" y="5431"/>
                  </a:cubicBezTo>
                  <a:cubicBezTo>
                    <a:pt x="201" y="5481"/>
                    <a:pt x="301" y="5507"/>
                    <a:pt x="378" y="5507"/>
                  </a:cubicBezTo>
                  <a:cubicBezTo>
                    <a:pt x="452" y="5507"/>
                    <a:pt x="528" y="5481"/>
                    <a:pt x="602" y="5431"/>
                  </a:cubicBezTo>
                  <a:cubicBezTo>
                    <a:pt x="678" y="5380"/>
                    <a:pt x="702" y="5306"/>
                    <a:pt x="728" y="5230"/>
                  </a:cubicBezTo>
                  <a:cubicBezTo>
                    <a:pt x="752" y="5206"/>
                    <a:pt x="752" y="5156"/>
                    <a:pt x="752" y="5106"/>
                  </a:cubicBezTo>
                  <a:lnTo>
                    <a:pt x="752" y="4980"/>
                  </a:lnTo>
                  <a:lnTo>
                    <a:pt x="752" y="520"/>
                  </a:lnTo>
                  <a:lnTo>
                    <a:pt x="752" y="396"/>
                  </a:lnTo>
                  <a:cubicBezTo>
                    <a:pt x="752" y="370"/>
                    <a:pt x="752" y="320"/>
                    <a:pt x="728" y="295"/>
                  </a:cubicBezTo>
                  <a:cubicBezTo>
                    <a:pt x="702" y="195"/>
                    <a:pt x="678"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1692826" y="-154517"/>
              <a:ext cx="21827" cy="152004"/>
            </a:xfrm>
            <a:custGeom>
              <a:avLst/>
              <a:gdLst/>
              <a:ahLst/>
              <a:cxnLst/>
              <a:rect l="l" t="t" r="r" b="b"/>
              <a:pathLst>
                <a:path w="752" h="5237" extrusionOk="0">
                  <a:moveTo>
                    <a:pt x="375" y="0"/>
                  </a:moveTo>
                  <a:cubicBezTo>
                    <a:pt x="294" y="0"/>
                    <a:pt x="213" y="25"/>
                    <a:pt x="151" y="75"/>
                  </a:cubicBezTo>
                  <a:cubicBezTo>
                    <a:pt x="101" y="125"/>
                    <a:pt x="50" y="202"/>
                    <a:pt x="24" y="276"/>
                  </a:cubicBezTo>
                  <a:cubicBezTo>
                    <a:pt x="24" y="326"/>
                    <a:pt x="0" y="352"/>
                    <a:pt x="0" y="402"/>
                  </a:cubicBezTo>
                  <a:lnTo>
                    <a:pt x="0" y="526"/>
                  </a:lnTo>
                  <a:lnTo>
                    <a:pt x="0" y="4711"/>
                  </a:lnTo>
                  <a:lnTo>
                    <a:pt x="0" y="4836"/>
                  </a:lnTo>
                  <a:cubicBezTo>
                    <a:pt x="0" y="4886"/>
                    <a:pt x="24" y="4912"/>
                    <a:pt x="24" y="4962"/>
                  </a:cubicBezTo>
                  <a:cubicBezTo>
                    <a:pt x="50" y="5036"/>
                    <a:pt x="101" y="5112"/>
                    <a:pt x="151" y="5162"/>
                  </a:cubicBezTo>
                  <a:cubicBezTo>
                    <a:pt x="225" y="5212"/>
                    <a:pt x="301" y="5236"/>
                    <a:pt x="375" y="5236"/>
                  </a:cubicBezTo>
                  <a:cubicBezTo>
                    <a:pt x="475" y="5236"/>
                    <a:pt x="552" y="5212"/>
                    <a:pt x="602" y="5162"/>
                  </a:cubicBezTo>
                  <a:cubicBezTo>
                    <a:pt x="676" y="5112"/>
                    <a:pt x="726" y="5036"/>
                    <a:pt x="752" y="4962"/>
                  </a:cubicBezTo>
                  <a:lnTo>
                    <a:pt x="752" y="4836"/>
                  </a:lnTo>
                  <a:lnTo>
                    <a:pt x="752" y="4711"/>
                  </a:lnTo>
                  <a:lnTo>
                    <a:pt x="752" y="526"/>
                  </a:lnTo>
                  <a:lnTo>
                    <a:pt x="752" y="402"/>
                  </a:lnTo>
                  <a:lnTo>
                    <a:pt x="752" y="276"/>
                  </a:lnTo>
                  <a:cubicBezTo>
                    <a:pt x="726" y="202"/>
                    <a:pt x="676" y="125"/>
                    <a:pt x="602" y="75"/>
                  </a:cubicBezTo>
                  <a:cubicBezTo>
                    <a:pt x="538" y="25"/>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1783700" y="-190129"/>
              <a:ext cx="21827" cy="223289"/>
            </a:xfrm>
            <a:custGeom>
              <a:avLst/>
              <a:gdLst/>
              <a:ahLst/>
              <a:cxnLst/>
              <a:rect l="l" t="t" r="r" b="b"/>
              <a:pathLst>
                <a:path w="752" h="7693" extrusionOk="0">
                  <a:moveTo>
                    <a:pt x="377" y="1"/>
                  </a:moveTo>
                  <a:cubicBezTo>
                    <a:pt x="295" y="1"/>
                    <a:pt x="214" y="26"/>
                    <a:pt x="150" y="76"/>
                  </a:cubicBezTo>
                  <a:cubicBezTo>
                    <a:pt x="76" y="126"/>
                    <a:pt x="50" y="200"/>
                    <a:pt x="26" y="276"/>
                  </a:cubicBezTo>
                  <a:cubicBezTo>
                    <a:pt x="0" y="326"/>
                    <a:pt x="0" y="350"/>
                    <a:pt x="0" y="400"/>
                  </a:cubicBezTo>
                  <a:lnTo>
                    <a:pt x="0" y="527"/>
                  </a:lnTo>
                  <a:lnTo>
                    <a:pt x="0" y="7165"/>
                  </a:lnTo>
                  <a:lnTo>
                    <a:pt x="0" y="7291"/>
                  </a:lnTo>
                  <a:cubicBezTo>
                    <a:pt x="0" y="7341"/>
                    <a:pt x="0" y="7365"/>
                    <a:pt x="26" y="7391"/>
                  </a:cubicBezTo>
                  <a:cubicBezTo>
                    <a:pt x="50" y="7492"/>
                    <a:pt x="76" y="7566"/>
                    <a:pt x="150" y="7616"/>
                  </a:cubicBezTo>
                  <a:cubicBezTo>
                    <a:pt x="227" y="7666"/>
                    <a:pt x="301" y="7692"/>
                    <a:pt x="377" y="7692"/>
                  </a:cubicBezTo>
                  <a:cubicBezTo>
                    <a:pt x="451" y="7692"/>
                    <a:pt x="551" y="7666"/>
                    <a:pt x="601" y="7616"/>
                  </a:cubicBezTo>
                  <a:cubicBezTo>
                    <a:pt x="678" y="7542"/>
                    <a:pt x="728" y="7492"/>
                    <a:pt x="728" y="7391"/>
                  </a:cubicBezTo>
                  <a:cubicBezTo>
                    <a:pt x="752" y="7365"/>
                    <a:pt x="752" y="7341"/>
                    <a:pt x="752" y="7291"/>
                  </a:cubicBezTo>
                  <a:lnTo>
                    <a:pt x="752" y="7165"/>
                  </a:lnTo>
                  <a:lnTo>
                    <a:pt x="752" y="527"/>
                  </a:lnTo>
                  <a:lnTo>
                    <a:pt x="752" y="400"/>
                  </a:lnTo>
                  <a:cubicBezTo>
                    <a:pt x="752" y="350"/>
                    <a:pt x="752" y="326"/>
                    <a:pt x="728" y="276"/>
                  </a:cubicBezTo>
                  <a:cubicBezTo>
                    <a:pt x="728" y="200"/>
                    <a:pt x="678" y="126"/>
                    <a:pt x="601" y="76"/>
                  </a:cubicBezTo>
                  <a:cubicBezTo>
                    <a:pt x="539"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1645516" y="-126886"/>
              <a:ext cx="21856" cy="96740"/>
            </a:xfrm>
            <a:custGeom>
              <a:avLst/>
              <a:gdLst/>
              <a:ahLst/>
              <a:cxnLst/>
              <a:rect l="l" t="t" r="r" b="b"/>
              <a:pathLst>
                <a:path w="753" h="3333" extrusionOk="0">
                  <a:moveTo>
                    <a:pt x="377" y="0"/>
                  </a:moveTo>
                  <a:cubicBezTo>
                    <a:pt x="296" y="0"/>
                    <a:pt x="214" y="25"/>
                    <a:pt x="151" y="75"/>
                  </a:cubicBezTo>
                  <a:cubicBezTo>
                    <a:pt x="101" y="125"/>
                    <a:pt x="51" y="202"/>
                    <a:pt x="27" y="276"/>
                  </a:cubicBezTo>
                  <a:cubicBezTo>
                    <a:pt x="27" y="326"/>
                    <a:pt x="1" y="352"/>
                    <a:pt x="1" y="402"/>
                  </a:cubicBezTo>
                  <a:lnTo>
                    <a:pt x="1" y="526"/>
                  </a:lnTo>
                  <a:lnTo>
                    <a:pt x="1" y="2807"/>
                  </a:lnTo>
                  <a:lnTo>
                    <a:pt x="1" y="2932"/>
                  </a:lnTo>
                  <a:cubicBezTo>
                    <a:pt x="1" y="2982"/>
                    <a:pt x="27" y="3008"/>
                    <a:pt x="27" y="3058"/>
                  </a:cubicBezTo>
                  <a:cubicBezTo>
                    <a:pt x="51" y="3132"/>
                    <a:pt x="101" y="3208"/>
                    <a:pt x="151" y="3258"/>
                  </a:cubicBezTo>
                  <a:cubicBezTo>
                    <a:pt x="227" y="3308"/>
                    <a:pt x="301" y="3332"/>
                    <a:pt x="378" y="3332"/>
                  </a:cubicBezTo>
                  <a:cubicBezTo>
                    <a:pt x="452" y="3332"/>
                    <a:pt x="552" y="3308"/>
                    <a:pt x="602" y="3258"/>
                  </a:cubicBezTo>
                  <a:cubicBezTo>
                    <a:pt x="678" y="3208"/>
                    <a:pt x="728" y="3132"/>
                    <a:pt x="752" y="3058"/>
                  </a:cubicBezTo>
                  <a:lnTo>
                    <a:pt x="752" y="2932"/>
                  </a:lnTo>
                  <a:lnTo>
                    <a:pt x="752" y="2807"/>
                  </a:lnTo>
                  <a:lnTo>
                    <a:pt x="752" y="526"/>
                  </a:lnTo>
                  <a:lnTo>
                    <a:pt x="752" y="402"/>
                  </a:lnTo>
                  <a:lnTo>
                    <a:pt x="752" y="276"/>
                  </a:lnTo>
                  <a:cubicBezTo>
                    <a:pt x="728" y="202"/>
                    <a:pt x="678"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1598294" y="-201768"/>
              <a:ext cx="21827" cy="246538"/>
            </a:xfrm>
            <a:custGeom>
              <a:avLst/>
              <a:gdLst/>
              <a:ahLst/>
              <a:cxnLst/>
              <a:rect l="l" t="t" r="r" b="b"/>
              <a:pathLst>
                <a:path w="752" h="8494" extrusionOk="0">
                  <a:moveTo>
                    <a:pt x="375" y="1"/>
                  </a:moveTo>
                  <a:cubicBezTo>
                    <a:pt x="294" y="1"/>
                    <a:pt x="213" y="26"/>
                    <a:pt x="151" y="76"/>
                  </a:cubicBezTo>
                  <a:cubicBezTo>
                    <a:pt x="101" y="126"/>
                    <a:pt x="50" y="200"/>
                    <a:pt x="24" y="276"/>
                  </a:cubicBezTo>
                  <a:cubicBezTo>
                    <a:pt x="0" y="300"/>
                    <a:pt x="0" y="350"/>
                    <a:pt x="0" y="401"/>
                  </a:cubicBezTo>
                  <a:lnTo>
                    <a:pt x="0" y="527"/>
                  </a:lnTo>
                  <a:lnTo>
                    <a:pt x="0" y="7967"/>
                  </a:lnTo>
                  <a:lnTo>
                    <a:pt x="0" y="8093"/>
                  </a:lnTo>
                  <a:cubicBezTo>
                    <a:pt x="0" y="8143"/>
                    <a:pt x="0" y="8167"/>
                    <a:pt x="24" y="8217"/>
                  </a:cubicBezTo>
                  <a:cubicBezTo>
                    <a:pt x="50" y="8294"/>
                    <a:pt x="101" y="8368"/>
                    <a:pt x="151" y="8418"/>
                  </a:cubicBezTo>
                  <a:cubicBezTo>
                    <a:pt x="225" y="8468"/>
                    <a:pt x="301" y="8494"/>
                    <a:pt x="375" y="8494"/>
                  </a:cubicBezTo>
                  <a:cubicBezTo>
                    <a:pt x="451" y="8494"/>
                    <a:pt x="551" y="8468"/>
                    <a:pt x="602" y="8418"/>
                  </a:cubicBezTo>
                  <a:cubicBezTo>
                    <a:pt x="676" y="8368"/>
                    <a:pt x="726" y="8294"/>
                    <a:pt x="726" y="8217"/>
                  </a:cubicBezTo>
                  <a:cubicBezTo>
                    <a:pt x="752" y="8167"/>
                    <a:pt x="752" y="8143"/>
                    <a:pt x="752" y="8093"/>
                  </a:cubicBezTo>
                  <a:lnTo>
                    <a:pt x="752" y="7967"/>
                  </a:lnTo>
                  <a:lnTo>
                    <a:pt x="752" y="527"/>
                  </a:lnTo>
                  <a:lnTo>
                    <a:pt x="752" y="401"/>
                  </a:lnTo>
                  <a:cubicBezTo>
                    <a:pt x="752" y="350"/>
                    <a:pt x="752" y="300"/>
                    <a:pt x="726" y="276"/>
                  </a:cubicBezTo>
                  <a:cubicBezTo>
                    <a:pt x="726" y="200"/>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1503762" y="-170538"/>
              <a:ext cx="21827" cy="184019"/>
            </a:xfrm>
            <a:custGeom>
              <a:avLst/>
              <a:gdLst/>
              <a:ahLst/>
              <a:cxnLst/>
              <a:rect l="l" t="t" r="r" b="b"/>
              <a:pathLst>
                <a:path w="752" h="6340" extrusionOk="0">
                  <a:moveTo>
                    <a:pt x="375" y="1"/>
                  </a:moveTo>
                  <a:cubicBezTo>
                    <a:pt x="294" y="1"/>
                    <a:pt x="213" y="26"/>
                    <a:pt x="151" y="76"/>
                  </a:cubicBezTo>
                  <a:cubicBezTo>
                    <a:pt x="74" y="126"/>
                    <a:pt x="50" y="202"/>
                    <a:pt x="24" y="303"/>
                  </a:cubicBezTo>
                  <a:cubicBezTo>
                    <a:pt x="0" y="327"/>
                    <a:pt x="0" y="353"/>
                    <a:pt x="0" y="403"/>
                  </a:cubicBezTo>
                  <a:lnTo>
                    <a:pt x="0" y="527"/>
                  </a:lnTo>
                  <a:lnTo>
                    <a:pt x="0" y="5815"/>
                  </a:lnTo>
                  <a:lnTo>
                    <a:pt x="0" y="5939"/>
                  </a:lnTo>
                  <a:cubicBezTo>
                    <a:pt x="0" y="5965"/>
                    <a:pt x="0" y="6015"/>
                    <a:pt x="24" y="6039"/>
                  </a:cubicBezTo>
                  <a:cubicBezTo>
                    <a:pt x="50" y="6139"/>
                    <a:pt x="74" y="6189"/>
                    <a:pt x="151" y="6239"/>
                  </a:cubicBezTo>
                  <a:cubicBezTo>
                    <a:pt x="225" y="6316"/>
                    <a:pt x="301" y="6340"/>
                    <a:pt x="375" y="6340"/>
                  </a:cubicBezTo>
                  <a:cubicBezTo>
                    <a:pt x="451" y="6340"/>
                    <a:pt x="525" y="6316"/>
                    <a:pt x="602" y="6239"/>
                  </a:cubicBezTo>
                  <a:cubicBezTo>
                    <a:pt x="676" y="6189"/>
                    <a:pt x="702" y="6139"/>
                    <a:pt x="726" y="6039"/>
                  </a:cubicBezTo>
                  <a:cubicBezTo>
                    <a:pt x="752" y="6015"/>
                    <a:pt x="752" y="5965"/>
                    <a:pt x="752" y="5939"/>
                  </a:cubicBezTo>
                  <a:lnTo>
                    <a:pt x="752" y="5815"/>
                  </a:lnTo>
                  <a:lnTo>
                    <a:pt x="752" y="527"/>
                  </a:lnTo>
                  <a:lnTo>
                    <a:pt x="752" y="403"/>
                  </a:lnTo>
                  <a:cubicBezTo>
                    <a:pt x="752" y="353"/>
                    <a:pt x="752" y="327"/>
                    <a:pt x="726" y="303"/>
                  </a:cubicBezTo>
                  <a:cubicBezTo>
                    <a:pt x="702" y="202"/>
                    <a:pt x="676" y="126"/>
                    <a:pt x="602"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1830981" y="-237439"/>
              <a:ext cx="21856" cy="317824"/>
            </a:xfrm>
            <a:custGeom>
              <a:avLst/>
              <a:gdLst/>
              <a:ahLst/>
              <a:cxnLst/>
              <a:rect l="l" t="t" r="r" b="b"/>
              <a:pathLst>
                <a:path w="753" h="10950" extrusionOk="0">
                  <a:moveTo>
                    <a:pt x="376" y="1"/>
                  </a:moveTo>
                  <a:cubicBezTo>
                    <a:pt x="294" y="1"/>
                    <a:pt x="213" y="26"/>
                    <a:pt x="151" y="76"/>
                  </a:cubicBezTo>
                  <a:cubicBezTo>
                    <a:pt x="101" y="126"/>
                    <a:pt x="51" y="202"/>
                    <a:pt x="25" y="277"/>
                  </a:cubicBezTo>
                  <a:cubicBezTo>
                    <a:pt x="1" y="327"/>
                    <a:pt x="1" y="353"/>
                    <a:pt x="1" y="403"/>
                  </a:cubicBezTo>
                  <a:lnTo>
                    <a:pt x="1" y="527"/>
                  </a:lnTo>
                  <a:lnTo>
                    <a:pt x="1" y="10424"/>
                  </a:lnTo>
                  <a:lnTo>
                    <a:pt x="1" y="10549"/>
                  </a:lnTo>
                  <a:cubicBezTo>
                    <a:pt x="1" y="10599"/>
                    <a:pt x="1" y="10625"/>
                    <a:pt x="25" y="10649"/>
                  </a:cubicBezTo>
                  <a:cubicBezTo>
                    <a:pt x="51" y="10749"/>
                    <a:pt x="101" y="10825"/>
                    <a:pt x="151" y="10875"/>
                  </a:cubicBezTo>
                  <a:cubicBezTo>
                    <a:pt x="225" y="10926"/>
                    <a:pt x="301" y="10950"/>
                    <a:pt x="375" y="10950"/>
                  </a:cubicBezTo>
                  <a:cubicBezTo>
                    <a:pt x="452" y="10950"/>
                    <a:pt x="552" y="10926"/>
                    <a:pt x="602" y="10875"/>
                  </a:cubicBezTo>
                  <a:cubicBezTo>
                    <a:pt x="676" y="10825"/>
                    <a:pt x="726" y="10749"/>
                    <a:pt x="726" y="10649"/>
                  </a:cubicBezTo>
                  <a:cubicBezTo>
                    <a:pt x="752" y="10625"/>
                    <a:pt x="752" y="10599"/>
                    <a:pt x="752" y="10549"/>
                  </a:cubicBezTo>
                  <a:lnTo>
                    <a:pt x="752" y="10424"/>
                  </a:lnTo>
                  <a:lnTo>
                    <a:pt x="752" y="527"/>
                  </a:lnTo>
                  <a:lnTo>
                    <a:pt x="752" y="403"/>
                  </a:lnTo>
                  <a:cubicBezTo>
                    <a:pt x="752" y="353"/>
                    <a:pt x="752" y="327"/>
                    <a:pt x="726" y="277"/>
                  </a:cubicBezTo>
                  <a:cubicBezTo>
                    <a:pt x="726" y="202"/>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1550984" y="-111155"/>
              <a:ext cx="21856" cy="65016"/>
            </a:xfrm>
            <a:custGeom>
              <a:avLst/>
              <a:gdLst/>
              <a:ahLst/>
              <a:cxnLst/>
              <a:rect l="l" t="t" r="r" b="b"/>
              <a:pathLst>
                <a:path w="753" h="2240" extrusionOk="0">
                  <a:moveTo>
                    <a:pt x="364" y="0"/>
                  </a:moveTo>
                  <a:cubicBezTo>
                    <a:pt x="287" y="0"/>
                    <a:pt x="211" y="26"/>
                    <a:pt x="151" y="85"/>
                  </a:cubicBezTo>
                  <a:cubicBezTo>
                    <a:pt x="77" y="135"/>
                    <a:pt x="51" y="211"/>
                    <a:pt x="27" y="285"/>
                  </a:cubicBezTo>
                  <a:cubicBezTo>
                    <a:pt x="1" y="311"/>
                    <a:pt x="1" y="361"/>
                    <a:pt x="1" y="385"/>
                  </a:cubicBezTo>
                  <a:lnTo>
                    <a:pt x="1" y="511"/>
                  </a:lnTo>
                  <a:lnTo>
                    <a:pt x="1" y="1714"/>
                  </a:lnTo>
                  <a:lnTo>
                    <a:pt x="1" y="1838"/>
                  </a:lnTo>
                  <a:cubicBezTo>
                    <a:pt x="1" y="1888"/>
                    <a:pt x="1" y="1939"/>
                    <a:pt x="27" y="1965"/>
                  </a:cubicBezTo>
                  <a:cubicBezTo>
                    <a:pt x="51" y="2039"/>
                    <a:pt x="77" y="2115"/>
                    <a:pt x="151" y="2165"/>
                  </a:cubicBezTo>
                  <a:cubicBezTo>
                    <a:pt x="227" y="2215"/>
                    <a:pt x="301" y="2239"/>
                    <a:pt x="378" y="2239"/>
                  </a:cubicBezTo>
                  <a:cubicBezTo>
                    <a:pt x="452" y="2239"/>
                    <a:pt x="552" y="2215"/>
                    <a:pt x="602" y="2165"/>
                  </a:cubicBezTo>
                  <a:cubicBezTo>
                    <a:pt x="678" y="2115"/>
                    <a:pt x="728" y="2039"/>
                    <a:pt x="728" y="1965"/>
                  </a:cubicBezTo>
                  <a:cubicBezTo>
                    <a:pt x="752" y="1939"/>
                    <a:pt x="752" y="1888"/>
                    <a:pt x="752" y="1838"/>
                  </a:cubicBezTo>
                  <a:lnTo>
                    <a:pt x="752" y="1714"/>
                  </a:lnTo>
                  <a:lnTo>
                    <a:pt x="752" y="511"/>
                  </a:lnTo>
                  <a:lnTo>
                    <a:pt x="752" y="385"/>
                  </a:lnTo>
                  <a:cubicBezTo>
                    <a:pt x="752" y="361"/>
                    <a:pt x="752" y="311"/>
                    <a:pt x="728" y="285"/>
                  </a:cubicBezTo>
                  <a:cubicBezTo>
                    <a:pt x="728" y="211"/>
                    <a:pt x="678" y="135"/>
                    <a:pt x="602" y="85"/>
                  </a:cubicBezTo>
                  <a:cubicBezTo>
                    <a:pt x="537" y="32"/>
                    <a:pt x="45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1736449" y="-95598"/>
              <a:ext cx="21856" cy="34220"/>
            </a:xfrm>
            <a:custGeom>
              <a:avLst/>
              <a:gdLst/>
              <a:ahLst/>
              <a:cxnLst/>
              <a:rect l="l" t="t" r="r" b="b"/>
              <a:pathLst>
                <a:path w="753" h="1179" extrusionOk="0">
                  <a:moveTo>
                    <a:pt x="376" y="1"/>
                  </a:moveTo>
                  <a:cubicBezTo>
                    <a:pt x="294" y="1"/>
                    <a:pt x="213" y="26"/>
                    <a:pt x="151" y="76"/>
                  </a:cubicBezTo>
                  <a:cubicBezTo>
                    <a:pt x="75" y="126"/>
                    <a:pt x="51" y="200"/>
                    <a:pt x="25" y="300"/>
                  </a:cubicBezTo>
                  <a:cubicBezTo>
                    <a:pt x="1" y="326"/>
                    <a:pt x="1" y="350"/>
                    <a:pt x="1" y="400"/>
                  </a:cubicBezTo>
                  <a:lnTo>
                    <a:pt x="1" y="527"/>
                  </a:lnTo>
                  <a:lnTo>
                    <a:pt x="1" y="651"/>
                  </a:lnTo>
                  <a:lnTo>
                    <a:pt x="1" y="777"/>
                  </a:lnTo>
                  <a:cubicBezTo>
                    <a:pt x="1" y="801"/>
                    <a:pt x="1" y="851"/>
                    <a:pt x="25" y="877"/>
                  </a:cubicBezTo>
                  <a:cubicBezTo>
                    <a:pt x="51" y="978"/>
                    <a:pt x="75" y="1028"/>
                    <a:pt x="151" y="1078"/>
                  </a:cubicBezTo>
                  <a:cubicBezTo>
                    <a:pt x="225" y="1128"/>
                    <a:pt x="301" y="1178"/>
                    <a:pt x="375" y="1178"/>
                  </a:cubicBezTo>
                  <a:cubicBezTo>
                    <a:pt x="452" y="1178"/>
                    <a:pt x="526" y="1128"/>
                    <a:pt x="602" y="1078"/>
                  </a:cubicBezTo>
                  <a:cubicBezTo>
                    <a:pt x="676" y="1028"/>
                    <a:pt x="702" y="952"/>
                    <a:pt x="726" y="877"/>
                  </a:cubicBezTo>
                  <a:cubicBezTo>
                    <a:pt x="752" y="851"/>
                    <a:pt x="752" y="801"/>
                    <a:pt x="752" y="777"/>
                  </a:cubicBezTo>
                  <a:lnTo>
                    <a:pt x="752" y="651"/>
                  </a:lnTo>
                  <a:lnTo>
                    <a:pt x="752" y="527"/>
                  </a:lnTo>
                  <a:lnTo>
                    <a:pt x="752" y="400"/>
                  </a:lnTo>
                  <a:cubicBezTo>
                    <a:pt x="752" y="350"/>
                    <a:pt x="752" y="326"/>
                    <a:pt x="726" y="300"/>
                  </a:cubicBezTo>
                  <a:cubicBezTo>
                    <a:pt x="702" y="200"/>
                    <a:pt x="676"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2115273" y="-142878"/>
              <a:ext cx="21856" cy="128726"/>
            </a:xfrm>
            <a:custGeom>
              <a:avLst/>
              <a:gdLst/>
              <a:ahLst/>
              <a:cxnLst/>
              <a:rect l="l" t="t" r="r" b="b"/>
              <a:pathLst>
                <a:path w="753" h="4435" extrusionOk="0">
                  <a:moveTo>
                    <a:pt x="377" y="0"/>
                  </a:moveTo>
                  <a:cubicBezTo>
                    <a:pt x="296" y="0"/>
                    <a:pt x="214" y="25"/>
                    <a:pt x="151" y="75"/>
                  </a:cubicBezTo>
                  <a:cubicBezTo>
                    <a:pt x="77" y="125"/>
                    <a:pt x="27" y="201"/>
                    <a:pt x="1" y="276"/>
                  </a:cubicBezTo>
                  <a:lnTo>
                    <a:pt x="1" y="402"/>
                  </a:lnTo>
                  <a:lnTo>
                    <a:pt x="1" y="526"/>
                  </a:lnTo>
                  <a:lnTo>
                    <a:pt x="1" y="3909"/>
                  </a:lnTo>
                  <a:lnTo>
                    <a:pt x="1" y="4034"/>
                  </a:lnTo>
                  <a:lnTo>
                    <a:pt x="1" y="4134"/>
                  </a:lnTo>
                  <a:cubicBezTo>
                    <a:pt x="27" y="4234"/>
                    <a:pt x="77" y="4284"/>
                    <a:pt x="151" y="4334"/>
                  </a:cubicBezTo>
                  <a:cubicBezTo>
                    <a:pt x="201" y="4411"/>
                    <a:pt x="277" y="4435"/>
                    <a:pt x="378" y="4435"/>
                  </a:cubicBezTo>
                  <a:cubicBezTo>
                    <a:pt x="452" y="4435"/>
                    <a:pt x="528" y="4411"/>
                    <a:pt x="602" y="4334"/>
                  </a:cubicBezTo>
                  <a:cubicBezTo>
                    <a:pt x="652" y="4284"/>
                    <a:pt x="702" y="4234"/>
                    <a:pt x="728" y="4134"/>
                  </a:cubicBezTo>
                  <a:cubicBezTo>
                    <a:pt x="728" y="4110"/>
                    <a:pt x="752" y="4084"/>
                    <a:pt x="752" y="4034"/>
                  </a:cubicBezTo>
                  <a:lnTo>
                    <a:pt x="752" y="3909"/>
                  </a:lnTo>
                  <a:lnTo>
                    <a:pt x="752" y="526"/>
                  </a:lnTo>
                  <a:lnTo>
                    <a:pt x="752" y="402"/>
                  </a:lnTo>
                  <a:cubicBezTo>
                    <a:pt x="752" y="352"/>
                    <a:pt x="728" y="326"/>
                    <a:pt x="728" y="276"/>
                  </a:cubicBezTo>
                  <a:cubicBezTo>
                    <a:pt x="702" y="201"/>
                    <a:pt x="652" y="125"/>
                    <a:pt x="602" y="75"/>
                  </a:cubicBezTo>
                  <a:cubicBezTo>
                    <a:pt x="540" y="25"/>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2209804" y="-103434"/>
              <a:ext cx="21856" cy="49313"/>
            </a:xfrm>
            <a:custGeom>
              <a:avLst/>
              <a:gdLst/>
              <a:ahLst/>
              <a:cxnLst/>
              <a:rect l="l" t="t" r="r" b="b"/>
              <a:pathLst>
                <a:path w="753" h="1699" extrusionOk="0">
                  <a:moveTo>
                    <a:pt x="377" y="0"/>
                  </a:moveTo>
                  <a:cubicBezTo>
                    <a:pt x="296" y="0"/>
                    <a:pt x="214" y="32"/>
                    <a:pt x="151" y="95"/>
                  </a:cubicBezTo>
                  <a:cubicBezTo>
                    <a:pt x="77" y="145"/>
                    <a:pt x="27" y="195"/>
                    <a:pt x="1" y="296"/>
                  </a:cubicBezTo>
                  <a:lnTo>
                    <a:pt x="1" y="396"/>
                  </a:lnTo>
                  <a:lnTo>
                    <a:pt x="1" y="520"/>
                  </a:lnTo>
                  <a:lnTo>
                    <a:pt x="1" y="1198"/>
                  </a:lnTo>
                  <a:lnTo>
                    <a:pt x="1" y="1298"/>
                  </a:lnTo>
                  <a:lnTo>
                    <a:pt x="1" y="1422"/>
                  </a:lnTo>
                  <a:cubicBezTo>
                    <a:pt x="27" y="1498"/>
                    <a:pt x="77" y="1572"/>
                    <a:pt x="151" y="1622"/>
                  </a:cubicBezTo>
                  <a:cubicBezTo>
                    <a:pt x="201" y="1673"/>
                    <a:pt x="301" y="1699"/>
                    <a:pt x="378" y="1699"/>
                  </a:cubicBezTo>
                  <a:cubicBezTo>
                    <a:pt x="452" y="1699"/>
                    <a:pt x="528" y="1673"/>
                    <a:pt x="602" y="1622"/>
                  </a:cubicBezTo>
                  <a:cubicBezTo>
                    <a:pt x="652" y="1572"/>
                    <a:pt x="702" y="1498"/>
                    <a:pt x="728" y="1422"/>
                  </a:cubicBezTo>
                  <a:cubicBezTo>
                    <a:pt x="728" y="1398"/>
                    <a:pt x="752" y="1348"/>
                    <a:pt x="752" y="1298"/>
                  </a:cubicBezTo>
                  <a:lnTo>
                    <a:pt x="752" y="1198"/>
                  </a:lnTo>
                  <a:lnTo>
                    <a:pt x="752" y="520"/>
                  </a:lnTo>
                  <a:lnTo>
                    <a:pt x="752" y="396"/>
                  </a:lnTo>
                  <a:cubicBezTo>
                    <a:pt x="752" y="346"/>
                    <a:pt x="728" y="320"/>
                    <a:pt x="728" y="296"/>
                  </a:cubicBezTo>
                  <a:cubicBezTo>
                    <a:pt x="702" y="195"/>
                    <a:pt x="652" y="145"/>
                    <a:pt x="602" y="95"/>
                  </a:cubicBezTo>
                  <a:cubicBezTo>
                    <a:pt x="540" y="32"/>
                    <a:pt x="45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2162582" y="-118875"/>
              <a:ext cx="21827" cy="80748"/>
            </a:xfrm>
            <a:custGeom>
              <a:avLst/>
              <a:gdLst/>
              <a:ahLst/>
              <a:cxnLst/>
              <a:rect l="l" t="t" r="r" b="b"/>
              <a:pathLst>
                <a:path w="752" h="2782" extrusionOk="0">
                  <a:moveTo>
                    <a:pt x="375" y="1"/>
                  </a:moveTo>
                  <a:cubicBezTo>
                    <a:pt x="294" y="1"/>
                    <a:pt x="213" y="26"/>
                    <a:pt x="151" y="76"/>
                  </a:cubicBezTo>
                  <a:cubicBezTo>
                    <a:pt x="74" y="126"/>
                    <a:pt x="24" y="200"/>
                    <a:pt x="0" y="276"/>
                  </a:cubicBezTo>
                  <a:lnTo>
                    <a:pt x="0" y="401"/>
                  </a:lnTo>
                  <a:lnTo>
                    <a:pt x="0" y="501"/>
                  </a:lnTo>
                  <a:lnTo>
                    <a:pt x="0" y="2255"/>
                  </a:lnTo>
                  <a:lnTo>
                    <a:pt x="0" y="2381"/>
                  </a:lnTo>
                  <a:lnTo>
                    <a:pt x="0" y="2505"/>
                  </a:lnTo>
                  <a:cubicBezTo>
                    <a:pt x="24" y="2581"/>
                    <a:pt x="74" y="2656"/>
                    <a:pt x="151" y="2706"/>
                  </a:cubicBezTo>
                  <a:cubicBezTo>
                    <a:pt x="201" y="2756"/>
                    <a:pt x="275" y="2782"/>
                    <a:pt x="375" y="2782"/>
                  </a:cubicBezTo>
                  <a:cubicBezTo>
                    <a:pt x="451" y="2782"/>
                    <a:pt x="525" y="2756"/>
                    <a:pt x="601" y="2706"/>
                  </a:cubicBezTo>
                  <a:cubicBezTo>
                    <a:pt x="652" y="2656"/>
                    <a:pt x="702" y="2581"/>
                    <a:pt x="726" y="2505"/>
                  </a:cubicBezTo>
                  <a:cubicBezTo>
                    <a:pt x="726" y="2455"/>
                    <a:pt x="752" y="2431"/>
                    <a:pt x="752" y="2381"/>
                  </a:cubicBezTo>
                  <a:lnTo>
                    <a:pt x="752" y="2255"/>
                  </a:lnTo>
                  <a:lnTo>
                    <a:pt x="752" y="501"/>
                  </a:lnTo>
                  <a:lnTo>
                    <a:pt x="752" y="401"/>
                  </a:lnTo>
                  <a:cubicBezTo>
                    <a:pt x="752" y="351"/>
                    <a:pt x="726" y="300"/>
                    <a:pt x="726" y="276"/>
                  </a:cubicBezTo>
                  <a:cubicBezTo>
                    <a:pt x="702" y="200"/>
                    <a:pt x="652" y="126"/>
                    <a:pt x="601" y="76"/>
                  </a:cubicBezTo>
                  <a:cubicBezTo>
                    <a:pt x="538" y="26"/>
                    <a:pt x="45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2020044" y="-198169"/>
              <a:ext cx="22552" cy="239282"/>
            </a:xfrm>
            <a:custGeom>
              <a:avLst/>
              <a:gdLst/>
              <a:ahLst/>
              <a:cxnLst/>
              <a:rect l="l" t="t" r="r" b="b"/>
              <a:pathLst>
                <a:path w="777" h="8244" extrusionOk="0">
                  <a:moveTo>
                    <a:pt x="385" y="1"/>
                  </a:moveTo>
                  <a:cubicBezTo>
                    <a:pt x="307" y="1"/>
                    <a:pt x="226" y="26"/>
                    <a:pt x="151" y="76"/>
                  </a:cubicBezTo>
                  <a:cubicBezTo>
                    <a:pt x="101" y="126"/>
                    <a:pt x="51" y="202"/>
                    <a:pt x="25" y="303"/>
                  </a:cubicBezTo>
                  <a:cubicBezTo>
                    <a:pt x="25" y="327"/>
                    <a:pt x="25" y="353"/>
                    <a:pt x="1" y="403"/>
                  </a:cubicBezTo>
                  <a:lnTo>
                    <a:pt x="1" y="527"/>
                  </a:lnTo>
                  <a:lnTo>
                    <a:pt x="1" y="7719"/>
                  </a:lnTo>
                  <a:lnTo>
                    <a:pt x="1" y="7843"/>
                  </a:lnTo>
                  <a:cubicBezTo>
                    <a:pt x="25" y="7869"/>
                    <a:pt x="25" y="7919"/>
                    <a:pt x="25" y="7943"/>
                  </a:cubicBezTo>
                  <a:cubicBezTo>
                    <a:pt x="51" y="8043"/>
                    <a:pt x="101" y="8093"/>
                    <a:pt x="151" y="8143"/>
                  </a:cubicBezTo>
                  <a:cubicBezTo>
                    <a:pt x="225" y="8194"/>
                    <a:pt x="301" y="8244"/>
                    <a:pt x="375" y="8244"/>
                  </a:cubicBezTo>
                  <a:cubicBezTo>
                    <a:pt x="476" y="8244"/>
                    <a:pt x="552" y="8194"/>
                    <a:pt x="602" y="8143"/>
                  </a:cubicBezTo>
                  <a:cubicBezTo>
                    <a:pt x="676" y="8093"/>
                    <a:pt x="726" y="8019"/>
                    <a:pt x="752" y="7943"/>
                  </a:cubicBezTo>
                  <a:lnTo>
                    <a:pt x="752" y="7843"/>
                  </a:lnTo>
                  <a:cubicBezTo>
                    <a:pt x="776" y="7793"/>
                    <a:pt x="776" y="7743"/>
                    <a:pt x="776" y="7719"/>
                  </a:cubicBezTo>
                  <a:lnTo>
                    <a:pt x="776" y="527"/>
                  </a:lnTo>
                  <a:cubicBezTo>
                    <a:pt x="776" y="477"/>
                    <a:pt x="776" y="453"/>
                    <a:pt x="752" y="403"/>
                  </a:cubicBezTo>
                  <a:lnTo>
                    <a:pt x="752" y="303"/>
                  </a:lnTo>
                  <a:cubicBezTo>
                    <a:pt x="726" y="202"/>
                    <a:pt x="676" y="126"/>
                    <a:pt x="602" y="76"/>
                  </a:cubicBezTo>
                  <a:cubicBezTo>
                    <a:pt x="539" y="26"/>
                    <a:pt x="46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1878232" y="-213958"/>
              <a:ext cx="21827" cy="270368"/>
            </a:xfrm>
            <a:custGeom>
              <a:avLst/>
              <a:gdLst/>
              <a:ahLst/>
              <a:cxnLst/>
              <a:rect l="l" t="t" r="r" b="b"/>
              <a:pathLst>
                <a:path w="752" h="9315" extrusionOk="0">
                  <a:moveTo>
                    <a:pt x="377" y="0"/>
                  </a:moveTo>
                  <a:cubicBezTo>
                    <a:pt x="295" y="0"/>
                    <a:pt x="214"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51"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1925512" y="-158696"/>
              <a:ext cx="21856" cy="159841"/>
            </a:xfrm>
            <a:custGeom>
              <a:avLst/>
              <a:gdLst/>
              <a:ahLst/>
              <a:cxnLst/>
              <a:rect l="l" t="t" r="r" b="b"/>
              <a:pathLst>
                <a:path w="753" h="5507" extrusionOk="0">
                  <a:moveTo>
                    <a:pt x="376" y="0"/>
                  </a:moveTo>
                  <a:cubicBezTo>
                    <a:pt x="294" y="0"/>
                    <a:pt x="213" y="32"/>
                    <a:pt x="151" y="95"/>
                  </a:cubicBezTo>
                  <a:cubicBezTo>
                    <a:pt x="101" y="145"/>
                    <a:pt x="51" y="195"/>
                    <a:pt x="25" y="295"/>
                  </a:cubicBezTo>
                  <a:cubicBezTo>
                    <a:pt x="25" y="320"/>
                    <a:pt x="1" y="370"/>
                    <a:pt x="1" y="396"/>
                  </a:cubicBezTo>
                  <a:lnTo>
                    <a:pt x="1" y="520"/>
                  </a:lnTo>
                  <a:lnTo>
                    <a:pt x="1" y="4980"/>
                  </a:lnTo>
                  <a:lnTo>
                    <a:pt x="1" y="5106"/>
                  </a:lnTo>
                  <a:cubicBezTo>
                    <a:pt x="1" y="5156"/>
                    <a:pt x="25" y="5206"/>
                    <a:pt x="25" y="5230"/>
                  </a:cubicBezTo>
                  <a:cubicBezTo>
                    <a:pt x="51" y="5306"/>
                    <a:pt x="101" y="5380"/>
                    <a:pt x="151" y="5431"/>
                  </a:cubicBezTo>
                  <a:cubicBezTo>
                    <a:pt x="225" y="5481"/>
                    <a:pt x="301" y="5507"/>
                    <a:pt x="375" y="5507"/>
                  </a:cubicBezTo>
                  <a:cubicBezTo>
                    <a:pt x="476" y="5507"/>
                    <a:pt x="552" y="5481"/>
                    <a:pt x="602" y="5431"/>
                  </a:cubicBezTo>
                  <a:cubicBezTo>
                    <a:pt x="676" y="5380"/>
                    <a:pt x="726" y="5306"/>
                    <a:pt x="752" y="5230"/>
                  </a:cubicBezTo>
                  <a:lnTo>
                    <a:pt x="752" y="5106"/>
                  </a:lnTo>
                  <a:lnTo>
                    <a:pt x="752" y="4980"/>
                  </a:lnTo>
                  <a:lnTo>
                    <a:pt x="752" y="520"/>
                  </a:lnTo>
                  <a:lnTo>
                    <a:pt x="752" y="396"/>
                  </a:lnTo>
                  <a:lnTo>
                    <a:pt x="752" y="295"/>
                  </a:lnTo>
                  <a:cubicBezTo>
                    <a:pt x="726" y="195"/>
                    <a:pt x="676" y="145"/>
                    <a:pt x="602" y="95"/>
                  </a:cubicBezTo>
                  <a:cubicBezTo>
                    <a:pt x="539" y="32"/>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2067296" y="-126886"/>
              <a:ext cx="22581" cy="96740"/>
            </a:xfrm>
            <a:custGeom>
              <a:avLst/>
              <a:gdLst/>
              <a:ahLst/>
              <a:cxnLst/>
              <a:rect l="l" t="t" r="r" b="b"/>
              <a:pathLst>
                <a:path w="778" h="3333" extrusionOk="0">
                  <a:moveTo>
                    <a:pt x="389" y="0"/>
                  </a:moveTo>
                  <a:cubicBezTo>
                    <a:pt x="307" y="0"/>
                    <a:pt x="226" y="25"/>
                    <a:pt x="150" y="75"/>
                  </a:cubicBezTo>
                  <a:cubicBezTo>
                    <a:pt x="100" y="125"/>
                    <a:pt x="50" y="202"/>
                    <a:pt x="26" y="276"/>
                  </a:cubicBezTo>
                  <a:lnTo>
                    <a:pt x="26" y="402"/>
                  </a:lnTo>
                  <a:cubicBezTo>
                    <a:pt x="0" y="426"/>
                    <a:pt x="0" y="476"/>
                    <a:pt x="0" y="526"/>
                  </a:cubicBezTo>
                  <a:lnTo>
                    <a:pt x="0" y="2807"/>
                  </a:lnTo>
                  <a:cubicBezTo>
                    <a:pt x="0" y="2857"/>
                    <a:pt x="0" y="2881"/>
                    <a:pt x="26" y="2932"/>
                  </a:cubicBezTo>
                  <a:lnTo>
                    <a:pt x="26" y="3058"/>
                  </a:lnTo>
                  <a:cubicBezTo>
                    <a:pt x="50" y="3132"/>
                    <a:pt x="100" y="3208"/>
                    <a:pt x="150" y="3258"/>
                  </a:cubicBezTo>
                  <a:cubicBezTo>
                    <a:pt x="227" y="3308"/>
                    <a:pt x="301" y="3332"/>
                    <a:pt x="401" y="3332"/>
                  </a:cubicBezTo>
                  <a:cubicBezTo>
                    <a:pt x="477" y="3332"/>
                    <a:pt x="551" y="3308"/>
                    <a:pt x="627" y="3258"/>
                  </a:cubicBezTo>
                  <a:cubicBezTo>
                    <a:pt x="678" y="3208"/>
                    <a:pt x="728" y="3132"/>
                    <a:pt x="752" y="3058"/>
                  </a:cubicBezTo>
                  <a:cubicBezTo>
                    <a:pt x="752" y="3008"/>
                    <a:pt x="752" y="2982"/>
                    <a:pt x="778" y="2932"/>
                  </a:cubicBezTo>
                  <a:lnTo>
                    <a:pt x="778" y="2807"/>
                  </a:lnTo>
                  <a:lnTo>
                    <a:pt x="778" y="526"/>
                  </a:lnTo>
                  <a:lnTo>
                    <a:pt x="778" y="402"/>
                  </a:lnTo>
                  <a:cubicBezTo>
                    <a:pt x="752" y="352"/>
                    <a:pt x="752" y="326"/>
                    <a:pt x="752" y="276"/>
                  </a:cubicBezTo>
                  <a:cubicBezTo>
                    <a:pt x="728" y="202"/>
                    <a:pt x="678" y="125"/>
                    <a:pt x="627" y="75"/>
                  </a:cubicBezTo>
                  <a:cubicBezTo>
                    <a:pt x="552" y="25"/>
                    <a:pt x="471"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1081983" y="-91244"/>
              <a:ext cx="21856" cy="25484"/>
            </a:xfrm>
            <a:custGeom>
              <a:avLst/>
              <a:gdLst/>
              <a:ahLst/>
              <a:cxnLst/>
              <a:rect l="l" t="t" r="r" b="b"/>
              <a:pathLst>
                <a:path w="753" h="878" extrusionOk="0">
                  <a:moveTo>
                    <a:pt x="376" y="1"/>
                  </a:moveTo>
                  <a:cubicBezTo>
                    <a:pt x="295" y="1"/>
                    <a:pt x="213" y="26"/>
                    <a:pt x="151" y="76"/>
                  </a:cubicBezTo>
                  <a:cubicBezTo>
                    <a:pt x="75" y="126"/>
                    <a:pt x="25" y="200"/>
                    <a:pt x="1" y="276"/>
                  </a:cubicBezTo>
                  <a:lnTo>
                    <a:pt x="1" y="351"/>
                  </a:lnTo>
                  <a:lnTo>
                    <a:pt x="1" y="501"/>
                  </a:lnTo>
                  <a:lnTo>
                    <a:pt x="1" y="601"/>
                  </a:lnTo>
                  <a:cubicBezTo>
                    <a:pt x="25" y="677"/>
                    <a:pt x="75" y="751"/>
                    <a:pt x="151" y="802"/>
                  </a:cubicBezTo>
                  <a:cubicBezTo>
                    <a:pt x="201" y="852"/>
                    <a:pt x="276" y="878"/>
                    <a:pt x="376" y="878"/>
                  </a:cubicBezTo>
                  <a:cubicBezTo>
                    <a:pt x="452" y="878"/>
                    <a:pt x="526" y="852"/>
                    <a:pt x="602" y="802"/>
                  </a:cubicBezTo>
                  <a:cubicBezTo>
                    <a:pt x="652" y="751"/>
                    <a:pt x="702" y="677"/>
                    <a:pt x="727" y="601"/>
                  </a:cubicBezTo>
                  <a:cubicBezTo>
                    <a:pt x="727" y="577"/>
                    <a:pt x="727" y="551"/>
                    <a:pt x="753" y="501"/>
                  </a:cubicBezTo>
                  <a:lnTo>
                    <a:pt x="753" y="351"/>
                  </a:lnTo>
                  <a:cubicBezTo>
                    <a:pt x="727" y="327"/>
                    <a:pt x="727" y="301"/>
                    <a:pt x="727" y="276"/>
                  </a:cubicBezTo>
                  <a:cubicBezTo>
                    <a:pt x="702" y="200"/>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1034702"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277" y="878"/>
                    <a:pt x="377" y="878"/>
                  </a:cubicBezTo>
                  <a:cubicBezTo>
                    <a:pt x="451" y="878"/>
                    <a:pt x="528" y="852"/>
                    <a:pt x="602" y="802"/>
                  </a:cubicBezTo>
                  <a:cubicBezTo>
                    <a:pt x="652" y="751"/>
                    <a:pt x="702" y="677"/>
                    <a:pt x="728" y="601"/>
                  </a:cubicBezTo>
                  <a:lnTo>
                    <a:pt x="728" y="501"/>
                  </a:lnTo>
                  <a:lnTo>
                    <a:pt x="752" y="501"/>
                  </a:lnTo>
                  <a:lnTo>
                    <a:pt x="752" y="351"/>
                  </a:lnTo>
                  <a:lnTo>
                    <a:pt x="728" y="351"/>
                  </a:lnTo>
                  <a:lnTo>
                    <a:pt x="728" y="276"/>
                  </a:ln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2489801" y="-292701"/>
              <a:ext cx="21856" cy="428351"/>
            </a:xfrm>
            <a:custGeom>
              <a:avLst/>
              <a:gdLst/>
              <a:ahLst/>
              <a:cxnLst/>
              <a:rect l="l" t="t" r="r" b="b"/>
              <a:pathLst>
                <a:path w="753" h="14758" extrusionOk="0">
                  <a:moveTo>
                    <a:pt x="376" y="1"/>
                  </a:moveTo>
                  <a:cubicBezTo>
                    <a:pt x="294" y="1"/>
                    <a:pt x="213" y="26"/>
                    <a:pt x="151" y="76"/>
                  </a:cubicBezTo>
                  <a:cubicBezTo>
                    <a:pt x="75" y="126"/>
                    <a:pt x="25" y="202"/>
                    <a:pt x="25" y="276"/>
                  </a:cubicBezTo>
                  <a:cubicBezTo>
                    <a:pt x="0" y="327"/>
                    <a:pt x="0" y="353"/>
                    <a:pt x="0" y="403"/>
                  </a:cubicBezTo>
                  <a:lnTo>
                    <a:pt x="0" y="527"/>
                  </a:lnTo>
                  <a:lnTo>
                    <a:pt x="0" y="14233"/>
                  </a:lnTo>
                  <a:lnTo>
                    <a:pt x="0" y="14357"/>
                  </a:lnTo>
                  <a:cubicBezTo>
                    <a:pt x="0" y="14407"/>
                    <a:pt x="0" y="14433"/>
                    <a:pt x="25" y="14457"/>
                  </a:cubicBezTo>
                  <a:cubicBezTo>
                    <a:pt x="25" y="14557"/>
                    <a:pt x="75" y="14633"/>
                    <a:pt x="151" y="14684"/>
                  </a:cubicBezTo>
                  <a:cubicBezTo>
                    <a:pt x="201" y="14734"/>
                    <a:pt x="301" y="14758"/>
                    <a:pt x="375" y="14758"/>
                  </a:cubicBezTo>
                  <a:cubicBezTo>
                    <a:pt x="451" y="14758"/>
                    <a:pt x="526" y="14734"/>
                    <a:pt x="602" y="14684"/>
                  </a:cubicBezTo>
                  <a:cubicBezTo>
                    <a:pt x="652" y="14633"/>
                    <a:pt x="702" y="14557"/>
                    <a:pt x="726" y="14457"/>
                  </a:cubicBezTo>
                  <a:cubicBezTo>
                    <a:pt x="752" y="14433"/>
                    <a:pt x="752" y="14407"/>
                    <a:pt x="752" y="14357"/>
                  </a:cubicBezTo>
                  <a:lnTo>
                    <a:pt x="752" y="14233"/>
                  </a:lnTo>
                  <a:lnTo>
                    <a:pt x="752" y="527"/>
                  </a:lnTo>
                  <a:lnTo>
                    <a:pt x="752" y="403"/>
                  </a:lnTo>
                  <a:cubicBezTo>
                    <a:pt x="752" y="353"/>
                    <a:pt x="752" y="327"/>
                    <a:pt x="726" y="276"/>
                  </a:cubicBezTo>
                  <a:cubicBezTo>
                    <a:pt x="702" y="202"/>
                    <a:pt x="652" y="126"/>
                    <a:pt x="602" y="76"/>
                  </a:cubicBezTo>
                  <a:cubicBezTo>
                    <a:pt x="539" y="26"/>
                    <a:pt x="45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2442491" y="-284661"/>
              <a:ext cx="21856" cy="412358"/>
            </a:xfrm>
            <a:custGeom>
              <a:avLst/>
              <a:gdLst/>
              <a:ahLst/>
              <a:cxnLst/>
              <a:rect l="l" t="t" r="r" b="b"/>
              <a:pathLst>
                <a:path w="753" h="14207" extrusionOk="0">
                  <a:moveTo>
                    <a:pt x="378" y="0"/>
                  </a:moveTo>
                  <a:cubicBezTo>
                    <a:pt x="296" y="0"/>
                    <a:pt x="214" y="26"/>
                    <a:pt x="151" y="76"/>
                  </a:cubicBezTo>
                  <a:cubicBezTo>
                    <a:pt x="77" y="126"/>
                    <a:pt x="27" y="200"/>
                    <a:pt x="1" y="276"/>
                  </a:cubicBezTo>
                  <a:lnTo>
                    <a:pt x="1" y="400"/>
                  </a:lnTo>
                  <a:lnTo>
                    <a:pt x="1" y="527"/>
                  </a:lnTo>
                  <a:lnTo>
                    <a:pt x="1" y="13679"/>
                  </a:lnTo>
                  <a:lnTo>
                    <a:pt x="1" y="13805"/>
                  </a:lnTo>
                  <a:lnTo>
                    <a:pt x="1" y="13905"/>
                  </a:lnTo>
                  <a:cubicBezTo>
                    <a:pt x="27" y="14006"/>
                    <a:pt x="77" y="14080"/>
                    <a:pt x="151" y="14130"/>
                  </a:cubicBezTo>
                  <a:cubicBezTo>
                    <a:pt x="201" y="14180"/>
                    <a:pt x="302" y="14206"/>
                    <a:pt x="378" y="14206"/>
                  </a:cubicBezTo>
                  <a:cubicBezTo>
                    <a:pt x="452" y="14206"/>
                    <a:pt x="528" y="14180"/>
                    <a:pt x="602" y="14130"/>
                  </a:cubicBezTo>
                  <a:cubicBezTo>
                    <a:pt x="652" y="14080"/>
                    <a:pt x="702" y="14006"/>
                    <a:pt x="729" y="13905"/>
                  </a:cubicBezTo>
                  <a:cubicBezTo>
                    <a:pt x="729" y="13879"/>
                    <a:pt x="753" y="13855"/>
                    <a:pt x="753" y="13805"/>
                  </a:cubicBezTo>
                  <a:lnTo>
                    <a:pt x="753" y="13679"/>
                  </a:lnTo>
                  <a:lnTo>
                    <a:pt x="753" y="527"/>
                  </a:lnTo>
                  <a:lnTo>
                    <a:pt x="753" y="400"/>
                  </a:lnTo>
                  <a:cubicBezTo>
                    <a:pt x="753" y="350"/>
                    <a:pt x="729" y="326"/>
                    <a:pt x="729" y="276"/>
                  </a:cubicBezTo>
                  <a:cubicBezTo>
                    <a:pt x="702" y="200"/>
                    <a:pt x="652" y="126"/>
                    <a:pt x="602" y="76"/>
                  </a:cubicBezTo>
                  <a:cubicBezTo>
                    <a:pt x="540" y="26"/>
                    <a:pt x="459"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1223766" y="-87616"/>
              <a:ext cx="21856" cy="18199"/>
            </a:xfrm>
            <a:custGeom>
              <a:avLst/>
              <a:gdLst/>
              <a:ahLst/>
              <a:cxnLst/>
              <a:rect l="l" t="t" r="r" b="b"/>
              <a:pathLst>
                <a:path w="753" h="627" extrusionOk="0">
                  <a:moveTo>
                    <a:pt x="377" y="0"/>
                  </a:moveTo>
                  <a:cubicBezTo>
                    <a:pt x="296" y="0"/>
                    <a:pt x="214" y="25"/>
                    <a:pt x="151" y="75"/>
                  </a:cubicBezTo>
                  <a:lnTo>
                    <a:pt x="77" y="151"/>
                  </a:lnTo>
                  <a:lnTo>
                    <a:pt x="77" y="101"/>
                  </a:lnTo>
                  <a:lnTo>
                    <a:pt x="1" y="101"/>
                  </a:lnTo>
                  <a:lnTo>
                    <a:pt x="1" y="526"/>
                  </a:lnTo>
                  <a:lnTo>
                    <a:pt x="77" y="526"/>
                  </a:lnTo>
                  <a:lnTo>
                    <a:pt x="77" y="452"/>
                  </a:lnTo>
                  <a:cubicBezTo>
                    <a:pt x="101" y="502"/>
                    <a:pt x="127" y="526"/>
                    <a:pt x="151" y="552"/>
                  </a:cubicBezTo>
                  <a:cubicBezTo>
                    <a:pt x="201" y="602"/>
                    <a:pt x="301" y="626"/>
                    <a:pt x="377" y="626"/>
                  </a:cubicBezTo>
                  <a:cubicBezTo>
                    <a:pt x="451" y="626"/>
                    <a:pt x="528" y="602"/>
                    <a:pt x="602" y="552"/>
                  </a:cubicBezTo>
                  <a:cubicBezTo>
                    <a:pt x="628" y="526"/>
                    <a:pt x="652" y="502"/>
                    <a:pt x="678" y="452"/>
                  </a:cubicBezTo>
                  <a:lnTo>
                    <a:pt x="678" y="526"/>
                  </a:lnTo>
                  <a:lnTo>
                    <a:pt x="752" y="526"/>
                  </a:lnTo>
                  <a:lnTo>
                    <a:pt x="752" y="101"/>
                  </a:lnTo>
                  <a:lnTo>
                    <a:pt x="678" y="101"/>
                  </a:lnTo>
                  <a:lnTo>
                    <a:pt x="678" y="151"/>
                  </a:lnTo>
                  <a:lnTo>
                    <a:pt x="602" y="75"/>
                  </a:lnTo>
                  <a:cubicBezTo>
                    <a:pt x="540" y="25"/>
                    <a:pt x="458"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1267389" y="-99255"/>
              <a:ext cx="21856" cy="41477"/>
            </a:xfrm>
            <a:custGeom>
              <a:avLst/>
              <a:gdLst/>
              <a:ahLst/>
              <a:cxnLst/>
              <a:rect l="l" t="t" r="r" b="b"/>
              <a:pathLst>
                <a:path w="753" h="1429" extrusionOk="0">
                  <a:moveTo>
                    <a:pt x="368" y="0"/>
                  </a:moveTo>
                  <a:cubicBezTo>
                    <a:pt x="289" y="0"/>
                    <a:pt x="214" y="25"/>
                    <a:pt x="151" y="75"/>
                  </a:cubicBezTo>
                  <a:cubicBezTo>
                    <a:pt x="77" y="126"/>
                    <a:pt x="27" y="202"/>
                    <a:pt x="1" y="276"/>
                  </a:cubicBezTo>
                  <a:lnTo>
                    <a:pt x="1" y="402"/>
                  </a:lnTo>
                  <a:lnTo>
                    <a:pt x="1" y="526"/>
                  </a:lnTo>
                  <a:lnTo>
                    <a:pt x="1" y="903"/>
                  </a:lnTo>
                  <a:lnTo>
                    <a:pt x="1" y="1027"/>
                  </a:lnTo>
                  <a:lnTo>
                    <a:pt x="1" y="1154"/>
                  </a:lnTo>
                  <a:cubicBezTo>
                    <a:pt x="27" y="1228"/>
                    <a:pt x="77" y="1304"/>
                    <a:pt x="151" y="1354"/>
                  </a:cubicBezTo>
                  <a:cubicBezTo>
                    <a:pt x="201" y="1404"/>
                    <a:pt x="277" y="1428"/>
                    <a:pt x="378" y="1428"/>
                  </a:cubicBezTo>
                  <a:cubicBezTo>
                    <a:pt x="452" y="1428"/>
                    <a:pt x="528" y="1404"/>
                    <a:pt x="602" y="1354"/>
                  </a:cubicBezTo>
                  <a:cubicBezTo>
                    <a:pt x="652" y="1304"/>
                    <a:pt x="702" y="1228"/>
                    <a:pt x="728" y="1154"/>
                  </a:cubicBezTo>
                  <a:cubicBezTo>
                    <a:pt x="728" y="1104"/>
                    <a:pt x="728" y="1078"/>
                    <a:pt x="752" y="1027"/>
                  </a:cubicBezTo>
                  <a:lnTo>
                    <a:pt x="752" y="903"/>
                  </a:lnTo>
                  <a:lnTo>
                    <a:pt x="752" y="526"/>
                  </a:lnTo>
                  <a:lnTo>
                    <a:pt x="752" y="402"/>
                  </a:lnTo>
                  <a:cubicBezTo>
                    <a:pt x="728" y="352"/>
                    <a:pt x="728" y="302"/>
                    <a:pt x="728" y="276"/>
                  </a:cubicBezTo>
                  <a:cubicBezTo>
                    <a:pt x="702" y="202"/>
                    <a:pt x="652" y="126"/>
                    <a:pt x="602" y="75"/>
                  </a:cubicBezTo>
                  <a:cubicBezTo>
                    <a:pt x="527" y="25"/>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1409230" y="-111155"/>
              <a:ext cx="21827" cy="65016"/>
            </a:xfrm>
            <a:custGeom>
              <a:avLst/>
              <a:gdLst/>
              <a:ahLst/>
              <a:cxnLst/>
              <a:rect l="l" t="t" r="r" b="b"/>
              <a:pathLst>
                <a:path w="752" h="2240" extrusionOk="0">
                  <a:moveTo>
                    <a:pt x="362" y="0"/>
                  </a:moveTo>
                  <a:cubicBezTo>
                    <a:pt x="285" y="0"/>
                    <a:pt x="209" y="26"/>
                    <a:pt x="151" y="85"/>
                  </a:cubicBezTo>
                  <a:cubicBezTo>
                    <a:pt x="74" y="135"/>
                    <a:pt x="24" y="211"/>
                    <a:pt x="0" y="285"/>
                  </a:cubicBezTo>
                  <a:lnTo>
                    <a:pt x="0" y="385"/>
                  </a:lnTo>
                  <a:lnTo>
                    <a:pt x="0" y="511"/>
                  </a:lnTo>
                  <a:lnTo>
                    <a:pt x="0" y="1588"/>
                  </a:lnTo>
                  <a:lnTo>
                    <a:pt x="0" y="1838"/>
                  </a:lnTo>
                  <a:lnTo>
                    <a:pt x="0" y="1965"/>
                  </a:lnTo>
                  <a:cubicBezTo>
                    <a:pt x="24" y="2039"/>
                    <a:pt x="74" y="2115"/>
                    <a:pt x="151" y="2165"/>
                  </a:cubicBezTo>
                  <a:cubicBezTo>
                    <a:pt x="201" y="2215"/>
                    <a:pt x="301" y="2239"/>
                    <a:pt x="375" y="2239"/>
                  </a:cubicBezTo>
                  <a:cubicBezTo>
                    <a:pt x="451" y="2239"/>
                    <a:pt x="525" y="2215"/>
                    <a:pt x="602" y="2165"/>
                  </a:cubicBezTo>
                  <a:cubicBezTo>
                    <a:pt x="652" y="2115"/>
                    <a:pt x="702" y="2039"/>
                    <a:pt x="726" y="1965"/>
                  </a:cubicBezTo>
                  <a:cubicBezTo>
                    <a:pt x="752" y="1939"/>
                    <a:pt x="752" y="1888"/>
                    <a:pt x="752" y="1838"/>
                  </a:cubicBezTo>
                  <a:lnTo>
                    <a:pt x="752" y="1588"/>
                  </a:lnTo>
                  <a:lnTo>
                    <a:pt x="752" y="511"/>
                  </a:lnTo>
                  <a:lnTo>
                    <a:pt x="752" y="385"/>
                  </a:lnTo>
                  <a:cubicBezTo>
                    <a:pt x="752" y="361"/>
                    <a:pt x="752" y="311"/>
                    <a:pt x="726" y="285"/>
                  </a:cubicBezTo>
                  <a:cubicBezTo>
                    <a:pt x="702" y="211"/>
                    <a:pt x="652" y="135"/>
                    <a:pt x="602" y="85"/>
                  </a:cubicBezTo>
                  <a:cubicBezTo>
                    <a:pt x="535" y="32"/>
                    <a:pt x="448"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1314699" y="-103434"/>
              <a:ext cx="21827" cy="49313"/>
            </a:xfrm>
            <a:custGeom>
              <a:avLst/>
              <a:gdLst/>
              <a:ahLst/>
              <a:cxnLst/>
              <a:rect l="l" t="t" r="r" b="b"/>
              <a:pathLst>
                <a:path w="752" h="1699" extrusionOk="0">
                  <a:moveTo>
                    <a:pt x="375" y="0"/>
                  </a:moveTo>
                  <a:cubicBezTo>
                    <a:pt x="294" y="0"/>
                    <a:pt x="213" y="32"/>
                    <a:pt x="151" y="95"/>
                  </a:cubicBezTo>
                  <a:cubicBezTo>
                    <a:pt x="74" y="145"/>
                    <a:pt x="24" y="195"/>
                    <a:pt x="0" y="296"/>
                  </a:cubicBezTo>
                  <a:lnTo>
                    <a:pt x="0" y="396"/>
                  </a:lnTo>
                  <a:lnTo>
                    <a:pt x="0" y="520"/>
                  </a:lnTo>
                  <a:lnTo>
                    <a:pt x="0" y="1198"/>
                  </a:lnTo>
                  <a:lnTo>
                    <a:pt x="0" y="1298"/>
                  </a:lnTo>
                  <a:lnTo>
                    <a:pt x="0" y="1422"/>
                  </a:lnTo>
                  <a:cubicBezTo>
                    <a:pt x="24" y="1498"/>
                    <a:pt x="74" y="1572"/>
                    <a:pt x="151" y="1622"/>
                  </a:cubicBezTo>
                  <a:cubicBezTo>
                    <a:pt x="201" y="1673"/>
                    <a:pt x="275" y="1699"/>
                    <a:pt x="375" y="1699"/>
                  </a:cubicBezTo>
                  <a:cubicBezTo>
                    <a:pt x="451" y="1699"/>
                    <a:pt x="525" y="1673"/>
                    <a:pt x="602" y="1622"/>
                  </a:cubicBezTo>
                  <a:cubicBezTo>
                    <a:pt x="652" y="1572"/>
                    <a:pt x="702" y="1498"/>
                    <a:pt x="726" y="1422"/>
                  </a:cubicBezTo>
                  <a:cubicBezTo>
                    <a:pt x="726" y="1398"/>
                    <a:pt x="752" y="1348"/>
                    <a:pt x="752" y="1298"/>
                  </a:cubicBezTo>
                  <a:lnTo>
                    <a:pt x="752" y="1198"/>
                  </a:lnTo>
                  <a:lnTo>
                    <a:pt x="752" y="520"/>
                  </a:lnTo>
                  <a:lnTo>
                    <a:pt x="752" y="396"/>
                  </a:lnTo>
                  <a:cubicBezTo>
                    <a:pt x="752" y="346"/>
                    <a:pt x="726" y="320"/>
                    <a:pt x="726" y="296"/>
                  </a:cubicBezTo>
                  <a:cubicBezTo>
                    <a:pt x="702" y="195"/>
                    <a:pt x="652" y="145"/>
                    <a:pt x="602" y="95"/>
                  </a:cubicBezTo>
                  <a:cubicBezTo>
                    <a:pt x="538" y="32"/>
                    <a:pt x="45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1361921" y="-146506"/>
              <a:ext cx="21856" cy="136011"/>
            </a:xfrm>
            <a:custGeom>
              <a:avLst/>
              <a:gdLst/>
              <a:ahLst/>
              <a:cxnLst/>
              <a:rect l="l" t="t" r="r" b="b"/>
              <a:pathLst>
                <a:path w="753" h="4686" extrusionOk="0">
                  <a:moveTo>
                    <a:pt x="377" y="1"/>
                  </a:moveTo>
                  <a:cubicBezTo>
                    <a:pt x="296" y="1"/>
                    <a:pt x="214" y="26"/>
                    <a:pt x="151" y="76"/>
                  </a:cubicBezTo>
                  <a:cubicBezTo>
                    <a:pt x="77" y="126"/>
                    <a:pt x="27" y="200"/>
                    <a:pt x="1" y="276"/>
                  </a:cubicBezTo>
                  <a:lnTo>
                    <a:pt x="1" y="401"/>
                  </a:lnTo>
                  <a:lnTo>
                    <a:pt x="1" y="527"/>
                  </a:lnTo>
                  <a:lnTo>
                    <a:pt x="1" y="4159"/>
                  </a:lnTo>
                  <a:lnTo>
                    <a:pt x="1" y="4285"/>
                  </a:lnTo>
                  <a:lnTo>
                    <a:pt x="1" y="4409"/>
                  </a:lnTo>
                  <a:cubicBezTo>
                    <a:pt x="27" y="4485"/>
                    <a:pt x="77" y="4560"/>
                    <a:pt x="151" y="4610"/>
                  </a:cubicBezTo>
                  <a:cubicBezTo>
                    <a:pt x="201" y="4660"/>
                    <a:pt x="301" y="4686"/>
                    <a:pt x="378" y="4686"/>
                  </a:cubicBezTo>
                  <a:cubicBezTo>
                    <a:pt x="452" y="4686"/>
                    <a:pt x="528" y="4660"/>
                    <a:pt x="602" y="4610"/>
                  </a:cubicBezTo>
                  <a:cubicBezTo>
                    <a:pt x="652" y="4560"/>
                    <a:pt x="702" y="4485"/>
                    <a:pt x="728" y="4409"/>
                  </a:cubicBezTo>
                  <a:cubicBezTo>
                    <a:pt x="728" y="4359"/>
                    <a:pt x="752" y="4335"/>
                    <a:pt x="752" y="4285"/>
                  </a:cubicBezTo>
                  <a:lnTo>
                    <a:pt x="752" y="4159"/>
                  </a:lnTo>
                  <a:lnTo>
                    <a:pt x="752" y="527"/>
                  </a:lnTo>
                  <a:lnTo>
                    <a:pt x="752" y="401"/>
                  </a:lnTo>
                  <a:cubicBezTo>
                    <a:pt x="752" y="351"/>
                    <a:pt x="728" y="300"/>
                    <a:pt x="728" y="276"/>
                  </a:cubicBezTo>
                  <a:cubicBezTo>
                    <a:pt x="702" y="200"/>
                    <a:pt x="652" y="126"/>
                    <a:pt x="602" y="76"/>
                  </a:cubicBezTo>
                  <a:cubicBezTo>
                    <a:pt x="540" y="26"/>
                    <a:pt x="459"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1129234" y="-91244"/>
              <a:ext cx="21856" cy="25484"/>
            </a:xfrm>
            <a:custGeom>
              <a:avLst/>
              <a:gdLst/>
              <a:ahLst/>
              <a:cxnLst/>
              <a:rect l="l" t="t" r="r" b="b"/>
              <a:pathLst>
                <a:path w="753" h="878" extrusionOk="0">
                  <a:moveTo>
                    <a:pt x="377" y="1"/>
                  </a:moveTo>
                  <a:cubicBezTo>
                    <a:pt x="296" y="1"/>
                    <a:pt x="214" y="26"/>
                    <a:pt x="151" y="76"/>
                  </a:cubicBezTo>
                  <a:cubicBezTo>
                    <a:pt x="77" y="126"/>
                    <a:pt x="27" y="200"/>
                    <a:pt x="0" y="276"/>
                  </a:cubicBezTo>
                  <a:lnTo>
                    <a:pt x="0" y="351"/>
                  </a:lnTo>
                  <a:lnTo>
                    <a:pt x="0" y="501"/>
                  </a:lnTo>
                  <a:lnTo>
                    <a:pt x="0" y="601"/>
                  </a:lnTo>
                  <a:cubicBezTo>
                    <a:pt x="27" y="677"/>
                    <a:pt x="77" y="751"/>
                    <a:pt x="151" y="802"/>
                  </a:cubicBezTo>
                  <a:cubicBezTo>
                    <a:pt x="201" y="852"/>
                    <a:pt x="301" y="878"/>
                    <a:pt x="377" y="878"/>
                  </a:cubicBezTo>
                  <a:cubicBezTo>
                    <a:pt x="451" y="878"/>
                    <a:pt x="528" y="852"/>
                    <a:pt x="602" y="802"/>
                  </a:cubicBezTo>
                  <a:cubicBezTo>
                    <a:pt x="652" y="751"/>
                    <a:pt x="702" y="677"/>
                    <a:pt x="728" y="601"/>
                  </a:cubicBezTo>
                  <a:cubicBezTo>
                    <a:pt x="728" y="577"/>
                    <a:pt x="752" y="551"/>
                    <a:pt x="752" y="501"/>
                  </a:cubicBezTo>
                  <a:lnTo>
                    <a:pt x="752" y="351"/>
                  </a:lnTo>
                  <a:cubicBezTo>
                    <a:pt x="752" y="327"/>
                    <a:pt x="728" y="301"/>
                    <a:pt x="728" y="276"/>
                  </a:cubicBezTo>
                  <a:cubicBezTo>
                    <a:pt x="702" y="200"/>
                    <a:pt x="652" y="126"/>
                    <a:pt x="602" y="76"/>
                  </a:cubicBezTo>
                  <a:cubicBezTo>
                    <a:pt x="540" y="26"/>
                    <a:pt x="458"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1176515" y="-99255"/>
              <a:ext cx="21856" cy="41477"/>
            </a:xfrm>
            <a:custGeom>
              <a:avLst/>
              <a:gdLst/>
              <a:ahLst/>
              <a:cxnLst/>
              <a:rect l="l" t="t" r="r" b="b"/>
              <a:pathLst>
                <a:path w="753" h="1429" extrusionOk="0">
                  <a:moveTo>
                    <a:pt x="376" y="0"/>
                  </a:moveTo>
                  <a:cubicBezTo>
                    <a:pt x="295" y="0"/>
                    <a:pt x="213" y="25"/>
                    <a:pt x="151" y="75"/>
                  </a:cubicBezTo>
                  <a:cubicBezTo>
                    <a:pt x="75" y="126"/>
                    <a:pt x="25" y="202"/>
                    <a:pt x="25" y="276"/>
                  </a:cubicBezTo>
                  <a:cubicBezTo>
                    <a:pt x="1" y="302"/>
                    <a:pt x="1" y="352"/>
                    <a:pt x="1" y="402"/>
                  </a:cubicBezTo>
                  <a:lnTo>
                    <a:pt x="1" y="526"/>
                  </a:lnTo>
                  <a:lnTo>
                    <a:pt x="1" y="903"/>
                  </a:lnTo>
                  <a:lnTo>
                    <a:pt x="1" y="1027"/>
                  </a:lnTo>
                  <a:cubicBezTo>
                    <a:pt x="1" y="1078"/>
                    <a:pt x="1" y="1104"/>
                    <a:pt x="25" y="1154"/>
                  </a:cubicBezTo>
                  <a:cubicBezTo>
                    <a:pt x="25" y="1228"/>
                    <a:pt x="75" y="1304"/>
                    <a:pt x="151" y="1354"/>
                  </a:cubicBezTo>
                  <a:cubicBezTo>
                    <a:pt x="201" y="1404"/>
                    <a:pt x="302" y="1428"/>
                    <a:pt x="376" y="1428"/>
                  </a:cubicBezTo>
                  <a:cubicBezTo>
                    <a:pt x="452" y="1428"/>
                    <a:pt x="526" y="1404"/>
                    <a:pt x="602" y="1354"/>
                  </a:cubicBezTo>
                  <a:cubicBezTo>
                    <a:pt x="652" y="1304"/>
                    <a:pt x="703" y="1228"/>
                    <a:pt x="727" y="1154"/>
                  </a:cubicBezTo>
                  <a:cubicBezTo>
                    <a:pt x="753" y="1104"/>
                    <a:pt x="753" y="1078"/>
                    <a:pt x="753" y="1027"/>
                  </a:cubicBezTo>
                  <a:lnTo>
                    <a:pt x="753" y="903"/>
                  </a:lnTo>
                  <a:lnTo>
                    <a:pt x="753" y="526"/>
                  </a:lnTo>
                  <a:lnTo>
                    <a:pt x="753" y="402"/>
                  </a:lnTo>
                  <a:cubicBezTo>
                    <a:pt x="753" y="352"/>
                    <a:pt x="753" y="302"/>
                    <a:pt x="727" y="276"/>
                  </a:cubicBezTo>
                  <a:cubicBezTo>
                    <a:pt x="703"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803057" y="-87587"/>
              <a:ext cx="21856" cy="18170"/>
            </a:xfrm>
            <a:custGeom>
              <a:avLst/>
              <a:gdLst/>
              <a:ahLst/>
              <a:cxnLst/>
              <a:rect l="l" t="t" r="r" b="b"/>
              <a:pathLst>
                <a:path w="753" h="626" extrusionOk="0">
                  <a:moveTo>
                    <a:pt x="376" y="0"/>
                  </a:moveTo>
                  <a:cubicBezTo>
                    <a:pt x="302" y="0"/>
                    <a:pt x="201" y="24"/>
                    <a:pt x="151" y="74"/>
                  </a:cubicBezTo>
                  <a:lnTo>
                    <a:pt x="75" y="150"/>
                  </a:lnTo>
                  <a:lnTo>
                    <a:pt x="75" y="100"/>
                  </a:lnTo>
                  <a:lnTo>
                    <a:pt x="1" y="100"/>
                  </a:lnTo>
                  <a:lnTo>
                    <a:pt x="1" y="124"/>
                  </a:lnTo>
                  <a:lnTo>
                    <a:pt x="1" y="150"/>
                  </a:lnTo>
                  <a:lnTo>
                    <a:pt x="1" y="475"/>
                  </a:lnTo>
                  <a:lnTo>
                    <a:pt x="1" y="501"/>
                  </a:lnTo>
                  <a:lnTo>
                    <a:pt x="1" y="525"/>
                  </a:lnTo>
                  <a:lnTo>
                    <a:pt x="75" y="525"/>
                  </a:lnTo>
                  <a:lnTo>
                    <a:pt x="75" y="475"/>
                  </a:lnTo>
                  <a:lnTo>
                    <a:pt x="75" y="451"/>
                  </a:lnTo>
                  <a:cubicBezTo>
                    <a:pt x="101" y="501"/>
                    <a:pt x="125" y="525"/>
                    <a:pt x="151" y="551"/>
                  </a:cubicBezTo>
                  <a:cubicBezTo>
                    <a:pt x="201" y="601"/>
                    <a:pt x="302" y="625"/>
                    <a:pt x="376" y="625"/>
                  </a:cubicBezTo>
                  <a:cubicBezTo>
                    <a:pt x="452" y="625"/>
                    <a:pt x="526" y="601"/>
                    <a:pt x="602" y="551"/>
                  </a:cubicBezTo>
                  <a:cubicBezTo>
                    <a:pt x="626" y="525"/>
                    <a:pt x="652" y="501"/>
                    <a:pt x="676" y="451"/>
                  </a:cubicBezTo>
                  <a:lnTo>
                    <a:pt x="676" y="525"/>
                  </a:lnTo>
                  <a:lnTo>
                    <a:pt x="753" y="525"/>
                  </a:lnTo>
                  <a:lnTo>
                    <a:pt x="753" y="100"/>
                  </a:lnTo>
                  <a:lnTo>
                    <a:pt x="676" y="100"/>
                  </a:lnTo>
                  <a:lnTo>
                    <a:pt x="676" y="150"/>
                  </a:lnTo>
                  <a:lnTo>
                    <a:pt x="602" y="74"/>
                  </a:ln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3617622" y="-110864"/>
              <a:ext cx="21827" cy="64726"/>
            </a:xfrm>
            <a:custGeom>
              <a:avLst/>
              <a:gdLst/>
              <a:ahLst/>
              <a:cxnLst/>
              <a:rect l="l" t="t" r="r" b="b"/>
              <a:pathLst>
                <a:path w="752" h="2230" extrusionOk="0">
                  <a:moveTo>
                    <a:pt x="377" y="0"/>
                  </a:moveTo>
                  <a:cubicBezTo>
                    <a:pt x="301" y="0"/>
                    <a:pt x="201" y="24"/>
                    <a:pt x="151" y="75"/>
                  </a:cubicBezTo>
                  <a:cubicBezTo>
                    <a:pt x="76" y="125"/>
                    <a:pt x="26" y="201"/>
                    <a:pt x="26" y="275"/>
                  </a:cubicBezTo>
                  <a:cubicBezTo>
                    <a:pt x="0" y="301"/>
                    <a:pt x="0" y="351"/>
                    <a:pt x="0" y="375"/>
                  </a:cubicBezTo>
                  <a:lnTo>
                    <a:pt x="0" y="501"/>
                  </a:lnTo>
                  <a:lnTo>
                    <a:pt x="0" y="1728"/>
                  </a:lnTo>
                  <a:lnTo>
                    <a:pt x="0" y="1828"/>
                  </a:lnTo>
                  <a:cubicBezTo>
                    <a:pt x="0" y="1878"/>
                    <a:pt x="0" y="1929"/>
                    <a:pt x="26" y="1955"/>
                  </a:cubicBezTo>
                  <a:cubicBezTo>
                    <a:pt x="26" y="2029"/>
                    <a:pt x="76" y="2105"/>
                    <a:pt x="151" y="2155"/>
                  </a:cubicBezTo>
                  <a:cubicBezTo>
                    <a:pt x="227" y="2205"/>
                    <a:pt x="301" y="2229"/>
                    <a:pt x="377" y="2229"/>
                  </a:cubicBezTo>
                  <a:cubicBezTo>
                    <a:pt x="451" y="2229"/>
                    <a:pt x="527" y="2205"/>
                    <a:pt x="602" y="2155"/>
                  </a:cubicBezTo>
                  <a:cubicBezTo>
                    <a:pt x="678" y="2105"/>
                    <a:pt x="702" y="2029"/>
                    <a:pt x="728" y="1955"/>
                  </a:cubicBezTo>
                  <a:cubicBezTo>
                    <a:pt x="752" y="1929"/>
                    <a:pt x="752" y="1878"/>
                    <a:pt x="752" y="1828"/>
                  </a:cubicBezTo>
                  <a:lnTo>
                    <a:pt x="752" y="1704"/>
                  </a:lnTo>
                  <a:lnTo>
                    <a:pt x="752" y="501"/>
                  </a:lnTo>
                  <a:lnTo>
                    <a:pt x="752" y="375"/>
                  </a:lnTo>
                  <a:cubicBezTo>
                    <a:pt x="752" y="351"/>
                    <a:pt x="752" y="301"/>
                    <a:pt x="728" y="275"/>
                  </a:cubicBezTo>
                  <a:cubicBezTo>
                    <a:pt x="702" y="201"/>
                    <a:pt x="678" y="125"/>
                    <a:pt x="602" y="75"/>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3570371" y="-95627"/>
              <a:ext cx="21856" cy="34250"/>
            </a:xfrm>
            <a:custGeom>
              <a:avLst/>
              <a:gdLst/>
              <a:ahLst/>
              <a:cxnLst/>
              <a:rect l="l" t="t" r="r" b="b"/>
              <a:pathLst>
                <a:path w="753" h="1180" extrusionOk="0">
                  <a:moveTo>
                    <a:pt x="376" y="1"/>
                  </a:moveTo>
                  <a:cubicBezTo>
                    <a:pt x="301" y="1"/>
                    <a:pt x="201" y="27"/>
                    <a:pt x="151" y="77"/>
                  </a:cubicBezTo>
                  <a:cubicBezTo>
                    <a:pt x="75" y="127"/>
                    <a:pt x="25" y="201"/>
                    <a:pt x="1" y="301"/>
                  </a:cubicBezTo>
                  <a:lnTo>
                    <a:pt x="1" y="401"/>
                  </a:lnTo>
                  <a:lnTo>
                    <a:pt x="1" y="502"/>
                  </a:lnTo>
                  <a:lnTo>
                    <a:pt x="1" y="652"/>
                  </a:lnTo>
                  <a:lnTo>
                    <a:pt x="1" y="778"/>
                  </a:lnTo>
                  <a:lnTo>
                    <a:pt x="1" y="878"/>
                  </a:lnTo>
                  <a:cubicBezTo>
                    <a:pt x="25" y="979"/>
                    <a:pt x="75" y="1029"/>
                    <a:pt x="151" y="1079"/>
                  </a:cubicBezTo>
                  <a:cubicBezTo>
                    <a:pt x="201" y="1129"/>
                    <a:pt x="301" y="1179"/>
                    <a:pt x="376" y="1179"/>
                  </a:cubicBezTo>
                  <a:cubicBezTo>
                    <a:pt x="452" y="1179"/>
                    <a:pt x="526" y="1129"/>
                    <a:pt x="602" y="1079"/>
                  </a:cubicBezTo>
                  <a:cubicBezTo>
                    <a:pt x="652" y="1029"/>
                    <a:pt x="702" y="979"/>
                    <a:pt x="726" y="878"/>
                  </a:cubicBezTo>
                  <a:cubicBezTo>
                    <a:pt x="752" y="852"/>
                    <a:pt x="752" y="802"/>
                    <a:pt x="752" y="778"/>
                  </a:cubicBezTo>
                  <a:lnTo>
                    <a:pt x="752" y="652"/>
                  </a:lnTo>
                  <a:lnTo>
                    <a:pt x="752" y="528"/>
                  </a:lnTo>
                  <a:lnTo>
                    <a:pt x="752" y="401"/>
                  </a:lnTo>
                  <a:cubicBezTo>
                    <a:pt x="752" y="351"/>
                    <a:pt x="752" y="327"/>
                    <a:pt x="726" y="301"/>
                  </a:cubicBezTo>
                  <a:cubicBezTo>
                    <a:pt x="702" y="201"/>
                    <a:pt x="652" y="127"/>
                    <a:pt x="602" y="77"/>
                  </a:cubicBezTo>
                  <a:cubicBezTo>
                    <a:pt x="526" y="27"/>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3523090" y="-126857"/>
              <a:ext cx="21827" cy="96711"/>
            </a:xfrm>
            <a:custGeom>
              <a:avLst/>
              <a:gdLst/>
              <a:ahLst/>
              <a:cxnLst/>
              <a:rect l="l" t="t" r="r" b="b"/>
              <a:pathLst>
                <a:path w="752" h="3332" extrusionOk="0">
                  <a:moveTo>
                    <a:pt x="377" y="0"/>
                  </a:moveTo>
                  <a:cubicBezTo>
                    <a:pt x="301" y="0"/>
                    <a:pt x="201" y="24"/>
                    <a:pt x="151" y="74"/>
                  </a:cubicBezTo>
                  <a:cubicBezTo>
                    <a:pt x="76" y="124"/>
                    <a:pt x="26" y="201"/>
                    <a:pt x="0" y="275"/>
                  </a:cubicBezTo>
                  <a:lnTo>
                    <a:pt x="0" y="401"/>
                  </a:lnTo>
                  <a:lnTo>
                    <a:pt x="0" y="525"/>
                  </a:lnTo>
                  <a:lnTo>
                    <a:pt x="0" y="2806"/>
                  </a:lnTo>
                  <a:lnTo>
                    <a:pt x="0" y="2931"/>
                  </a:lnTo>
                  <a:lnTo>
                    <a:pt x="0" y="3057"/>
                  </a:lnTo>
                  <a:cubicBezTo>
                    <a:pt x="26" y="3131"/>
                    <a:pt x="76" y="3207"/>
                    <a:pt x="151" y="3257"/>
                  </a:cubicBezTo>
                  <a:cubicBezTo>
                    <a:pt x="201" y="3307"/>
                    <a:pt x="277" y="3331"/>
                    <a:pt x="377" y="3331"/>
                  </a:cubicBezTo>
                  <a:cubicBezTo>
                    <a:pt x="451" y="3331"/>
                    <a:pt x="527" y="3307"/>
                    <a:pt x="602" y="3257"/>
                  </a:cubicBezTo>
                  <a:cubicBezTo>
                    <a:pt x="652" y="3207"/>
                    <a:pt x="702" y="3131"/>
                    <a:pt x="728" y="3057"/>
                  </a:cubicBezTo>
                  <a:cubicBezTo>
                    <a:pt x="728" y="3007"/>
                    <a:pt x="752" y="2981"/>
                    <a:pt x="752" y="2931"/>
                  </a:cubicBezTo>
                  <a:lnTo>
                    <a:pt x="752" y="2806"/>
                  </a:lnTo>
                  <a:lnTo>
                    <a:pt x="752" y="525"/>
                  </a:lnTo>
                  <a:lnTo>
                    <a:pt x="752" y="401"/>
                  </a:lnTo>
                  <a:cubicBezTo>
                    <a:pt x="752" y="351"/>
                    <a:pt x="728" y="325"/>
                    <a:pt x="728" y="275"/>
                  </a:cubicBezTo>
                  <a:cubicBezTo>
                    <a:pt x="702" y="201"/>
                    <a:pt x="652" y="124"/>
                    <a:pt x="602" y="74"/>
                  </a:cubicBezTo>
                  <a:cubicBezTo>
                    <a:pt x="527"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664902" y="-110864"/>
              <a:ext cx="21856" cy="64726"/>
            </a:xfrm>
            <a:custGeom>
              <a:avLst/>
              <a:gdLst/>
              <a:ahLst/>
              <a:cxnLst/>
              <a:rect l="l" t="t" r="r" b="b"/>
              <a:pathLst>
                <a:path w="753" h="2230" extrusionOk="0">
                  <a:moveTo>
                    <a:pt x="376" y="0"/>
                  </a:moveTo>
                  <a:cubicBezTo>
                    <a:pt x="301" y="0"/>
                    <a:pt x="225" y="24"/>
                    <a:pt x="151" y="75"/>
                  </a:cubicBezTo>
                  <a:cubicBezTo>
                    <a:pt x="75" y="125"/>
                    <a:pt x="51" y="201"/>
                    <a:pt x="25" y="275"/>
                  </a:cubicBezTo>
                  <a:cubicBezTo>
                    <a:pt x="1" y="301"/>
                    <a:pt x="1" y="351"/>
                    <a:pt x="1" y="375"/>
                  </a:cubicBezTo>
                  <a:lnTo>
                    <a:pt x="1" y="501"/>
                  </a:lnTo>
                  <a:lnTo>
                    <a:pt x="1" y="1728"/>
                  </a:lnTo>
                  <a:lnTo>
                    <a:pt x="1" y="1828"/>
                  </a:lnTo>
                  <a:cubicBezTo>
                    <a:pt x="1" y="1878"/>
                    <a:pt x="1" y="1929"/>
                    <a:pt x="25" y="1955"/>
                  </a:cubicBezTo>
                  <a:cubicBezTo>
                    <a:pt x="51" y="2029"/>
                    <a:pt x="75" y="2105"/>
                    <a:pt x="151" y="2155"/>
                  </a:cubicBezTo>
                  <a:cubicBezTo>
                    <a:pt x="225" y="2205"/>
                    <a:pt x="301" y="2229"/>
                    <a:pt x="376" y="2229"/>
                  </a:cubicBezTo>
                  <a:cubicBezTo>
                    <a:pt x="452" y="2229"/>
                    <a:pt x="526" y="2205"/>
                    <a:pt x="602" y="2155"/>
                  </a:cubicBezTo>
                  <a:cubicBezTo>
                    <a:pt x="676" y="2105"/>
                    <a:pt x="702" y="2029"/>
                    <a:pt x="726" y="1955"/>
                  </a:cubicBezTo>
                  <a:cubicBezTo>
                    <a:pt x="752" y="1929"/>
                    <a:pt x="752" y="1878"/>
                    <a:pt x="752" y="1828"/>
                  </a:cubicBezTo>
                  <a:lnTo>
                    <a:pt x="752" y="1704"/>
                  </a:lnTo>
                  <a:lnTo>
                    <a:pt x="752" y="501"/>
                  </a:lnTo>
                  <a:lnTo>
                    <a:pt x="752" y="375"/>
                  </a:lnTo>
                  <a:cubicBezTo>
                    <a:pt x="752" y="351"/>
                    <a:pt x="752" y="301"/>
                    <a:pt x="726" y="275"/>
                  </a:cubicBezTo>
                  <a:cubicBezTo>
                    <a:pt x="702" y="201"/>
                    <a:pt x="676"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3333330" y="-182119"/>
              <a:ext cx="22523" cy="207239"/>
            </a:xfrm>
            <a:custGeom>
              <a:avLst/>
              <a:gdLst/>
              <a:ahLst/>
              <a:cxnLst/>
              <a:rect l="l" t="t" r="r" b="b"/>
              <a:pathLst>
                <a:path w="776" h="7140" extrusionOk="0">
                  <a:moveTo>
                    <a:pt x="375" y="0"/>
                  </a:moveTo>
                  <a:cubicBezTo>
                    <a:pt x="301" y="0"/>
                    <a:pt x="225" y="24"/>
                    <a:pt x="150" y="74"/>
                  </a:cubicBezTo>
                  <a:cubicBezTo>
                    <a:pt x="100" y="124"/>
                    <a:pt x="50" y="201"/>
                    <a:pt x="24" y="275"/>
                  </a:cubicBezTo>
                  <a:cubicBezTo>
                    <a:pt x="24" y="325"/>
                    <a:pt x="24" y="351"/>
                    <a:pt x="0" y="401"/>
                  </a:cubicBezTo>
                  <a:lnTo>
                    <a:pt x="0" y="525"/>
                  </a:lnTo>
                  <a:lnTo>
                    <a:pt x="0" y="6614"/>
                  </a:lnTo>
                  <a:lnTo>
                    <a:pt x="0" y="6739"/>
                  </a:lnTo>
                  <a:cubicBezTo>
                    <a:pt x="24" y="6789"/>
                    <a:pt x="24" y="6815"/>
                    <a:pt x="24" y="6839"/>
                  </a:cubicBezTo>
                  <a:cubicBezTo>
                    <a:pt x="50" y="6939"/>
                    <a:pt x="100" y="7015"/>
                    <a:pt x="150" y="7065"/>
                  </a:cubicBezTo>
                  <a:cubicBezTo>
                    <a:pt x="225" y="7115"/>
                    <a:pt x="301" y="7140"/>
                    <a:pt x="375" y="7140"/>
                  </a:cubicBezTo>
                  <a:cubicBezTo>
                    <a:pt x="475" y="7140"/>
                    <a:pt x="551" y="7115"/>
                    <a:pt x="601" y="7065"/>
                  </a:cubicBezTo>
                  <a:cubicBezTo>
                    <a:pt x="676" y="7015"/>
                    <a:pt x="726" y="6939"/>
                    <a:pt x="752" y="6839"/>
                  </a:cubicBezTo>
                  <a:lnTo>
                    <a:pt x="752" y="6739"/>
                  </a:lnTo>
                  <a:cubicBezTo>
                    <a:pt x="776" y="6689"/>
                    <a:pt x="776" y="6664"/>
                    <a:pt x="776" y="6614"/>
                  </a:cubicBezTo>
                  <a:lnTo>
                    <a:pt x="776" y="525"/>
                  </a:lnTo>
                  <a:cubicBezTo>
                    <a:pt x="776" y="475"/>
                    <a:pt x="776" y="425"/>
                    <a:pt x="752" y="401"/>
                  </a:cubicBezTo>
                  <a:lnTo>
                    <a:pt x="752" y="275"/>
                  </a:lnTo>
                  <a:cubicBezTo>
                    <a:pt x="726" y="201"/>
                    <a:pt x="676" y="124"/>
                    <a:pt x="601" y="74"/>
                  </a:cubicBezTo>
                  <a:cubicBezTo>
                    <a:pt x="551" y="24"/>
                    <a:pt x="475"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3286021" y="-110864"/>
              <a:ext cx="21856" cy="64726"/>
            </a:xfrm>
            <a:custGeom>
              <a:avLst/>
              <a:gdLst/>
              <a:ahLst/>
              <a:cxnLst/>
              <a:rect l="l" t="t" r="r" b="b"/>
              <a:pathLst>
                <a:path w="753" h="2230" extrusionOk="0">
                  <a:moveTo>
                    <a:pt x="377" y="0"/>
                  </a:moveTo>
                  <a:cubicBezTo>
                    <a:pt x="301" y="0"/>
                    <a:pt x="227" y="24"/>
                    <a:pt x="151" y="75"/>
                  </a:cubicBezTo>
                  <a:cubicBezTo>
                    <a:pt x="101" y="125"/>
                    <a:pt x="51" y="201"/>
                    <a:pt x="27" y="275"/>
                  </a:cubicBezTo>
                  <a:cubicBezTo>
                    <a:pt x="27" y="301"/>
                    <a:pt x="1" y="351"/>
                    <a:pt x="1" y="375"/>
                  </a:cubicBezTo>
                  <a:lnTo>
                    <a:pt x="1" y="501"/>
                  </a:lnTo>
                  <a:lnTo>
                    <a:pt x="1" y="1704"/>
                  </a:lnTo>
                  <a:lnTo>
                    <a:pt x="1" y="1828"/>
                  </a:lnTo>
                  <a:cubicBezTo>
                    <a:pt x="1" y="1878"/>
                    <a:pt x="27" y="1929"/>
                    <a:pt x="27" y="1955"/>
                  </a:cubicBezTo>
                  <a:cubicBezTo>
                    <a:pt x="51" y="2029"/>
                    <a:pt x="101" y="2105"/>
                    <a:pt x="151" y="2155"/>
                  </a:cubicBezTo>
                  <a:cubicBezTo>
                    <a:pt x="227" y="2205"/>
                    <a:pt x="301" y="2229"/>
                    <a:pt x="377" y="2229"/>
                  </a:cubicBezTo>
                  <a:cubicBezTo>
                    <a:pt x="478" y="2229"/>
                    <a:pt x="552" y="2205"/>
                    <a:pt x="602" y="2155"/>
                  </a:cubicBezTo>
                  <a:cubicBezTo>
                    <a:pt x="678" y="2105"/>
                    <a:pt x="728" y="2029"/>
                    <a:pt x="752" y="1955"/>
                  </a:cubicBezTo>
                  <a:lnTo>
                    <a:pt x="752" y="1828"/>
                  </a:lnTo>
                  <a:lnTo>
                    <a:pt x="752" y="1704"/>
                  </a:lnTo>
                  <a:lnTo>
                    <a:pt x="752" y="501"/>
                  </a:lnTo>
                  <a:lnTo>
                    <a:pt x="752" y="375"/>
                  </a:lnTo>
                  <a:lnTo>
                    <a:pt x="752" y="275"/>
                  </a:lnTo>
                  <a:cubicBezTo>
                    <a:pt x="728" y="201"/>
                    <a:pt x="678" y="125"/>
                    <a:pt x="602" y="75"/>
                  </a:cubicBezTo>
                  <a:cubicBezTo>
                    <a:pt x="552" y="24"/>
                    <a:pt x="478"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3380553" y="-166126"/>
              <a:ext cx="22610" cy="175253"/>
            </a:xfrm>
            <a:custGeom>
              <a:avLst/>
              <a:gdLst/>
              <a:ahLst/>
              <a:cxnLst/>
              <a:rect l="l" t="t" r="r" b="b"/>
              <a:pathLst>
                <a:path w="779" h="6038" extrusionOk="0">
                  <a:moveTo>
                    <a:pt x="401" y="0"/>
                  </a:moveTo>
                  <a:cubicBezTo>
                    <a:pt x="301" y="0"/>
                    <a:pt x="227" y="24"/>
                    <a:pt x="151" y="74"/>
                  </a:cubicBezTo>
                  <a:cubicBezTo>
                    <a:pt x="101" y="125"/>
                    <a:pt x="51" y="201"/>
                    <a:pt x="27" y="275"/>
                  </a:cubicBezTo>
                  <a:lnTo>
                    <a:pt x="27" y="401"/>
                  </a:lnTo>
                  <a:cubicBezTo>
                    <a:pt x="1" y="425"/>
                    <a:pt x="1" y="475"/>
                    <a:pt x="1" y="501"/>
                  </a:cubicBezTo>
                  <a:lnTo>
                    <a:pt x="1" y="5512"/>
                  </a:lnTo>
                  <a:cubicBezTo>
                    <a:pt x="1" y="5562"/>
                    <a:pt x="1" y="5612"/>
                    <a:pt x="27" y="5636"/>
                  </a:cubicBezTo>
                  <a:lnTo>
                    <a:pt x="27" y="5763"/>
                  </a:lnTo>
                  <a:cubicBezTo>
                    <a:pt x="51" y="5837"/>
                    <a:pt x="101" y="5913"/>
                    <a:pt x="151" y="5963"/>
                  </a:cubicBezTo>
                  <a:cubicBezTo>
                    <a:pt x="227" y="6013"/>
                    <a:pt x="301" y="6037"/>
                    <a:pt x="401" y="6037"/>
                  </a:cubicBezTo>
                  <a:cubicBezTo>
                    <a:pt x="478" y="6037"/>
                    <a:pt x="552" y="6013"/>
                    <a:pt x="628" y="5963"/>
                  </a:cubicBezTo>
                  <a:cubicBezTo>
                    <a:pt x="678" y="5913"/>
                    <a:pt x="728" y="5837"/>
                    <a:pt x="752" y="5763"/>
                  </a:cubicBezTo>
                  <a:cubicBezTo>
                    <a:pt x="752" y="5713"/>
                    <a:pt x="752" y="5687"/>
                    <a:pt x="778" y="5636"/>
                  </a:cubicBezTo>
                  <a:lnTo>
                    <a:pt x="778" y="5512"/>
                  </a:lnTo>
                  <a:lnTo>
                    <a:pt x="778" y="501"/>
                  </a:lnTo>
                  <a:lnTo>
                    <a:pt x="778" y="401"/>
                  </a:lnTo>
                  <a:cubicBezTo>
                    <a:pt x="752" y="351"/>
                    <a:pt x="752" y="301"/>
                    <a:pt x="752" y="275"/>
                  </a:cubicBezTo>
                  <a:cubicBezTo>
                    <a:pt x="728" y="201"/>
                    <a:pt x="678" y="125"/>
                    <a:pt x="628" y="74"/>
                  </a:cubicBezTo>
                  <a:cubicBezTo>
                    <a:pt x="552" y="24"/>
                    <a:pt x="478"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3428558" y="-158870"/>
              <a:ext cx="21827" cy="160015"/>
            </a:xfrm>
            <a:custGeom>
              <a:avLst/>
              <a:gdLst/>
              <a:ahLst/>
              <a:cxnLst/>
              <a:rect l="l" t="t" r="r" b="b"/>
              <a:pathLst>
                <a:path w="752" h="5513" extrusionOk="0">
                  <a:moveTo>
                    <a:pt x="377" y="1"/>
                  </a:moveTo>
                  <a:cubicBezTo>
                    <a:pt x="277" y="1"/>
                    <a:pt x="201" y="25"/>
                    <a:pt x="151" y="101"/>
                  </a:cubicBezTo>
                  <a:cubicBezTo>
                    <a:pt x="76" y="151"/>
                    <a:pt x="26" y="201"/>
                    <a:pt x="0" y="301"/>
                  </a:cubicBezTo>
                  <a:lnTo>
                    <a:pt x="0" y="402"/>
                  </a:lnTo>
                  <a:lnTo>
                    <a:pt x="0" y="526"/>
                  </a:lnTo>
                  <a:lnTo>
                    <a:pt x="0" y="4986"/>
                  </a:lnTo>
                  <a:lnTo>
                    <a:pt x="0" y="5112"/>
                  </a:lnTo>
                  <a:lnTo>
                    <a:pt x="0" y="5236"/>
                  </a:lnTo>
                  <a:cubicBezTo>
                    <a:pt x="26" y="5312"/>
                    <a:pt x="76" y="5386"/>
                    <a:pt x="151" y="5437"/>
                  </a:cubicBezTo>
                  <a:cubicBezTo>
                    <a:pt x="201" y="5487"/>
                    <a:pt x="277" y="5513"/>
                    <a:pt x="377" y="5513"/>
                  </a:cubicBezTo>
                  <a:cubicBezTo>
                    <a:pt x="451" y="5513"/>
                    <a:pt x="527" y="5487"/>
                    <a:pt x="601" y="5437"/>
                  </a:cubicBezTo>
                  <a:cubicBezTo>
                    <a:pt x="652" y="5386"/>
                    <a:pt x="702" y="5312"/>
                    <a:pt x="728" y="5236"/>
                  </a:cubicBezTo>
                  <a:cubicBezTo>
                    <a:pt x="728" y="5212"/>
                    <a:pt x="752" y="5162"/>
                    <a:pt x="752" y="5112"/>
                  </a:cubicBezTo>
                  <a:lnTo>
                    <a:pt x="752" y="4986"/>
                  </a:lnTo>
                  <a:lnTo>
                    <a:pt x="752" y="526"/>
                  </a:lnTo>
                  <a:lnTo>
                    <a:pt x="752" y="402"/>
                  </a:lnTo>
                  <a:cubicBezTo>
                    <a:pt x="752" y="376"/>
                    <a:pt x="728" y="326"/>
                    <a:pt x="728" y="301"/>
                  </a:cubicBezTo>
                  <a:cubicBezTo>
                    <a:pt x="702" y="201"/>
                    <a:pt x="652" y="151"/>
                    <a:pt x="601" y="101"/>
                  </a:cubicBezTo>
                  <a:cubicBezTo>
                    <a:pt x="527" y="51"/>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1972764" y="-213958"/>
              <a:ext cx="21827" cy="270368"/>
            </a:xfrm>
            <a:custGeom>
              <a:avLst/>
              <a:gdLst/>
              <a:ahLst/>
              <a:cxnLst/>
              <a:rect l="l" t="t" r="r" b="b"/>
              <a:pathLst>
                <a:path w="752" h="9315" extrusionOk="0">
                  <a:moveTo>
                    <a:pt x="386" y="0"/>
                  </a:moveTo>
                  <a:cubicBezTo>
                    <a:pt x="307" y="0"/>
                    <a:pt x="226" y="32"/>
                    <a:pt x="150" y="95"/>
                  </a:cubicBezTo>
                  <a:cubicBezTo>
                    <a:pt x="100" y="145"/>
                    <a:pt x="50" y="219"/>
                    <a:pt x="26" y="295"/>
                  </a:cubicBezTo>
                  <a:cubicBezTo>
                    <a:pt x="26" y="319"/>
                    <a:pt x="0" y="370"/>
                    <a:pt x="0" y="396"/>
                  </a:cubicBezTo>
                  <a:lnTo>
                    <a:pt x="0" y="520"/>
                  </a:lnTo>
                  <a:lnTo>
                    <a:pt x="0" y="8788"/>
                  </a:lnTo>
                  <a:lnTo>
                    <a:pt x="0" y="8914"/>
                  </a:lnTo>
                  <a:cubicBezTo>
                    <a:pt x="0" y="8964"/>
                    <a:pt x="26" y="9014"/>
                    <a:pt x="26" y="9038"/>
                  </a:cubicBezTo>
                  <a:cubicBezTo>
                    <a:pt x="50" y="9114"/>
                    <a:pt x="100" y="9189"/>
                    <a:pt x="150" y="9239"/>
                  </a:cubicBezTo>
                  <a:cubicBezTo>
                    <a:pt x="227" y="9289"/>
                    <a:pt x="301" y="9315"/>
                    <a:pt x="377" y="9315"/>
                  </a:cubicBezTo>
                  <a:cubicBezTo>
                    <a:pt x="477" y="9315"/>
                    <a:pt x="551" y="9289"/>
                    <a:pt x="601" y="9239"/>
                  </a:cubicBezTo>
                  <a:cubicBezTo>
                    <a:pt x="678" y="9189"/>
                    <a:pt x="728" y="9114"/>
                    <a:pt x="752" y="9038"/>
                  </a:cubicBezTo>
                  <a:lnTo>
                    <a:pt x="752" y="8914"/>
                  </a:lnTo>
                  <a:lnTo>
                    <a:pt x="752" y="8788"/>
                  </a:lnTo>
                  <a:lnTo>
                    <a:pt x="752" y="520"/>
                  </a:lnTo>
                  <a:lnTo>
                    <a:pt x="752" y="396"/>
                  </a:lnTo>
                  <a:lnTo>
                    <a:pt x="752" y="295"/>
                  </a:lnTo>
                  <a:cubicBezTo>
                    <a:pt x="728" y="219"/>
                    <a:pt x="678" y="145"/>
                    <a:pt x="601" y="95"/>
                  </a:cubicBezTo>
                  <a:cubicBezTo>
                    <a:pt x="539" y="32"/>
                    <a:pt x="46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475839" y="-138495"/>
              <a:ext cx="21856" cy="119989"/>
            </a:xfrm>
            <a:custGeom>
              <a:avLst/>
              <a:gdLst/>
              <a:ahLst/>
              <a:cxnLst/>
              <a:rect l="l" t="t" r="r" b="b"/>
              <a:pathLst>
                <a:path w="753" h="4134" extrusionOk="0">
                  <a:moveTo>
                    <a:pt x="376" y="0"/>
                  </a:moveTo>
                  <a:cubicBezTo>
                    <a:pt x="275" y="0"/>
                    <a:pt x="201" y="24"/>
                    <a:pt x="151" y="75"/>
                  </a:cubicBezTo>
                  <a:cubicBezTo>
                    <a:pt x="75" y="125"/>
                    <a:pt x="25" y="201"/>
                    <a:pt x="1" y="275"/>
                  </a:cubicBezTo>
                  <a:lnTo>
                    <a:pt x="1" y="401"/>
                  </a:lnTo>
                  <a:lnTo>
                    <a:pt x="1" y="501"/>
                  </a:lnTo>
                  <a:lnTo>
                    <a:pt x="1" y="3608"/>
                  </a:lnTo>
                  <a:lnTo>
                    <a:pt x="1" y="3732"/>
                  </a:lnTo>
                  <a:lnTo>
                    <a:pt x="1" y="3859"/>
                  </a:lnTo>
                  <a:cubicBezTo>
                    <a:pt x="25" y="3933"/>
                    <a:pt x="75" y="4009"/>
                    <a:pt x="151" y="4059"/>
                  </a:cubicBezTo>
                  <a:cubicBezTo>
                    <a:pt x="201" y="4109"/>
                    <a:pt x="275" y="4133"/>
                    <a:pt x="376" y="4133"/>
                  </a:cubicBezTo>
                  <a:cubicBezTo>
                    <a:pt x="452" y="4133"/>
                    <a:pt x="526" y="4109"/>
                    <a:pt x="602" y="4059"/>
                  </a:cubicBezTo>
                  <a:cubicBezTo>
                    <a:pt x="652" y="4009"/>
                    <a:pt x="702" y="3933"/>
                    <a:pt x="726" y="3859"/>
                  </a:cubicBezTo>
                  <a:cubicBezTo>
                    <a:pt x="726" y="3833"/>
                    <a:pt x="752" y="3783"/>
                    <a:pt x="752" y="3732"/>
                  </a:cubicBezTo>
                  <a:lnTo>
                    <a:pt x="752" y="3608"/>
                  </a:lnTo>
                  <a:lnTo>
                    <a:pt x="752" y="501"/>
                  </a:lnTo>
                  <a:lnTo>
                    <a:pt x="752" y="375"/>
                  </a:lnTo>
                  <a:cubicBezTo>
                    <a:pt x="752" y="351"/>
                    <a:pt x="726" y="301"/>
                    <a:pt x="726" y="275"/>
                  </a:cubicBezTo>
                  <a:cubicBezTo>
                    <a:pt x="702" y="201"/>
                    <a:pt x="652" y="125"/>
                    <a:pt x="602" y="75"/>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3712154" y="-99226"/>
              <a:ext cx="21827" cy="41448"/>
            </a:xfrm>
            <a:custGeom>
              <a:avLst/>
              <a:gdLst/>
              <a:ahLst/>
              <a:cxnLst/>
              <a:rect l="l" t="t" r="r" b="b"/>
              <a:pathLst>
                <a:path w="752" h="1428" extrusionOk="0">
                  <a:moveTo>
                    <a:pt x="377" y="0"/>
                  </a:moveTo>
                  <a:cubicBezTo>
                    <a:pt x="301" y="0"/>
                    <a:pt x="227" y="24"/>
                    <a:pt x="151" y="74"/>
                  </a:cubicBezTo>
                  <a:cubicBezTo>
                    <a:pt x="76" y="125"/>
                    <a:pt x="50" y="201"/>
                    <a:pt x="26" y="275"/>
                  </a:cubicBezTo>
                  <a:cubicBezTo>
                    <a:pt x="0" y="325"/>
                    <a:pt x="0" y="351"/>
                    <a:pt x="0" y="401"/>
                  </a:cubicBezTo>
                  <a:lnTo>
                    <a:pt x="0" y="501"/>
                  </a:lnTo>
                  <a:lnTo>
                    <a:pt x="0" y="926"/>
                  </a:lnTo>
                  <a:lnTo>
                    <a:pt x="0" y="1026"/>
                  </a:lnTo>
                  <a:cubicBezTo>
                    <a:pt x="0" y="1077"/>
                    <a:pt x="0" y="1103"/>
                    <a:pt x="26" y="1153"/>
                  </a:cubicBezTo>
                  <a:cubicBezTo>
                    <a:pt x="50" y="1227"/>
                    <a:pt x="76" y="1303"/>
                    <a:pt x="151" y="1353"/>
                  </a:cubicBezTo>
                  <a:cubicBezTo>
                    <a:pt x="227" y="1403"/>
                    <a:pt x="301" y="1427"/>
                    <a:pt x="377" y="1427"/>
                  </a:cubicBezTo>
                  <a:cubicBezTo>
                    <a:pt x="451" y="1427"/>
                    <a:pt x="551" y="1403"/>
                    <a:pt x="602" y="1353"/>
                  </a:cubicBezTo>
                  <a:cubicBezTo>
                    <a:pt x="678" y="1303"/>
                    <a:pt x="728" y="1227"/>
                    <a:pt x="728" y="1153"/>
                  </a:cubicBezTo>
                  <a:cubicBezTo>
                    <a:pt x="752" y="1103"/>
                    <a:pt x="752" y="1077"/>
                    <a:pt x="752" y="1026"/>
                  </a:cubicBezTo>
                  <a:lnTo>
                    <a:pt x="752" y="902"/>
                  </a:lnTo>
                  <a:lnTo>
                    <a:pt x="752" y="525"/>
                  </a:lnTo>
                  <a:lnTo>
                    <a:pt x="752" y="401"/>
                  </a:lnTo>
                  <a:cubicBezTo>
                    <a:pt x="752" y="351"/>
                    <a:pt x="752" y="325"/>
                    <a:pt x="728" y="275"/>
                  </a:cubicBezTo>
                  <a:cubicBezTo>
                    <a:pt x="728" y="201"/>
                    <a:pt x="678" y="125"/>
                    <a:pt x="602" y="74"/>
                  </a:cubicBezTo>
                  <a:cubicBezTo>
                    <a:pt x="551"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850309" y="-87587"/>
              <a:ext cx="21856" cy="18170"/>
            </a:xfrm>
            <a:custGeom>
              <a:avLst/>
              <a:gdLst/>
              <a:ahLst/>
              <a:cxnLst/>
              <a:rect l="l" t="t" r="r" b="b"/>
              <a:pathLst>
                <a:path w="753" h="626" extrusionOk="0">
                  <a:moveTo>
                    <a:pt x="377" y="0"/>
                  </a:moveTo>
                  <a:cubicBezTo>
                    <a:pt x="301" y="0"/>
                    <a:pt x="201" y="24"/>
                    <a:pt x="151" y="74"/>
                  </a:cubicBezTo>
                  <a:lnTo>
                    <a:pt x="77" y="150"/>
                  </a:lnTo>
                  <a:lnTo>
                    <a:pt x="77" y="100"/>
                  </a:lnTo>
                  <a:lnTo>
                    <a:pt x="0" y="100"/>
                  </a:lnTo>
                  <a:lnTo>
                    <a:pt x="0" y="124"/>
                  </a:lnTo>
                  <a:lnTo>
                    <a:pt x="0" y="150"/>
                  </a:lnTo>
                  <a:lnTo>
                    <a:pt x="0" y="475"/>
                  </a:lnTo>
                  <a:lnTo>
                    <a:pt x="0" y="501"/>
                  </a:lnTo>
                  <a:lnTo>
                    <a:pt x="0" y="525"/>
                  </a:lnTo>
                  <a:lnTo>
                    <a:pt x="77" y="525"/>
                  </a:lnTo>
                  <a:lnTo>
                    <a:pt x="77" y="475"/>
                  </a:lnTo>
                  <a:lnTo>
                    <a:pt x="77" y="451"/>
                  </a:lnTo>
                  <a:cubicBezTo>
                    <a:pt x="101" y="501"/>
                    <a:pt x="127" y="525"/>
                    <a:pt x="151" y="551"/>
                  </a:cubicBezTo>
                  <a:cubicBezTo>
                    <a:pt x="201" y="601"/>
                    <a:pt x="301" y="625"/>
                    <a:pt x="377" y="625"/>
                  </a:cubicBezTo>
                  <a:cubicBezTo>
                    <a:pt x="451" y="625"/>
                    <a:pt x="528" y="601"/>
                    <a:pt x="602" y="551"/>
                  </a:cubicBezTo>
                  <a:cubicBezTo>
                    <a:pt x="628" y="525"/>
                    <a:pt x="652" y="501"/>
                    <a:pt x="678" y="451"/>
                  </a:cubicBezTo>
                  <a:lnTo>
                    <a:pt x="678" y="525"/>
                  </a:lnTo>
                  <a:lnTo>
                    <a:pt x="752" y="525"/>
                  </a:lnTo>
                  <a:lnTo>
                    <a:pt x="752" y="100"/>
                  </a:lnTo>
                  <a:lnTo>
                    <a:pt x="678" y="100"/>
                  </a:lnTo>
                  <a:lnTo>
                    <a:pt x="678" y="150"/>
                  </a:lnTo>
                  <a:lnTo>
                    <a:pt x="602" y="74"/>
                  </a:lnTo>
                  <a:cubicBezTo>
                    <a:pt x="528"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755777" y="-95627"/>
              <a:ext cx="21856" cy="34250"/>
            </a:xfrm>
            <a:custGeom>
              <a:avLst/>
              <a:gdLst/>
              <a:ahLst/>
              <a:cxnLst/>
              <a:rect l="l" t="t" r="r" b="b"/>
              <a:pathLst>
                <a:path w="753" h="1180" extrusionOk="0">
                  <a:moveTo>
                    <a:pt x="377" y="1"/>
                  </a:moveTo>
                  <a:cubicBezTo>
                    <a:pt x="301" y="1"/>
                    <a:pt x="201" y="27"/>
                    <a:pt x="151" y="77"/>
                  </a:cubicBezTo>
                  <a:cubicBezTo>
                    <a:pt x="77" y="127"/>
                    <a:pt x="27" y="201"/>
                    <a:pt x="0" y="301"/>
                  </a:cubicBezTo>
                  <a:lnTo>
                    <a:pt x="0" y="401"/>
                  </a:lnTo>
                  <a:lnTo>
                    <a:pt x="0" y="502"/>
                  </a:lnTo>
                  <a:lnTo>
                    <a:pt x="0" y="652"/>
                  </a:lnTo>
                  <a:lnTo>
                    <a:pt x="0" y="778"/>
                  </a:lnTo>
                  <a:lnTo>
                    <a:pt x="0" y="878"/>
                  </a:lnTo>
                  <a:cubicBezTo>
                    <a:pt x="27" y="979"/>
                    <a:pt x="77" y="1029"/>
                    <a:pt x="151" y="1079"/>
                  </a:cubicBezTo>
                  <a:cubicBezTo>
                    <a:pt x="201" y="1129"/>
                    <a:pt x="277" y="1179"/>
                    <a:pt x="377" y="1179"/>
                  </a:cubicBezTo>
                  <a:cubicBezTo>
                    <a:pt x="451" y="1179"/>
                    <a:pt x="528" y="1129"/>
                    <a:pt x="602" y="1079"/>
                  </a:cubicBezTo>
                  <a:cubicBezTo>
                    <a:pt x="652" y="1029"/>
                    <a:pt x="702" y="979"/>
                    <a:pt x="728" y="878"/>
                  </a:cubicBezTo>
                  <a:cubicBezTo>
                    <a:pt x="728" y="852"/>
                    <a:pt x="752" y="802"/>
                    <a:pt x="752" y="778"/>
                  </a:cubicBezTo>
                  <a:lnTo>
                    <a:pt x="752" y="652"/>
                  </a:lnTo>
                  <a:lnTo>
                    <a:pt x="752" y="528"/>
                  </a:lnTo>
                  <a:lnTo>
                    <a:pt x="752" y="401"/>
                  </a:lnTo>
                  <a:cubicBezTo>
                    <a:pt x="752" y="351"/>
                    <a:pt x="728" y="327"/>
                    <a:pt x="728" y="301"/>
                  </a:cubicBezTo>
                  <a:cubicBezTo>
                    <a:pt x="702" y="201"/>
                    <a:pt x="652" y="127"/>
                    <a:pt x="602" y="77"/>
                  </a:cubicBezTo>
                  <a:cubicBezTo>
                    <a:pt x="528"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897618" y="-87587"/>
              <a:ext cx="21827" cy="18170"/>
            </a:xfrm>
            <a:custGeom>
              <a:avLst/>
              <a:gdLst/>
              <a:ahLst/>
              <a:cxnLst/>
              <a:rect l="l" t="t" r="r" b="b"/>
              <a:pathLst>
                <a:path w="752" h="626" extrusionOk="0">
                  <a:moveTo>
                    <a:pt x="375" y="0"/>
                  </a:moveTo>
                  <a:cubicBezTo>
                    <a:pt x="301" y="0"/>
                    <a:pt x="224" y="24"/>
                    <a:pt x="150" y="74"/>
                  </a:cubicBezTo>
                  <a:lnTo>
                    <a:pt x="74" y="150"/>
                  </a:lnTo>
                  <a:lnTo>
                    <a:pt x="74" y="100"/>
                  </a:lnTo>
                  <a:lnTo>
                    <a:pt x="0" y="100"/>
                  </a:lnTo>
                  <a:lnTo>
                    <a:pt x="0" y="124"/>
                  </a:lnTo>
                  <a:lnTo>
                    <a:pt x="0" y="150"/>
                  </a:lnTo>
                  <a:lnTo>
                    <a:pt x="0" y="475"/>
                  </a:lnTo>
                  <a:lnTo>
                    <a:pt x="0" y="501"/>
                  </a:lnTo>
                  <a:lnTo>
                    <a:pt x="0" y="525"/>
                  </a:lnTo>
                  <a:lnTo>
                    <a:pt x="74" y="525"/>
                  </a:lnTo>
                  <a:lnTo>
                    <a:pt x="74" y="475"/>
                  </a:lnTo>
                  <a:lnTo>
                    <a:pt x="74" y="451"/>
                  </a:lnTo>
                  <a:cubicBezTo>
                    <a:pt x="100" y="501"/>
                    <a:pt x="124" y="525"/>
                    <a:pt x="150" y="551"/>
                  </a:cubicBezTo>
                  <a:cubicBezTo>
                    <a:pt x="224" y="601"/>
                    <a:pt x="301" y="625"/>
                    <a:pt x="375" y="625"/>
                  </a:cubicBezTo>
                  <a:cubicBezTo>
                    <a:pt x="451" y="625"/>
                    <a:pt x="525" y="601"/>
                    <a:pt x="601" y="551"/>
                  </a:cubicBezTo>
                  <a:cubicBezTo>
                    <a:pt x="625" y="525"/>
                    <a:pt x="651" y="501"/>
                    <a:pt x="675" y="451"/>
                  </a:cubicBezTo>
                  <a:lnTo>
                    <a:pt x="675" y="525"/>
                  </a:lnTo>
                  <a:lnTo>
                    <a:pt x="752" y="525"/>
                  </a:lnTo>
                  <a:lnTo>
                    <a:pt x="752" y="100"/>
                  </a:lnTo>
                  <a:lnTo>
                    <a:pt x="675" y="100"/>
                  </a:lnTo>
                  <a:lnTo>
                    <a:pt x="675" y="150"/>
                  </a:lnTo>
                  <a:lnTo>
                    <a:pt x="601" y="74"/>
                  </a:lnTo>
                  <a:cubicBezTo>
                    <a:pt x="525" y="24"/>
                    <a:pt x="451"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911551" y="-308664"/>
              <a:ext cx="21856" cy="459611"/>
            </a:xfrm>
            <a:custGeom>
              <a:avLst/>
              <a:gdLst/>
              <a:ahLst/>
              <a:cxnLst/>
              <a:rect l="l" t="t" r="r" b="b"/>
              <a:pathLst>
                <a:path w="753" h="15835" extrusionOk="0">
                  <a:moveTo>
                    <a:pt x="376" y="1"/>
                  </a:moveTo>
                  <a:cubicBezTo>
                    <a:pt x="301" y="1"/>
                    <a:pt x="225" y="25"/>
                    <a:pt x="151" y="75"/>
                  </a:cubicBezTo>
                  <a:cubicBezTo>
                    <a:pt x="101" y="151"/>
                    <a:pt x="51" y="201"/>
                    <a:pt x="25" y="301"/>
                  </a:cubicBezTo>
                  <a:cubicBezTo>
                    <a:pt x="1" y="325"/>
                    <a:pt x="1" y="351"/>
                    <a:pt x="1" y="402"/>
                  </a:cubicBezTo>
                  <a:lnTo>
                    <a:pt x="1" y="526"/>
                  </a:lnTo>
                  <a:lnTo>
                    <a:pt x="1" y="15334"/>
                  </a:lnTo>
                  <a:lnTo>
                    <a:pt x="1" y="15434"/>
                  </a:lnTo>
                  <a:cubicBezTo>
                    <a:pt x="1" y="15484"/>
                    <a:pt x="1" y="15534"/>
                    <a:pt x="25" y="15558"/>
                  </a:cubicBezTo>
                  <a:cubicBezTo>
                    <a:pt x="51" y="15634"/>
                    <a:pt x="101" y="15709"/>
                    <a:pt x="151" y="15759"/>
                  </a:cubicBezTo>
                  <a:cubicBezTo>
                    <a:pt x="225" y="15809"/>
                    <a:pt x="301" y="15835"/>
                    <a:pt x="376" y="15835"/>
                  </a:cubicBezTo>
                  <a:cubicBezTo>
                    <a:pt x="452" y="15835"/>
                    <a:pt x="552" y="15809"/>
                    <a:pt x="602" y="15759"/>
                  </a:cubicBezTo>
                  <a:cubicBezTo>
                    <a:pt x="676" y="15709"/>
                    <a:pt x="726" y="15634"/>
                    <a:pt x="726" y="15558"/>
                  </a:cubicBezTo>
                  <a:cubicBezTo>
                    <a:pt x="752" y="15534"/>
                    <a:pt x="752" y="15484"/>
                    <a:pt x="752" y="15434"/>
                  </a:cubicBezTo>
                  <a:lnTo>
                    <a:pt x="752" y="15334"/>
                  </a:lnTo>
                  <a:lnTo>
                    <a:pt x="752" y="526"/>
                  </a:lnTo>
                  <a:lnTo>
                    <a:pt x="752" y="402"/>
                  </a:lnTo>
                  <a:cubicBezTo>
                    <a:pt x="752" y="351"/>
                    <a:pt x="752" y="325"/>
                    <a:pt x="726" y="301"/>
                  </a:cubicBezTo>
                  <a:cubicBezTo>
                    <a:pt x="726" y="201"/>
                    <a:pt x="676" y="151"/>
                    <a:pt x="602" y="75"/>
                  </a:cubicBezTo>
                  <a:cubicBezTo>
                    <a:pt x="552" y="25"/>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2678864" y="-150889"/>
              <a:ext cx="21856" cy="144777"/>
            </a:xfrm>
            <a:custGeom>
              <a:avLst/>
              <a:gdLst/>
              <a:ahLst/>
              <a:cxnLst/>
              <a:rect l="l" t="t" r="r" b="b"/>
              <a:pathLst>
                <a:path w="753" h="4988" extrusionOk="0">
                  <a:moveTo>
                    <a:pt x="375" y="0"/>
                  </a:moveTo>
                  <a:cubicBezTo>
                    <a:pt x="301" y="0"/>
                    <a:pt x="225" y="26"/>
                    <a:pt x="151" y="77"/>
                  </a:cubicBezTo>
                  <a:cubicBezTo>
                    <a:pt x="101" y="127"/>
                    <a:pt x="51" y="201"/>
                    <a:pt x="25" y="301"/>
                  </a:cubicBezTo>
                  <a:cubicBezTo>
                    <a:pt x="1" y="327"/>
                    <a:pt x="1" y="351"/>
                    <a:pt x="1" y="401"/>
                  </a:cubicBezTo>
                  <a:lnTo>
                    <a:pt x="1" y="528"/>
                  </a:lnTo>
                  <a:lnTo>
                    <a:pt x="1" y="4460"/>
                  </a:lnTo>
                  <a:lnTo>
                    <a:pt x="1" y="4586"/>
                  </a:lnTo>
                  <a:cubicBezTo>
                    <a:pt x="1" y="4610"/>
                    <a:pt x="1" y="4660"/>
                    <a:pt x="25" y="4687"/>
                  </a:cubicBezTo>
                  <a:cubicBezTo>
                    <a:pt x="51" y="4761"/>
                    <a:pt x="101" y="4837"/>
                    <a:pt x="151" y="4887"/>
                  </a:cubicBezTo>
                  <a:cubicBezTo>
                    <a:pt x="225" y="4937"/>
                    <a:pt x="301" y="4987"/>
                    <a:pt x="375" y="4987"/>
                  </a:cubicBezTo>
                  <a:cubicBezTo>
                    <a:pt x="452" y="4987"/>
                    <a:pt x="552" y="4937"/>
                    <a:pt x="602" y="4887"/>
                  </a:cubicBezTo>
                  <a:cubicBezTo>
                    <a:pt x="676" y="4837"/>
                    <a:pt x="726" y="4761"/>
                    <a:pt x="726" y="4687"/>
                  </a:cubicBezTo>
                  <a:cubicBezTo>
                    <a:pt x="752" y="4660"/>
                    <a:pt x="752" y="4610"/>
                    <a:pt x="752" y="4586"/>
                  </a:cubicBezTo>
                  <a:lnTo>
                    <a:pt x="752" y="4460"/>
                  </a:lnTo>
                  <a:lnTo>
                    <a:pt x="752" y="528"/>
                  </a:lnTo>
                  <a:lnTo>
                    <a:pt x="752" y="401"/>
                  </a:lnTo>
                  <a:cubicBezTo>
                    <a:pt x="752" y="351"/>
                    <a:pt x="752" y="327"/>
                    <a:pt x="726" y="301"/>
                  </a:cubicBezTo>
                  <a:cubicBezTo>
                    <a:pt x="726" y="201"/>
                    <a:pt x="676" y="127"/>
                    <a:pt x="602" y="77"/>
                  </a:cubicBezTo>
                  <a:cubicBezTo>
                    <a:pt x="552" y="26"/>
                    <a:pt x="452" y="0"/>
                    <a:pt x="37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2584332" y="-265041"/>
              <a:ext cx="21856" cy="373058"/>
            </a:xfrm>
            <a:custGeom>
              <a:avLst/>
              <a:gdLst/>
              <a:ahLst/>
              <a:cxnLst/>
              <a:rect l="l" t="t" r="r" b="b"/>
              <a:pathLst>
                <a:path w="753" h="12853" extrusionOk="0">
                  <a:moveTo>
                    <a:pt x="375" y="1"/>
                  </a:moveTo>
                  <a:cubicBezTo>
                    <a:pt x="301" y="1"/>
                    <a:pt x="225" y="25"/>
                    <a:pt x="151" y="75"/>
                  </a:cubicBezTo>
                  <a:cubicBezTo>
                    <a:pt x="75" y="125"/>
                    <a:pt x="51" y="201"/>
                    <a:pt x="25" y="276"/>
                  </a:cubicBezTo>
                  <a:cubicBezTo>
                    <a:pt x="1" y="326"/>
                    <a:pt x="1" y="352"/>
                    <a:pt x="1" y="402"/>
                  </a:cubicBezTo>
                  <a:lnTo>
                    <a:pt x="1" y="526"/>
                  </a:lnTo>
                  <a:lnTo>
                    <a:pt x="1" y="12328"/>
                  </a:lnTo>
                  <a:lnTo>
                    <a:pt x="1" y="12452"/>
                  </a:lnTo>
                  <a:cubicBezTo>
                    <a:pt x="1" y="12502"/>
                    <a:pt x="1" y="12528"/>
                    <a:pt x="25" y="12552"/>
                  </a:cubicBezTo>
                  <a:cubicBezTo>
                    <a:pt x="51" y="12652"/>
                    <a:pt x="75" y="12728"/>
                    <a:pt x="151" y="12779"/>
                  </a:cubicBezTo>
                  <a:cubicBezTo>
                    <a:pt x="225" y="12829"/>
                    <a:pt x="301" y="12853"/>
                    <a:pt x="375" y="12853"/>
                  </a:cubicBezTo>
                  <a:cubicBezTo>
                    <a:pt x="451" y="12853"/>
                    <a:pt x="526" y="12829"/>
                    <a:pt x="602" y="12779"/>
                  </a:cubicBezTo>
                  <a:cubicBezTo>
                    <a:pt x="676" y="12728"/>
                    <a:pt x="702" y="12652"/>
                    <a:pt x="726" y="12552"/>
                  </a:cubicBezTo>
                  <a:cubicBezTo>
                    <a:pt x="752" y="12528"/>
                    <a:pt x="752" y="12502"/>
                    <a:pt x="752" y="12452"/>
                  </a:cubicBezTo>
                  <a:lnTo>
                    <a:pt x="752" y="12328"/>
                  </a:lnTo>
                  <a:lnTo>
                    <a:pt x="752" y="526"/>
                  </a:lnTo>
                  <a:lnTo>
                    <a:pt x="752" y="402"/>
                  </a:lnTo>
                  <a:cubicBezTo>
                    <a:pt x="752" y="352"/>
                    <a:pt x="752" y="326"/>
                    <a:pt x="726" y="276"/>
                  </a:cubicBezTo>
                  <a:cubicBezTo>
                    <a:pt x="702" y="201"/>
                    <a:pt x="676" y="125"/>
                    <a:pt x="602" y="75"/>
                  </a:cubicBezTo>
                  <a:cubicBezTo>
                    <a:pt x="526" y="25"/>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2631584" y="-162527"/>
              <a:ext cx="21827" cy="168055"/>
            </a:xfrm>
            <a:custGeom>
              <a:avLst/>
              <a:gdLst/>
              <a:ahLst/>
              <a:cxnLst/>
              <a:rect l="l" t="t" r="r" b="b"/>
              <a:pathLst>
                <a:path w="752" h="5790" extrusionOk="0">
                  <a:moveTo>
                    <a:pt x="377" y="1"/>
                  </a:moveTo>
                  <a:cubicBezTo>
                    <a:pt x="301" y="1"/>
                    <a:pt x="227" y="27"/>
                    <a:pt x="150" y="77"/>
                  </a:cubicBezTo>
                  <a:cubicBezTo>
                    <a:pt x="76" y="127"/>
                    <a:pt x="50" y="201"/>
                    <a:pt x="26" y="277"/>
                  </a:cubicBezTo>
                  <a:cubicBezTo>
                    <a:pt x="0" y="327"/>
                    <a:pt x="0" y="351"/>
                    <a:pt x="0" y="401"/>
                  </a:cubicBezTo>
                  <a:lnTo>
                    <a:pt x="0" y="528"/>
                  </a:lnTo>
                  <a:lnTo>
                    <a:pt x="0" y="5262"/>
                  </a:lnTo>
                  <a:lnTo>
                    <a:pt x="0" y="5388"/>
                  </a:lnTo>
                  <a:cubicBezTo>
                    <a:pt x="0" y="5438"/>
                    <a:pt x="0" y="5462"/>
                    <a:pt x="26" y="5488"/>
                  </a:cubicBezTo>
                  <a:cubicBezTo>
                    <a:pt x="50" y="5589"/>
                    <a:pt x="76" y="5663"/>
                    <a:pt x="150" y="5713"/>
                  </a:cubicBezTo>
                  <a:cubicBezTo>
                    <a:pt x="227" y="5763"/>
                    <a:pt x="301" y="5789"/>
                    <a:pt x="377" y="5789"/>
                  </a:cubicBezTo>
                  <a:cubicBezTo>
                    <a:pt x="451" y="5789"/>
                    <a:pt x="551" y="5763"/>
                    <a:pt x="601" y="5713"/>
                  </a:cubicBezTo>
                  <a:cubicBezTo>
                    <a:pt x="677" y="5663"/>
                    <a:pt x="728" y="5589"/>
                    <a:pt x="728" y="5488"/>
                  </a:cubicBezTo>
                  <a:cubicBezTo>
                    <a:pt x="752" y="5462"/>
                    <a:pt x="752" y="5438"/>
                    <a:pt x="752" y="5388"/>
                  </a:cubicBezTo>
                  <a:lnTo>
                    <a:pt x="752" y="5262"/>
                  </a:lnTo>
                  <a:lnTo>
                    <a:pt x="752" y="528"/>
                  </a:lnTo>
                  <a:lnTo>
                    <a:pt x="752" y="401"/>
                  </a:lnTo>
                  <a:cubicBezTo>
                    <a:pt x="752" y="351"/>
                    <a:pt x="752" y="327"/>
                    <a:pt x="728" y="277"/>
                  </a:cubicBezTo>
                  <a:cubicBezTo>
                    <a:pt x="728" y="201"/>
                    <a:pt x="677" y="127"/>
                    <a:pt x="601" y="77"/>
                  </a:cubicBezTo>
                  <a:cubicBezTo>
                    <a:pt x="551"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2769739" y="-213436"/>
              <a:ext cx="21827" cy="269845"/>
            </a:xfrm>
            <a:custGeom>
              <a:avLst/>
              <a:gdLst/>
              <a:ahLst/>
              <a:cxnLst/>
              <a:rect l="l" t="t" r="r" b="b"/>
              <a:pathLst>
                <a:path w="752" h="9297" extrusionOk="0">
                  <a:moveTo>
                    <a:pt x="377" y="1"/>
                  </a:moveTo>
                  <a:cubicBezTo>
                    <a:pt x="301" y="1"/>
                    <a:pt x="201" y="27"/>
                    <a:pt x="151" y="77"/>
                  </a:cubicBezTo>
                  <a:cubicBezTo>
                    <a:pt x="76" y="127"/>
                    <a:pt x="26" y="201"/>
                    <a:pt x="26" y="277"/>
                  </a:cubicBezTo>
                  <a:cubicBezTo>
                    <a:pt x="0" y="301"/>
                    <a:pt x="0" y="352"/>
                    <a:pt x="0" y="378"/>
                  </a:cubicBezTo>
                  <a:lnTo>
                    <a:pt x="0" y="502"/>
                  </a:lnTo>
                  <a:lnTo>
                    <a:pt x="0" y="8770"/>
                  </a:lnTo>
                  <a:lnTo>
                    <a:pt x="0" y="8896"/>
                  </a:lnTo>
                  <a:cubicBezTo>
                    <a:pt x="0" y="8946"/>
                    <a:pt x="0" y="8996"/>
                    <a:pt x="26" y="9020"/>
                  </a:cubicBezTo>
                  <a:cubicBezTo>
                    <a:pt x="26" y="9096"/>
                    <a:pt x="76" y="9171"/>
                    <a:pt x="151" y="9221"/>
                  </a:cubicBezTo>
                  <a:cubicBezTo>
                    <a:pt x="201" y="9271"/>
                    <a:pt x="301" y="9297"/>
                    <a:pt x="377" y="9297"/>
                  </a:cubicBezTo>
                  <a:cubicBezTo>
                    <a:pt x="451" y="9297"/>
                    <a:pt x="527" y="9271"/>
                    <a:pt x="602" y="9221"/>
                  </a:cubicBezTo>
                  <a:cubicBezTo>
                    <a:pt x="678" y="9171"/>
                    <a:pt x="702" y="9096"/>
                    <a:pt x="728" y="9020"/>
                  </a:cubicBezTo>
                  <a:cubicBezTo>
                    <a:pt x="752" y="8996"/>
                    <a:pt x="752" y="8946"/>
                    <a:pt x="752" y="8896"/>
                  </a:cubicBezTo>
                  <a:lnTo>
                    <a:pt x="752" y="8770"/>
                  </a:lnTo>
                  <a:lnTo>
                    <a:pt x="752" y="502"/>
                  </a:lnTo>
                  <a:lnTo>
                    <a:pt x="752" y="378"/>
                  </a:lnTo>
                  <a:cubicBezTo>
                    <a:pt x="752" y="352"/>
                    <a:pt x="752" y="301"/>
                    <a:pt x="728" y="277"/>
                  </a:cubicBezTo>
                  <a:cubicBezTo>
                    <a:pt x="702" y="201"/>
                    <a:pt x="678" y="127"/>
                    <a:pt x="602"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2722487" y="-221388"/>
              <a:ext cx="21856" cy="285780"/>
            </a:xfrm>
            <a:custGeom>
              <a:avLst/>
              <a:gdLst/>
              <a:ahLst/>
              <a:cxnLst/>
              <a:rect l="l" t="t" r="r" b="b"/>
              <a:pathLst>
                <a:path w="753" h="9846" extrusionOk="0">
                  <a:moveTo>
                    <a:pt x="376" y="0"/>
                  </a:moveTo>
                  <a:cubicBezTo>
                    <a:pt x="301" y="0"/>
                    <a:pt x="201" y="24"/>
                    <a:pt x="151" y="74"/>
                  </a:cubicBezTo>
                  <a:cubicBezTo>
                    <a:pt x="75" y="124"/>
                    <a:pt x="25" y="201"/>
                    <a:pt x="1" y="275"/>
                  </a:cubicBezTo>
                  <a:lnTo>
                    <a:pt x="1" y="401"/>
                  </a:lnTo>
                  <a:lnTo>
                    <a:pt x="1" y="525"/>
                  </a:lnTo>
                  <a:lnTo>
                    <a:pt x="1" y="9320"/>
                  </a:lnTo>
                  <a:lnTo>
                    <a:pt x="1" y="9445"/>
                  </a:lnTo>
                  <a:lnTo>
                    <a:pt x="1" y="9571"/>
                  </a:lnTo>
                  <a:cubicBezTo>
                    <a:pt x="25" y="9645"/>
                    <a:pt x="75" y="9721"/>
                    <a:pt x="151" y="9771"/>
                  </a:cubicBezTo>
                  <a:cubicBezTo>
                    <a:pt x="201" y="9821"/>
                    <a:pt x="301" y="9845"/>
                    <a:pt x="376" y="9845"/>
                  </a:cubicBezTo>
                  <a:cubicBezTo>
                    <a:pt x="452" y="9845"/>
                    <a:pt x="526" y="9821"/>
                    <a:pt x="602" y="9771"/>
                  </a:cubicBezTo>
                  <a:cubicBezTo>
                    <a:pt x="652" y="9721"/>
                    <a:pt x="702" y="9645"/>
                    <a:pt x="726" y="9571"/>
                  </a:cubicBezTo>
                  <a:cubicBezTo>
                    <a:pt x="752" y="9521"/>
                    <a:pt x="752" y="9495"/>
                    <a:pt x="752" y="9445"/>
                  </a:cubicBezTo>
                  <a:lnTo>
                    <a:pt x="752" y="9320"/>
                  </a:lnTo>
                  <a:lnTo>
                    <a:pt x="752" y="501"/>
                  </a:lnTo>
                  <a:lnTo>
                    <a:pt x="752" y="401"/>
                  </a:lnTo>
                  <a:cubicBezTo>
                    <a:pt x="752" y="351"/>
                    <a:pt x="752" y="301"/>
                    <a:pt x="726" y="275"/>
                  </a:cubicBezTo>
                  <a:cubicBezTo>
                    <a:pt x="702" y="201"/>
                    <a:pt x="652" y="124"/>
                    <a:pt x="602" y="74"/>
                  </a:cubicBezTo>
                  <a:cubicBezTo>
                    <a:pt x="526" y="24"/>
                    <a:pt x="452"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2347959" y="-217760"/>
              <a:ext cx="21856" cy="278553"/>
            </a:xfrm>
            <a:custGeom>
              <a:avLst/>
              <a:gdLst/>
              <a:ahLst/>
              <a:cxnLst/>
              <a:rect l="l" t="t" r="r" b="b"/>
              <a:pathLst>
                <a:path w="753" h="9597" extrusionOk="0">
                  <a:moveTo>
                    <a:pt x="368" y="0"/>
                  </a:moveTo>
                  <a:cubicBezTo>
                    <a:pt x="290" y="0"/>
                    <a:pt x="214" y="26"/>
                    <a:pt x="151" y="76"/>
                  </a:cubicBezTo>
                  <a:cubicBezTo>
                    <a:pt x="77" y="126"/>
                    <a:pt x="27" y="200"/>
                    <a:pt x="1" y="276"/>
                  </a:cubicBezTo>
                  <a:lnTo>
                    <a:pt x="1" y="400"/>
                  </a:lnTo>
                  <a:lnTo>
                    <a:pt x="1" y="527"/>
                  </a:lnTo>
                  <a:lnTo>
                    <a:pt x="1" y="9069"/>
                  </a:lnTo>
                  <a:lnTo>
                    <a:pt x="1" y="9195"/>
                  </a:lnTo>
                  <a:lnTo>
                    <a:pt x="1" y="9296"/>
                  </a:lnTo>
                  <a:cubicBezTo>
                    <a:pt x="27" y="9396"/>
                    <a:pt x="77" y="9446"/>
                    <a:pt x="151" y="9520"/>
                  </a:cubicBezTo>
                  <a:cubicBezTo>
                    <a:pt x="201" y="9570"/>
                    <a:pt x="278" y="9596"/>
                    <a:pt x="378" y="9596"/>
                  </a:cubicBezTo>
                  <a:cubicBezTo>
                    <a:pt x="452" y="9596"/>
                    <a:pt x="528" y="9570"/>
                    <a:pt x="602" y="9520"/>
                  </a:cubicBezTo>
                  <a:cubicBezTo>
                    <a:pt x="652" y="9446"/>
                    <a:pt x="702" y="9396"/>
                    <a:pt x="729" y="9296"/>
                  </a:cubicBezTo>
                  <a:cubicBezTo>
                    <a:pt x="729" y="9269"/>
                    <a:pt x="753" y="9245"/>
                    <a:pt x="753" y="9195"/>
                  </a:cubicBezTo>
                  <a:lnTo>
                    <a:pt x="753" y="9069"/>
                  </a:lnTo>
                  <a:lnTo>
                    <a:pt x="753" y="527"/>
                  </a:lnTo>
                  <a:lnTo>
                    <a:pt x="753" y="400"/>
                  </a:lnTo>
                  <a:cubicBezTo>
                    <a:pt x="753" y="350"/>
                    <a:pt x="729" y="326"/>
                    <a:pt x="729" y="276"/>
                  </a:cubicBezTo>
                  <a:cubicBezTo>
                    <a:pt x="702" y="200"/>
                    <a:pt x="652" y="126"/>
                    <a:pt x="602" y="76"/>
                  </a:cubicBezTo>
                  <a:cubicBezTo>
                    <a:pt x="527" y="26"/>
                    <a:pt x="446"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2299982" y="-292701"/>
              <a:ext cx="22610" cy="428351"/>
            </a:xfrm>
            <a:custGeom>
              <a:avLst/>
              <a:gdLst/>
              <a:ahLst/>
              <a:cxnLst/>
              <a:rect l="l" t="t" r="r" b="b"/>
              <a:pathLst>
                <a:path w="779" h="14758" extrusionOk="0">
                  <a:moveTo>
                    <a:pt x="389" y="1"/>
                  </a:moveTo>
                  <a:cubicBezTo>
                    <a:pt x="308" y="1"/>
                    <a:pt x="226" y="26"/>
                    <a:pt x="151" y="76"/>
                  </a:cubicBezTo>
                  <a:cubicBezTo>
                    <a:pt x="101" y="126"/>
                    <a:pt x="51" y="202"/>
                    <a:pt x="26" y="276"/>
                  </a:cubicBezTo>
                  <a:lnTo>
                    <a:pt x="26" y="403"/>
                  </a:lnTo>
                  <a:cubicBezTo>
                    <a:pt x="0" y="453"/>
                    <a:pt x="0" y="477"/>
                    <a:pt x="0" y="527"/>
                  </a:cubicBezTo>
                  <a:lnTo>
                    <a:pt x="0" y="14233"/>
                  </a:lnTo>
                  <a:cubicBezTo>
                    <a:pt x="0" y="14283"/>
                    <a:pt x="0" y="14307"/>
                    <a:pt x="26" y="14357"/>
                  </a:cubicBezTo>
                  <a:lnTo>
                    <a:pt x="26" y="14457"/>
                  </a:lnTo>
                  <a:cubicBezTo>
                    <a:pt x="51" y="14557"/>
                    <a:pt x="101" y="14633"/>
                    <a:pt x="151" y="14684"/>
                  </a:cubicBezTo>
                  <a:cubicBezTo>
                    <a:pt x="227" y="14734"/>
                    <a:pt x="301" y="14758"/>
                    <a:pt x="401" y="14758"/>
                  </a:cubicBezTo>
                  <a:cubicBezTo>
                    <a:pt x="477" y="14758"/>
                    <a:pt x="552" y="14734"/>
                    <a:pt x="628" y="14684"/>
                  </a:cubicBezTo>
                  <a:cubicBezTo>
                    <a:pt x="678" y="14633"/>
                    <a:pt x="728" y="14557"/>
                    <a:pt x="752" y="14457"/>
                  </a:cubicBezTo>
                  <a:cubicBezTo>
                    <a:pt x="752" y="14433"/>
                    <a:pt x="752" y="14407"/>
                    <a:pt x="778" y="14357"/>
                  </a:cubicBezTo>
                  <a:lnTo>
                    <a:pt x="778" y="14233"/>
                  </a:lnTo>
                  <a:lnTo>
                    <a:pt x="778" y="527"/>
                  </a:lnTo>
                  <a:lnTo>
                    <a:pt x="778" y="403"/>
                  </a:lnTo>
                  <a:cubicBezTo>
                    <a:pt x="752" y="353"/>
                    <a:pt x="752" y="327"/>
                    <a:pt x="752" y="276"/>
                  </a:cubicBezTo>
                  <a:cubicBezTo>
                    <a:pt x="728" y="202"/>
                    <a:pt x="678" y="126"/>
                    <a:pt x="628" y="76"/>
                  </a:cubicBezTo>
                  <a:cubicBezTo>
                    <a:pt x="553" y="26"/>
                    <a:pt x="471"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2537052" y="-146535"/>
              <a:ext cx="21827" cy="136040"/>
            </a:xfrm>
            <a:custGeom>
              <a:avLst/>
              <a:gdLst/>
              <a:ahLst/>
              <a:cxnLst/>
              <a:rect l="l" t="t" r="r" b="b"/>
              <a:pathLst>
                <a:path w="752" h="4687" extrusionOk="0">
                  <a:moveTo>
                    <a:pt x="377" y="1"/>
                  </a:moveTo>
                  <a:cubicBezTo>
                    <a:pt x="301" y="1"/>
                    <a:pt x="200" y="27"/>
                    <a:pt x="150" y="77"/>
                  </a:cubicBezTo>
                  <a:cubicBezTo>
                    <a:pt x="76" y="127"/>
                    <a:pt x="26" y="201"/>
                    <a:pt x="26" y="277"/>
                  </a:cubicBezTo>
                  <a:cubicBezTo>
                    <a:pt x="0" y="301"/>
                    <a:pt x="0" y="352"/>
                    <a:pt x="0" y="402"/>
                  </a:cubicBezTo>
                  <a:lnTo>
                    <a:pt x="0" y="528"/>
                  </a:lnTo>
                  <a:lnTo>
                    <a:pt x="0" y="4160"/>
                  </a:lnTo>
                  <a:lnTo>
                    <a:pt x="0" y="4286"/>
                  </a:lnTo>
                  <a:cubicBezTo>
                    <a:pt x="0" y="4336"/>
                    <a:pt x="0" y="4360"/>
                    <a:pt x="26" y="4410"/>
                  </a:cubicBezTo>
                  <a:cubicBezTo>
                    <a:pt x="26" y="4486"/>
                    <a:pt x="76" y="4561"/>
                    <a:pt x="150" y="4611"/>
                  </a:cubicBezTo>
                  <a:cubicBezTo>
                    <a:pt x="200" y="4661"/>
                    <a:pt x="301" y="4687"/>
                    <a:pt x="377" y="4687"/>
                  </a:cubicBezTo>
                  <a:cubicBezTo>
                    <a:pt x="451" y="4687"/>
                    <a:pt x="527" y="4661"/>
                    <a:pt x="601" y="4611"/>
                  </a:cubicBezTo>
                  <a:cubicBezTo>
                    <a:pt x="677" y="4561"/>
                    <a:pt x="702" y="4486"/>
                    <a:pt x="728" y="4410"/>
                  </a:cubicBezTo>
                  <a:cubicBezTo>
                    <a:pt x="752" y="4360"/>
                    <a:pt x="752" y="4336"/>
                    <a:pt x="752" y="4286"/>
                  </a:cubicBezTo>
                  <a:lnTo>
                    <a:pt x="752" y="4160"/>
                  </a:lnTo>
                  <a:lnTo>
                    <a:pt x="752" y="528"/>
                  </a:lnTo>
                  <a:lnTo>
                    <a:pt x="752" y="402"/>
                  </a:lnTo>
                  <a:cubicBezTo>
                    <a:pt x="752" y="352"/>
                    <a:pt x="752" y="301"/>
                    <a:pt x="728" y="277"/>
                  </a:cubicBezTo>
                  <a:cubicBezTo>
                    <a:pt x="702" y="201"/>
                    <a:pt x="677" y="127"/>
                    <a:pt x="601" y="77"/>
                  </a:cubicBezTo>
                  <a:cubicBezTo>
                    <a:pt x="527" y="27"/>
                    <a:pt x="451" y="1"/>
                    <a:pt x="37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2395269" y="-193786"/>
              <a:ext cx="21856" cy="230546"/>
            </a:xfrm>
            <a:custGeom>
              <a:avLst/>
              <a:gdLst/>
              <a:ahLst/>
              <a:cxnLst/>
              <a:rect l="l" t="t" r="r" b="b"/>
              <a:pathLst>
                <a:path w="753" h="7943" extrusionOk="0">
                  <a:moveTo>
                    <a:pt x="376" y="0"/>
                  </a:moveTo>
                  <a:cubicBezTo>
                    <a:pt x="294" y="0"/>
                    <a:pt x="213" y="25"/>
                    <a:pt x="151" y="75"/>
                  </a:cubicBezTo>
                  <a:cubicBezTo>
                    <a:pt x="75" y="126"/>
                    <a:pt x="25" y="202"/>
                    <a:pt x="0" y="276"/>
                  </a:cubicBezTo>
                  <a:lnTo>
                    <a:pt x="0" y="402"/>
                  </a:lnTo>
                  <a:lnTo>
                    <a:pt x="0" y="502"/>
                  </a:lnTo>
                  <a:lnTo>
                    <a:pt x="0" y="7417"/>
                  </a:lnTo>
                  <a:lnTo>
                    <a:pt x="0" y="7542"/>
                  </a:lnTo>
                  <a:lnTo>
                    <a:pt x="0" y="7668"/>
                  </a:lnTo>
                  <a:cubicBezTo>
                    <a:pt x="25" y="7742"/>
                    <a:pt x="75" y="7818"/>
                    <a:pt x="151" y="7868"/>
                  </a:cubicBezTo>
                  <a:cubicBezTo>
                    <a:pt x="201" y="7918"/>
                    <a:pt x="275" y="7942"/>
                    <a:pt x="375" y="7942"/>
                  </a:cubicBezTo>
                  <a:cubicBezTo>
                    <a:pt x="451" y="7942"/>
                    <a:pt x="526" y="7918"/>
                    <a:pt x="602" y="7868"/>
                  </a:cubicBezTo>
                  <a:cubicBezTo>
                    <a:pt x="652" y="7818"/>
                    <a:pt x="702" y="7742"/>
                    <a:pt x="726" y="7668"/>
                  </a:cubicBezTo>
                  <a:cubicBezTo>
                    <a:pt x="726" y="7618"/>
                    <a:pt x="752" y="7592"/>
                    <a:pt x="752" y="7542"/>
                  </a:cubicBezTo>
                  <a:lnTo>
                    <a:pt x="752" y="7417"/>
                  </a:lnTo>
                  <a:lnTo>
                    <a:pt x="752" y="502"/>
                  </a:lnTo>
                  <a:lnTo>
                    <a:pt x="752" y="402"/>
                  </a:lnTo>
                  <a:cubicBezTo>
                    <a:pt x="752" y="352"/>
                    <a:pt x="726" y="302"/>
                    <a:pt x="726" y="276"/>
                  </a:cubicBezTo>
                  <a:cubicBezTo>
                    <a:pt x="702" y="202"/>
                    <a:pt x="652" y="126"/>
                    <a:pt x="602" y="75"/>
                  </a:cubicBezTo>
                  <a:cubicBezTo>
                    <a:pt x="539" y="25"/>
                    <a:pt x="457"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3195843" y="-178520"/>
              <a:ext cx="21856" cy="199286"/>
            </a:xfrm>
            <a:custGeom>
              <a:avLst/>
              <a:gdLst/>
              <a:ahLst/>
              <a:cxnLst/>
              <a:rect l="l" t="t" r="r" b="b"/>
              <a:pathLst>
                <a:path w="753" h="6866" extrusionOk="0">
                  <a:moveTo>
                    <a:pt x="378" y="0"/>
                  </a:moveTo>
                  <a:cubicBezTo>
                    <a:pt x="278" y="0"/>
                    <a:pt x="201" y="26"/>
                    <a:pt x="151" y="77"/>
                  </a:cubicBezTo>
                  <a:cubicBezTo>
                    <a:pt x="77" y="151"/>
                    <a:pt x="27" y="201"/>
                    <a:pt x="1" y="301"/>
                  </a:cubicBezTo>
                  <a:lnTo>
                    <a:pt x="1" y="401"/>
                  </a:lnTo>
                  <a:lnTo>
                    <a:pt x="1" y="528"/>
                  </a:lnTo>
                  <a:lnTo>
                    <a:pt x="1" y="6364"/>
                  </a:lnTo>
                  <a:lnTo>
                    <a:pt x="1" y="6464"/>
                  </a:lnTo>
                  <a:lnTo>
                    <a:pt x="1" y="6591"/>
                  </a:lnTo>
                  <a:cubicBezTo>
                    <a:pt x="27" y="6665"/>
                    <a:pt x="77" y="6741"/>
                    <a:pt x="151" y="6791"/>
                  </a:cubicBezTo>
                  <a:cubicBezTo>
                    <a:pt x="201" y="6841"/>
                    <a:pt x="278" y="6865"/>
                    <a:pt x="378" y="6865"/>
                  </a:cubicBezTo>
                  <a:cubicBezTo>
                    <a:pt x="452" y="6865"/>
                    <a:pt x="528" y="6841"/>
                    <a:pt x="602" y="6791"/>
                  </a:cubicBezTo>
                  <a:cubicBezTo>
                    <a:pt x="652" y="6741"/>
                    <a:pt x="702" y="6665"/>
                    <a:pt x="728" y="6591"/>
                  </a:cubicBezTo>
                  <a:cubicBezTo>
                    <a:pt x="728" y="6565"/>
                    <a:pt x="753" y="6514"/>
                    <a:pt x="753" y="6464"/>
                  </a:cubicBezTo>
                  <a:lnTo>
                    <a:pt x="753" y="6364"/>
                  </a:lnTo>
                  <a:lnTo>
                    <a:pt x="753" y="528"/>
                  </a:lnTo>
                  <a:lnTo>
                    <a:pt x="753" y="401"/>
                  </a:lnTo>
                  <a:cubicBezTo>
                    <a:pt x="753" y="351"/>
                    <a:pt x="728" y="327"/>
                    <a:pt x="728" y="301"/>
                  </a:cubicBezTo>
                  <a:cubicBezTo>
                    <a:pt x="702" y="201"/>
                    <a:pt x="652" y="151"/>
                    <a:pt x="602" y="77"/>
                  </a:cubicBezTo>
                  <a:cubicBezTo>
                    <a:pt x="528" y="26"/>
                    <a:pt x="452" y="0"/>
                    <a:pt x="37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3053334"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77"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77"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3147866" y="-276650"/>
              <a:ext cx="22610" cy="396307"/>
            </a:xfrm>
            <a:custGeom>
              <a:avLst/>
              <a:gdLst/>
              <a:ahLst/>
              <a:cxnLst/>
              <a:rect l="l" t="t" r="r" b="b"/>
              <a:pathLst>
                <a:path w="779" h="13654" extrusionOk="0">
                  <a:moveTo>
                    <a:pt x="401" y="0"/>
                  </a:moveTo>
                  <a:cubicBezTo>
                    <a:pt x="301" y="0"/>
                    <a:pt x="227" y="24"/>
                    <a:pt x="151" y="74"/>
                  </a:cubicBezTo>
                  <a:cubicBezTo>
                    <a:pt x="101" y="124"/>
                    <a:pt x="50" y="201"/>
                    <a:pt x="26" y="275"/>
                  </a:cubicBezTo>
                  <a:lnTo>
                    <a:pt x="26" y="401"/>
                  </a:lnTo>
                  <a:cubicBezTo>
                    <a:pt x="0" y="425"/>
                    <a:pt x="0" y="475"/>
                    <a:pt x="0" y="525"/>
                  </a:cubicBezTo>
                  <a:lnTo>
                    <a:pt x="0" y="13128"/>
                  </a:lnTo>
                  <a:cubicBezTo>
                    <a:pt x="0" y="13179"/>
                    <a:pt x="0" y="13203"/>
                    <a:pt x="26" y="13253"/>
                  </a:cubicBezTo>
                  <a:lnTo>
                    <a:pt x="26" y="13379"/>
                  </a:lnTo>
                  <a:cubicBezTo>
                    <a:pt x="50" y="13453"/>
                    <a:pt x="101" y="13529"/>
                    <a:pt x="151" y="13579"/>
                  </a:cubicBezTo>
                  <a:cubicBezTo>
                    <a:pt x="227" y="13629"/>
                    <a:pt x="301" y="13654"/>
                    <a:pt x="401" y="13654"/>
                  </a:cubicBezTo>
                  <a:cubicBezTo>
                    <a:pt x="477" y="13654"/>
                    <a:pt x="552" y="13629"/>
                    <a:pt x="628" y="13579"/>
                  </a:cubicBezTo>
                  <a:cubicBezTo>
                    <a:pt x="678" y="13529"/>
                    <a:pt x="728" y="13453"/>
                    <a:pt x="752" y="13379"/>
                  </a:cubicBezTo>
                  <a:cubicBezTo>
                    <a:pt x="752" y="13329"/>
                    <a:pt x="752" y="13303"/>
                    <a:pt x="778" y="13253"/>
                  </a:cubicBezTo>
                  <a:lnTo>
                    <a:pt x="778" y="13128"/>
                  </a:lnTo>
                  <a:lnTo>
                    <a:pt x="778" y="525"/>
                  </a:lnTo>
                  <a:lnTo>
                    <a:pt x="778" y="401"/>
                  </a:lnTo>
                  <a:cubicBezTo>
                    <a:pt x="752" y="351"/>
                    <a:pt x="752" y="301"/>
                    <a:pt x="752" y="275"/>
                  </a:cubicBezTo>
                  <a:cubicBezTo>
                    <a:pt x="728" y="201"/>
                    <a:pt x="678" y="124"/>
                    <a:pt x="628" y="74"/>
                  </a:cubicBezTo>
                  <a:cubicBezTo>
                    <a:pt x="552" y="24"/>
                    <a:pt x="477" y="0"/>
                    <a:pt x="40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3100614" y="-126857"/>
              <a:ext cx="22552" cy="96711"/>
            </a:xfrm>
            <a:custGeom>
              <a:avLst/>
              <a:gdLst/>
              <a:ahLst/>
              <a:cxnLst/>
              <a:rect l="l" t="t" r="r" b="b"/>
              <a:pathLst>
                <a:path w="777" h="3332" extrusionOk="0">
                  <a:moveTo>
                    <a:pt x="376" y="0"/>
                  </a:moveTo>
                  <a:cubicBezTo>
                    <a:pt x="301" y="0"/>
                    <a:pt x="225" y="24"/>
                    <a:pt x="151" y="74"/>
                  </a:cubicBezTo>
                  <a:cubicBezTo>
                    <a:pt x="101" y="124"/>
                    <a:pt x="51" y="201"/>
                    <a:pt x="25" y="275"/>
                  </a:cubicBezTo>
                  <a:cubicBezTo>
                    <a:pt x="25" y="325"/>
                    <a:pt x="25" y="351"/>
                    <a:pt x="1" y="401"/>
                  </a:cubicBezTo>
                  <a:lnTo>
                    <a:pt x="1" y="525"/>
                  </a:lnTo>
                  <a:lnTo>
                    <a:pt x="1" y="2806"/>
                  </a:lnTo>
                  <a:lnTo>
                    <a:pt x="1" y="2931"/>
                  </a:lnTo>
                  <a:cubicBezTo>
                    <a:pt x="25" y="2981"/>
                    <a:pt x="25" y="3007"/>
                    <a:pt x="25" y="3057"/>
                  </a:cubicBezTo>
                  <a:cubicBezTo>
                    <a:pt x="51" y="3131"/>
                    <a:pt x="101" y="3207"/>
                    <a:pt x="151" y="3257"/>
                  </a:cubicBezTo>
                  <a:cubicBezTo>
                    <a:pt x="225" y="3307"/>
                    <a:pt x="301" y="3331"/>
                    <a:pt x="376" y="3331"/>
                  </a:cubicBezTo>
                  <a:cubicBezTo>
                    <a:pt x="476" y="3331"/>
                    <a:pt x="552" y="3307"/>
                    <a:pt x="626" y="3257"/>
                  </a:cubicBezTo>
                  <a:cubicBezTo>
                    <a:pt x="676" y="3207"/>
                    <a:pt x="726" y="3131"/>
                    <a:pt x="752" y="3057"/>
                  </a:cubicBezTo>
                  <a:lnTo>
                    <a:pt x="752" y="2931"/>
                  </a:lnTo>
                  <a:cubicBezTo>
                    <a:pt x="777" y="2880"/>
                    <a:pt x="777" y="2856"/>
                    <a:pt x="777" y="2806"/>
                  </a:cubicBezTo>
                  <a:lnTo>
                    <a:pt x="777" y="525"/>
                  </a:lnTo>
                  <a:cubicBezTo>
                    <a:pt x="777" y="475"/>
                    <a:pt x="777" y="425"/>
                    <a:pt x="752" y="401"/>
                  </a:cubicBezTo>
                  <a:lnTo>
                    <a:pt x="752" y="275"/>
                  </a:lnTo>
                  <a:cubicBezTo>
                    <a:pt x="726" y="201"/>
                    <a:pt x="676" y="124"/>
                    <a:pt x="626"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3243152" y="-118904"/>
              <a:ext cx="21856" cy="80777"/>
            </a:xfrm>
            <a:custGeom>
              <a:avLst/>
              <a:gdLst/>
              <a:ahLst/>
              <a:cxnLst/>
              <a:rect l="l" t="t" r="r" b="b"/>
              <a:pathLst>
                <a:path w="753" h="2783" extrusionOk="0">
                  <a:moveTo>
                    <a:pt x="375" y="1"/>
                  </a:moveTo>
                  <a:cubicBezTo>
                    <a:pt x="275" y="1"/>
                    <a:pt x="201" y="27"/>
                    <a:pt x="151" y="77"/>
                  </a:cubicBezTo>
                  <a:cubicBezTo>
                    <a:pt x="75" y="127"/>
                    <a:pt x="24" y="201"/>
                    <a:pt x="0" y="277"/>
                  </a:cubicBezTo>
                  <a:lnTo>
                    <a:pt x="0" y="402"/>
                  </a:lnTo>
                  <a:lnTo>
                    <a:pt x="0" y="528"/>
                  </a:lnTo>
                  <a:lnTo>
                    <a:pt x="0" y="2256"/>
                  </a:lnTo>
                  <a:lnTo>
                    <a:pt x="0" y="2382"/>
                  </a:lnTo>
                  <a:lnTo>
                    <a:pt x="0" y="2506"/>
                  </a:lnTo>
                  <a:cubicBezTo>
                    <a:pt x="24" y="2582"/>
                    <a:pt x="75" y="2657"/>
                    <a:pt x="151" y="2707"/>
                  </a:cubicBezTo>
                  <a:cubicBezTo>
                    <a:pt x="201" y="2757"/>
                    <a:pt x="275" y="2783"/>
                    <a:pt x="375" y="2783"/>
                  </a:cubicBezTo>
                  <a:cubicBezTo>
                    <a:pt x="451" y="2783"/>
                    <a:pt x="526" y="2757"/>
                    <a:pt x="602" y="2707"/>
                  </a:cubicBezTo>
                  <a:cubicBezTo>
                    <a:pt x="652" y="2657"/>
                    <a:pt x="702" y="2582"/>
                    <a:pt x="726" y="2506"/>
                  </a:cubicBezTo>
                  <a:cubicBezTo>
                    <a:pt x="726" y="2456"/>
                    <a:pt x="752" y="2432"/>
                    <a:pt x="752" y="2382"/>
                  </a:cubicBezTo>
                  <a:lnTo>
                    <a:pt x="752" y="2256"/>
                  </a:lnTo>
                  <a:lnTo>
                    <a:pt x="752" y="502"/>
                  </a:lnTo>
                  <a:lnTo>
                    <a:pt x="752" y="402"/>
                  </a:lnTo>
                  <a:cubicBezTo>
                    <a:pt x="752" y="352"/>
                    <a:pt x="726" y="301"/>
                    <a:pt x="726" y="277"/>
                  </a:cubicBezTo>
                  <a:cubicBezTo>
                    <a:pt x="702" y="201"/>
                    <a:pt x="652" y="127"/>
                    <a:pt x="602" y="77"/>
                  </a:cubicBezTo>
                  <a:cubicBezTo>
                    <a:pt x="526" y="27"/>
                    <a:pt x="451" y="1"/>
                    <a:pt x="375"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958802" y="-166126"/>
              <a:ext cx="21827" cy="175253"/>
            </a:xfrm>
            <a:custGeom>
              <a:avLst/>
              <a:gdLst/>
              <a:ahLst/>
              <a:cxnLst/>
              <a:rect l="l" t="t" r="r" b="b"/>
              <a:pathLst>
                <a:path w="752" h="6038" extrusionOk="0">
                  <a:moveTo>
                    <a:pt x="377" y="0"/>
                  </a:moveTo>
                  <a:cubicBezTo>
                    <a:pt x="301" y="0"/>
                    <a:pt x="227" y="24"/>
                    <a:pt x="151" y="74"/>
                  </a:cubicBezTo>
                  <a:cubicBezTo>
                    <a:pt x="101" y="125"/>
                    <a:pt x="50" y="201"/>
                    <a:pt x="26" y="275"/>
                  </a:cubicBezTo>
                  <a:cubicBezTo>
                    <a:pt x="26" y="301"/>
                    <a:pt x="0" y="351"/>
                    <a:pt x="0" y="401"/>
                  </a:cubicBezTo>
                  <a:lnTo>
                    <a:pt x="0" y="501"/>
                  </a:lnTo>
                  <a:lnTo>
                    <a:pt x="0" y="5512"/>
                  </a:lnTo>
                  <a:lnTo>
                    <a:pt x="0" y="5636"/>
                  </a:lnTo>
                  <a:cubicBezTo>
                    <a:pt x="0" y="5687"/>
                    <a:pt x="26" y="5713"/>
                    <a:pt x="26" y="5763"/>
                  </a:cubicBezTo>
                  <a:cubicBezTo>
                    <a:pt x="50" y="5837"/>
                    <a:pt x="101" y="5913"/>
                    <a:pt x="151" y="5963"/>
                  </a:cubicBezTo>
                  <a:cubicBezTo>
                    <a:pt x="227" y="6013"/>
                    <a:pt x="301" y="6037"/>
                    <a:pt x="377" y="6037"/>
                  </a:cubicBezTo>
                  <a:cubicBezTo>
                    <a:pt x="451" y="6037"/>
                    <a:pt x="552" y="6013"/>
                    <a:pt x="602" y="5963"/>
                  </a:cubicBezTo>
                  <a:cubicBezTo>
                    <a:pt x="678" y="5913"/>
                    <a:pt x="728" y="5837"/>
                    <a:pt x="752" y="5763"/>
                  </a:cubicBezTo>
                  <a:lnTo>
                    <a:pt x="752" y="5636"/>
                  </a:lnTo>
                  <a:lnTo>
                    <a:pt x="752" y="5512"/>
                  </a:lnTo>
                  <a:lnTo>
                    <a:pt x="752" y="501"/>
                  </a:lnTo>
                  <a:lnTo>
                    <a:pt x="752" y="401"/>
                  </a:lnTo>
                  <a:lnTo>
                    <a:pt x="752" y="275"/>
                  </a:lnTo>
                  <a:cubicBezTo>
                    <a:pt x="728" y="201"/>
                    <a:pt x="678" y="125"/>
                    <a:pt x="602" y="74"/>
                  </a:cubicBezTo>
                  <a:cubicBezTo>
                    <a:pt x="552" y="24"/>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864270" y="-206151"/>
              <a:ext cx="21827" cy="254549"/>
            </a:xfrm>
            <a:custGeom>
              <a:avLst/>
              <a:gdLst/>
              <a:ahLst/>
              <a:cxnLst/>
              <a:rect l="l" t="t" r="r" b="b"/>
              <a:pathLst>
                <a:path w="752" h="8770" extrusionOk="0">
                  <a:moveTo>
                    <a:pt x="377" y="0"/>
                  </a:moveTo>
                  <a:cubicBezTo>
                    <a:pt x="301" y="0"/>
                    <a:pt x="227" y="26"/>
                    <a:pt x="151" y="101"/>
                  </a:cubicBezTo>
                  <a:cubicBezTo>
                    <a:pt x="76" y="151"/>
                    <a:pt x="50" y="201"/>
                    <a:pt x="26" y="301"/>
                  </a:cubicBezTo>
                  <a:cubicBezTo>
                    <a:pt x="0" y="327"/>
                    <a:pt x="0" y="351"/>
                    <a:pt x="0" y="401"/>
                  </a:cubicBezTo>
                  <a:lnTo>
                    <a:pt x="0" y="527"/>
                  </a:lnTo>
                  <a:lnTo>
                    <a:pt x="0" y="8268"/>
                  </a:lnTo>
                  <a:lnTo>
                    <a:pt x="0" y="8368"/>
                  </a:lnTo>
                  <a:cubicBezTo>
                    <a:pt x="0" y="8418"/>
                    <a:pt x="0" y="8469"/>
                    <a:pt x="26" y="8495"/>
                  </a:cubicBezTo>
                  <a:cubicBezTo>
                    <a:pt x="50" y="8569"/>
                    <a:pt x="76" y="8645"/>
                    <a:pt x="151" y="8695"/>
                  </a:cubicBezTo>
                  <a:cubicBezTo>
                    <a:pt x="227" y="8745"/>
                    <a:pt x="301" y="8769"/>
                    <a:pt x="377" y="8769"/>
                  </a:cubicBezTo>
                  <a:cubicBezTo>
                    <a:pt x="451" y="8769"/>
                    <a:pt x="551" y="8745"/>
                    <a:pt x="602" y="8695"/>
                  </a:cubicBezTo>
                  <a:cubicBezTo>
                    <a:pt x="678" y="8645"/>
                    <a:pt x="728" y="8569"/>
                    <a:pt x="728" y="8495"/>
                  </a:cubicBezTo>
                  <a:cubicBezTo>
                    <a:pt x="752" y="8469"/>
                    <a:pt x="752" y="8418"/>
                    <a:pt x="752" y="8368"/>
                  </a:cubicBezTo>
                  <a:lnTo>
                    <a:pt x="752" y="8268"/>
                  </a:lnTo>
                  <a:lnTo>
                    <a:pt x="752" y="527"/>
                  </a:lnTo>
                  <a:lnTo>
                    <a:pt x="752" y="401"/>
                  </a:lnTo>
                  <a:cubicBezTo>
                    <a:pt x="752" y="351"/>
                    <a:pt x="752" y="327"/>
                    <a:pt x="728" y="301"/>
                  </a:cubicBezTo>
                  <a:cubicBezTo>
                    <a:pt x="728" y="201"/>
                    <a:pt x="678" y="151"/>
                    <a:pt x="602" y="101"/>
                  </a:cubicBezTo>
                  <a:cubicBezTo>
                    <a:pt x="551" y="26"/>
                    <a:pt x="451" y="0"/>
                    <a:pt x="37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252731" y="-237439"/>
              <a:ext cx="22552" cy="317824"/>
            </a:xfrm>
            <a:custGeom>
              <a:avLst/>
              <a:gdLst/>
              <a:ahLst/>
              <a:cxnLst/>
              <a:rect l="l" t="t" r="r" b="b"/>
              <a:pathLst>
                <a:path w="777" h="10950" extrusionOk="0">
                  <a:moveTo>
                    <a:pt x="386" y="1"/>
                  </a:moveTo>
                  <a:cubicBezTo>
                    <a:pt x="308" y="1"/>
                    <a:pt x="226" y="26"/>
                    <a:pt x="151" y="76"/>
                  </a:cubicBezTo>
                  <a:cubicBezTo>
                    <a:pt x="101" y="126"/>
                    <a:pt x="51" y="202"/>
                    <a:pt x="25" y="277"/>
                  </a:cubicBezTo>
                  <a:cubicBezTo>
                    <a:pt x="25" y="327"/>
                    <a:pt x="25" y="353"/>
                    <a:pt x="1" y="403"/>
                  </a:cubicBezTo>
                  <a:lnTo>
                    <a:pt x="1" y="527"/>
                  </a:lnTo>
                  <a:lnTo>
                    <a:pt x="1" y="10424"/>
                  </a:lnTo>
                  <a:lnTo>
                    <a:pt x="1" y="10549"/>
                  </a:lnTo>
                  <a:cubicBezTo>
                    <a:pt x="25" y="10599"/>
                    <a:pt x="25" y="10625"/>
                    <a:pt x="25" y="10649"/>
                  </a:cubicBezTo>
                  <a:cubicBezTo>
                    <a:pt x="51" y="10749"/>
                    <a:pt x="101" y="10825"/>
                    <a:pt x="151" y="10875"/>
                  </a:cubicBezTo>
                  <a:cubicBezTo>
                    <a:pt x="225" y="10926"/>
                    <a:pt x="302" y="10950"/>
                    <a:pt x="376" y="10950"/>
                  </a:cubicBezTo>
                  <a:cubicBezTo>
                    <a:pt x="476" y="10950"/>
                    <a:pt x="552" y="10926"/>
                    <a:pt x="602" y="10875"/>
                  </a:cubicBezTo>
                  <a:cubicBezTo>
                    <a:pt x="676" y="10825"/>
                    <a:pt x="726" y="10749"/>
                    <a:pt x="753" y="10649"/>
                  </a:cubicBezTo>
                  <a:lnTo>
                    <a:pt x="753" y="10549"/>
                  </a:lnTo>
                  <a:cubicBezTo>
                    <a:pt x="777" y="10499"/>
                    <a:pt x="777" y="10475"/>
                    <a:pt x="777" y="10424"/>
                  </a:cubicBezTo>
                  <a:lnTo>
                    <a:pt x="777" y="527"/>
                  </a:lnTo>
                  <a:cubicBezTo>
                    <a:pt x="777" y="477"/>
                    <a:pt x="777" y="453"/>
                    <a:pt x="753" y="403"/>
                  </a:cubicBezTo>
                  <a:lnTo>
                    <a:pt x="753" y="277"/>
                  </a:lnTo>
                  <a:cubicBezTo>
                    <a:pt x="726" y="202"/>
                    <a:pt x="676" y="126"/>
                    <a:pt x="602" y="76"/>
                  </a:cubicBezTo>
                  <a:cubicBezTo>
                    <a:pt x="539" y="26"/>
                    <a:pt x="46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817019" y="-158870"/>
              <a:ext cx="21856" cy="160015"/>
            </a:xfrm>
            <a:custGeom>
              <a:avLst/>
              <a:gdLst/>
              <a:ahLst/>
              <a:cxnLst/>
              <a:rect l="l" t="t" r="r" b="b"/>
              <a:pathLst>
                <a:path w="753" h="5513" extrusionOk="0">
                  <a:moveTo>
                    <a:pt x="376" y="1"/>
                  </a:moveTo>
                  <a:cubicBezTo>
                    <a:pt x="301" y="1"/>
                    <a:pt x="225" y="25"/>
                    <a:pt x="151" y="101"/>
                  </a:cubicBezTo>
                  <a:cubicBezTo>
                    <a:pt x="75" y="151"/>
                    <a:pt x="51" y="201"/>
                    <a:pt x="25" y="301"/>
                  </a:cubicBezTo>
                  <a:cubicBezTo>
                    <a:pt x="1" y="326"/>
                    <a:pt x="1" y="376"/>
                    <a:pt x="1" y="402"/>
                  </a:cubicBezTo>
                  <a:lnTo>
                    <a:pt x="1" y="526"/>
                  </a:lnTo>
                  <a:lnTo>
                    <a:pt x="1" y="4986"/>
                  </a:lnTo>
                  <a:lnTo>
                    <a:pt x="1" y="5112"/>
                  </a:lnTo>
                  <a:cubicBezTo>
                    <a:pt x="1" y="5162"/>
                    <a:pt x="1" y="5212"/>
                    <a:pt x="25" y="5236"/>
                  </a:cubicBezTo>
                  <a:cubicBezTo>
                    <a:pt x="51" y="5312"/>
                    <a:pt x="75" y="5386"/>
                    <a:pt x="151" y="5437"/>
                  </a:cubicBezTo>
                  <a:cubicBezTo>
                    <a:pt x="225" y="5487"/>
                    <a:pt x="301" y="5513"/>
                    <a:pt x="376" y="5513"/>
                  </a:cubicBezTo>
                  <a:cubicBezTo>
                    <a:pt x="452" y="5513"/>
                    <a:pt x="526" y="5487"/>
                    <a:pt x="602" y="5437"/>
                  </a:cubicBezTo>
                  <a:cubicBezTo>
                    <a:pt x="676" y="5386"/>
                    <a:pt x="702" y="5312"/>
                    <a:pt x="726" y="5236"/>
                  </a:cubicBezTo>
                  <a:cubicBezTo>
                    <a:pt x="752" y="5212"/>
                    <a:pt x="752" y="5162"/>
                    <a:pt x="752" y="5112"/>
                  </a:cubicBezTo>
                  <a:lnTo>
                    <a:pt x="752" y="4986"/>
                  </a:lnTo>
                  <a:lnTo>
                    <a:pt x="752" y="526"/>
                  </a:lnTo>
                  <a:lnTo>
                    <a:pt x="752" y="402"/>
                  </a:lnTo>
                  <a:cubicBezTo>
                    <a:pt x="752" y="376"/>
                    <a:pt x="752" y="326"/>
                    <a:pt x="726" y="301"/>
                  </a:cubicBezTo>
                  <a:cubicBezTo>
                    <a:pt x="702" y="201"/>
                    <a:pt x="676" y="151"/>
                    <a:pt x="602" y="101"/>
                  </a:cubicBezTo>
                  <a:cubicBezTo>
                    <a:pt x="526" y="51"/>
                    <a:pt x="452" y="1"/>
                    <a:pt x="37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3006083" y="-142849"/>
              <a:ext cx="21856" cy="128697"/>
            </a:xfrm>
            <a:custGeom>
              <a:avLst/>
              <a:gdLst/>
              <a:ahLst/>
              <a:cxnLst/>
              <a:rect l="l" t="t" r="r" b="b"/>
              <a:pathLst>
                <a:path w="753" h="4434" extrusionOk="0">
                  <a:moveTo>
                    <a:pt x="376" y="0"/>
                  </a:moveTo>
                  <a:cubicBezTo>
                    <a:pt x="301" y="0"/>
                    <a:pt x="225" y="24"/>
                    <a:pt x="151" y="74"/>
                  </a:cubicBezTo>
                  <a:cubicBezTo>
                    <a:pt x="101" y="124"/>
                    <a:pt x="51" y="200"/>
                    <a:pt x="25" y="275"/>
                  </a:cubicBezTo>
                  <a:cubicBezTo>
                    <a:pt x="25" y="325"/>
                    <a:pt x="1" y="351"/>
                    <a:pt x="1" y="401"/>
                  </a:cubicBezTo>
                  <a:lnTo>
                    <a:pt x="1" y="525"/>
                  </a:lnTo>
                  <a:lnTo>
                    <a:pt x="1" y="3908"/>
                  </a:lnTo>
                  <a:lnTo>
                    <a:pt x="1" y="4033"/>
                  </a:lnTo>
                  <a:cubicBezTo>
                    <a:pt x="1" y="4083"/>
                    <a:pt x="25" y="4109"/>
                    <a:pt x="25" y="4133"/>
                  </a:cubicBezTo>
                  <a:cubicBezTo>
                    <a:pt x="51" y="4233"/>
                    <a:pt x="101" y="4283"/>
                    <a:pt x="151" y="4333"/>
                  </a:cubicBezTo>
                  <a:cubicBezTo>
                    <a:pt x="225" y="4410"/>
                    <a:pt x="301" y="4434"/>
                    <a:pt x="376" y="4434"/>
                  </a:cubicBezTo>
                  <a:cubicBezTo>
                    <a:pt x="476" y="4434"/>
                    <a:pt x="552" y="4410"/>
                    <a:pt x="602" y="4333"/>
                  </a:cubicBezTo>
                  <a:cubicBezTo>
                    <a:pt x="676" y="4283"/>
                    <a:pt x="726" y="4233"/>
                    <a:pt x="752" y="4133"/>
                  </a:cubicBezTo>
                  <a:lnTo>
                    <a:pt x="752" y="4033"/>
                  </a:lnTo>
                  <a:lnTo>
                    <a:pt x="752" y="3908"/>
                  </a:lnTo>
                  <a:lnTo>
                    <a:pt x="752" y="525"/>
                  </a:lnTo>
                  <a:lnTo>
                    <a:pt x="752" y="401"/>
                  </a:lnTo>
                  <a:lnTo>
                    <a:pt x="752" y="275"/>
                  </a:lnTo>
                  <a:cubicBezTo>
                    <a:pt x="726" y="200"/>
                    <a:pt x="676" y="124"/>
                    <a:pt x="602" y="74"/>
                  </a:cubicBezTo>
                  <a:cubicBezTo>
                    <a:pt x="552" y="24"/>
                    <a:pt x="476" y="0"/>
                    <a:pt x="37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7"/>
          <p:cNvSpPr txBox="1">
            <a:spLocks noGrp="1"/>
          </p:cNvSpPr>
          <p:nvPr>
            <p:ph type="subTitle" idx="1"/>
          </p:nvPr>
        </p:nvSpPr>
        <p:spPr>
          <a:xfrm>
            <a:off x="2240253" y="3594574"/>
            <a:ext cx="514200" cy="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1:23</a:t>
            </a:r>
            <a:endParaRPr sz="900"/>
          </a:p>
        </p:txBody>
      </p:sp>
      <p:sp>
        <p:nvSpPr>
          <p:cNvPr id="728" name="Google Shape;728;p37"/>
          <p:cNvSpPr txBox="1">
            <a:spLocks noGrp="1"/>
          </p:cNvSpPr>
          <p:nvPr>
            <p:ph type="subTitle" idx="1"/>
          </p:nvPr>
        </p:nvSpPr>
        <p:spPr>
          <a:xfrm>
            <a:off x="6166603" y="3594574"/>
            <a:ext cx="514200" cy="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a:t>2:36</a:t>
            </a:r>
            <a:endParaRPr sz="900"/>
          </a:p>
        </p:txBody>
      </p:sp>
      <p:sp>
        <p:nvSpPr>
          <p:cNvPr id="729" name="Google Shape;729;p37"/>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Playing</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8"/>
        <p:cNvGrpSpPr/>
        <p:nvPr/>
      </p:nvGrpSpPr>
      <p:grpSpPr>
        <a:xfrm>
          <a:off x="0" y="0"/>
          <a:ext cx="0" cy="0"/>
          <a:chOff x="0" y="0"/>
          <a:chExt cx="0" cy="0"/>
        </a:xfrm>
      </p:grpSpPr>
      <p:sp>
        <p:nvSpPr>
          <p:cNvPr id="2529" name="Google Shape;2529;p47"/>
          <p:cNvSpPr txBox="1">
            <a:spLocks noGrp="1"/>
          </p:cNvSpPr>
          <p:nvPr>
            <p:ph type="title"/>
          </p:nvPr>
        </p:nvSpPr>
        <p:spPr>
          <a:xfrm>
            <a:off x="720150" y="475900"/>
            <a:ext cx="7704000" cy="572700"/>
          </a:xfrm>
          <a:prstGeom prst="rect">
            <a:avLst/>
          </a:prstGeom>
        </p:spPr>
        <p:txBody>
          <a:bodyPr spcFirstLastPara="1" wrap="square" lIns="91425" tIns="91425" rIns="91425" bIns="91425" anchor="t" anchorCtr="0">
            <a:noAutofit/>
          </a:bodyPr>
          <a:lstStyle/>
          <a:p>
            <a:pPr lvl="0"/>
            <a:r>
              <a:rPr lang="en" dirty="0"/>
              <a:t>Conclusion</a:t>
            </a:r>
            <a:endParaRPr dirty="0">
              <a:solidFill>
                <a:schemeClr val="bg2"/>
              </a:solidFill>
            </a:endParaRPr>
          </a:p>
        </p:txBody>
      </p:sp>
      <p:sp>
        <p:nvSpPr>
          <p:cNvPr id="2555" name="Google Shape;2555;p47"/>
          <p:cNvSpPr txBox="1"/>
          <p:nvPr/>
        </p:nvSpPr>
        <p:spPr>
          <a:xfrm>
            <a:off x="3752400" y="66425"/>
            <a:ext cx="1639500" cy="331200"/>
          </a:xfrm>
          <a:prstGeom prst="rect">
            <a:avLst/>
          </a:prstGeom>
          <a:noFill/>
          <a:ln>
            <a:noFill/>
          </a:ln>
        </p:spPr>
        <p:txBody>
          <a:bodyPr spcFirstLastPara="1" wrap="square" lIns="91425" tIns="91425" rIns="91425" bIns="91425" anchor="t" anchorCtr="0">
            <a:noAutofit/>
          </a:bodyPr>
          <a:lstStyle/>
          <a:p>
            <a:pPr algn="ctr"/>
            <a:r>
              <a:rPr lang="en" sz="1200">
                <a:solidFill>
                  <a:srgbClr val="FEFEFE"/>
                </a:solidFill>
                <a:latin typeface="Krona One"/>
                <a:ea typeface="Krona One"/>
                <a:cs typeface="Krona One"/>
                <a:sym typeface="Krona One"/>
              </a:rPr>
              <a:t>Best hits</a:t>
            </a:r>
            <a:endParaRPr sz="1200">
              <a:solidFill>
                <a:srgbClr val="FEFEFE"/>
              </a:solidFill>
              <a:latin typeface="Krona One"/>
              <a:ea typeface="Krona One"/>
              <a:cs typeface="Krona One"/>
              <a:sym typeface="Krona One"/>
            </a:endParaRPr>
          </a:p>
          <a:p>
            <a:pPr algn="ctr"/>
            <a:endParaRPr sz="1200">
              <a:solidFill>
                <a:srgbClr val="191919"/>
              </a:solidFill>
              <a:latin typeface="Krona One"/>
              <a:ea typeface="Krona One"/>
              <a:cs typeface="Krona One"/>
              <a:sym typeface="Krona One"/>
            </a:endParaRPr>
          </a:p>
        </p:txBody>
      </p:sp>
      <p:sp>
        <p:nvSpPr>
          <p:cNvPr id="3" name="Ορθογώνιο 2"/>
          <p:cNvSpPr/>
          <p:nvPr/>
        </p:nvSpPr>
        <p:spPr>
          <a:xfrm>
            <a:off x="797819" y="1530891"/>
            <a:ext cx="7652424" cy="2677656"/>
          </a:xfrm>
          <a:prstGeom prst="rect">
            <a:avLst/>
          </a:prstGeom>
        </p:spPr>
        <p:txBody>
          <a:bodyPr wrap="square">
            <a:spAutoFit/>
          </a:bodyPr>
          <a:lstStyle/>
          <a:p>
            <a:pPr marL="285750" lvl="0" indent="-285750">
              <a:buClr>
                <a:schemeClr val="bg2"/>
              </a:buClr>
              <a:buSzPts val="1100"/>
              <a:buFont typeface="Open Sans"/>
              <a:buChar char="●"/>
            </a:pPr>
            <a:r>
              <a:rPr lang="el-GR" dirty="0">
                <a:solidFill>
                  <a:srgbClr val="434343"/>
                </a:solidFill>
                <a:latin typeface="Lato"/>
                <a:sym typeface="Lato"/>
              </a:rPr>
              <a:t>Given the low percentage of total sales both Asia and Oceania have, a market research is advised for both these continents. This will be very crucial in uncovering the music preference of these populations, and thus, in unlocking the full potential of these markets. </a:t>
            </a:r>
          </a:p>
          <a:p>
            <a:pPr marL="285750" lvl="0" indent="-285750">
              <a:buClr>
                <a:schemeClr val="bg2"/>
              </a:buClr>
              <a:buSzPts val="1100"/>
              <a:buFont typeface="Open Sans"/>
              <a:buChar char="●"/>
            </a:pPr>
            <a:endParaRPr lang="el-GR" dirty="0">
              <a:solidFill>
                <a:srgbClr val="434343"/>
              </a:solidFill>
              <a:latin typeface="Lato"/>
              <a:sym typeface="Lato"/>
            </a:endParaRPr>
          </a:p>
          <a:p>
            <a:pPr marL="285750" lvl="0" indent="-285750">
              <a:buClr>
                <a:schemeClr val="bg2"/>
              </a:buClr>
              <a:buSzPts val="1100"/>
              <a:buFont typeface="Open Sans"/>
              <a:buChar char="●"/>
            </a:pPr>
            <a:r>
              <a:rPr lang="el-GR" dirty="0">
                <a:solidFill>
                  <a:srgbClr val="434343"/>
                </a:solidFill>
                <a:latin typeface="Lato"/>
                <a:sym typeface="Lato"/>
              </a:rPr>
              <a:t>Use of machine learning methods is proposed, combined with our analysis as well as raw data, to predict future metrics (such as sales, costs) etc. This will allow reduction of operation costs and increase preparedness.</a:t>
            </a:r>
          </a:p>
          <a:p>
            <a:pPr marL="285750" lvl="0" indent="-285750">
              <a:buClr>
                <a:schemeClr val="bg2"/>
              </a:buClr>
              <a:buSzPts val="1100"/>
              <a:buFont typeface="Open Sans"/>
              <a:buChar char="●"/>
            </a:pPr>
            <a:endParaRPr lang="el-GR" dirty="0">
              <a:solidFill>
                <a:srgbClr val="434343"/>
              </a:solidFill>
              <a:latin typeface="Lato"/>
              <a:sym typeface="Lato"/>
            </a:endParaRPr>
          </a:p>
          <a:p>
            <a:pPr marL="285750" lvl="0" indent="-285750">
              <a:buClr>
                <a:schemeClr val="bg2"/>
              </a:buClr>
              <a:buSzPts val="1100"/>
              <a:buFont typeface="Open Sans"/>
              <a:buChar char="●"/>
            </a:pPr>
            <a:r>
              <a:rPr lang="el-GR" dirty="0">
                <a:solidFill>
                  <a:srgbClr val="434343"/>
                </a:solidFill>
                <a:latin typeface="Lato"/>
                <a:sym typeface="Lato"/>
              </a:rPr>
              <a:t>Investing in lowering the cost of production for the most sold media type, the MPEG audio file, will allow the business to reduce production costs down the road and increase profit margins.</a:t>
            </a:r>
          </a:p>
        </p:txBody>
      </p:sp>
    </p:spTree>
    <p:extLst>
      <p:ext uri="{BB962C8B-B14F-4D97-AF65-F5344CB8AC3E}">
        <p14:creationId xmlns:p14="http://schemas.microsoft.com/office/powerpoint/2010/main" val="158553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3" name="Google Shape;2563;p48"/>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Album list</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4" name="Ορθογώνιο 3"/>
          <p:cNvSpPr/>
          <p:nvPr/>
        </p:nvSpPr>
        <p:spPr>
          <a:xfrm>
            <a:off x="2495950" y="2256279"/>
            <a:ext cx="4152099" cy="630942"/>
          </a:xfrm>
          <a:prstGeom prst="rect">
            <a:avLst/>
          </a:prstGeom>
        </p:spPr>
        <p:txBody>
          <a:bodyPr wrap="none">
            <a:spAutoFit/>
          </a:bodyPr>
          <a:lstStyle/>
          <a:p>
            <a:r>
              <a:rPr lang="en-US" sz="3500" dirty="0">
                <a:solidFill>
                  <a:srgbClr val="191919"/>
                </a:solidFill>
                <a:latin typeface="Krona One"/>
                <a:sym typeface="Krona One"/>
              </a:rPr>
              <a:t>Thank you! </a:t>
            </a:r>
            <a:r>
              <a:rPr lang="en-US" sz="3500" dirty="0">
                <a:solidFill>
                  <a:srgbClr val="191919"/>
                </a:solidFill>
                <a:latin typeface="Krona One"/>
                <a:sym typeface="Wingdings" panose="05000000000000000000" pitchFamily="2" charset="2"/>
              </a:rPr>
              <a:t></a:t>
            </a:r>
            <a:r>
              <a:rPr lang="en-US" sz="3500" dirty="0">
                <a:solidFill>
                  <a:srgbClr val="191919"/>
                </a:solidFill>
                <a:latin typeface="Krona One"/>
                <a:sym typeface="Krona One"/>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9"/>
          <p:cNvSpPr/>
          <p:nvPr/>
        </p:nvSpPr>
        <p:spPr>
          <a:xfrm>
            <a:off x="2018200" y="1451963"/>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6241175" y="1451963"/>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2018200" y="3128750"/>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6241131" y="3128750"/>
            <a:ext cx="884400" cy="436800"/>
          </a:xfrm>
          <a:prstGeom prst="roundRect">
            <a:avLst>
              <a:gd name="adj" fmla="val 16667"/>
            </a:avLst>
          </a:prstGeom>
          <a:gradFill>
            <a:gsLst>
              <a:gs pos="0">
                <a:schemeClr val="dk2"/>
              </a:gs>
              <a:gs pos="100000">
                <a:schemeClr val="l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a:t>
            </a:r>
            <a:r>
              <a:rPr lang="en">
                <a:solidFill>
                  <a:schemeClr val="dk2"/>
                </a:solidFill>
              </a:rPr>
              <a:t>of contents</a:t>
            </a:r>
            <a:endParaRPr>
              <a:solidFill>
                <a:schemeClr val="dk2"/>
              </a:solidFill>
            </a:endParaRPr>
          </a:p>
        </p:txBody>
      </p:sp>
      <p:sp>
        <p:nvSpPr>
          <p:cNvPr id="746" name="Google Shape;746;p39"/>
          <p:cNvSpPr txBox="1">
            <a:spLocks noGrp="1"/>
          </p:cNvSpPr>
          <p:nvPr>
            <p:ph type="title" idx="2"/>
          </p:nvPr>
        </p:nvSpPr>
        <p:spPr>
          <a:xfrm>
            <a:off x="719950" y="2186500"/>
            <a:ext cx="34809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 Scripts </a:t>
            </a:r>
            <a:br>
              <a:rPr lang="en"/>
            </a:br>
            <a:r>
              <a:rPr lang="en"/>
              <a:t>and Schema</a:t>
            </a:r>
            <a:endParaRPr/>
          </a:p>
        </p:txBody>
      </p:sp>
      <p:sp>
        <p:nvSpPr>
          <p:cNvPr id="748" name="Google Shape;748;p39"/>
          <p:cNvSpPr txBox="1">
            <a:spLocks noGrp="1"/>
          </p:cNvSpPr>
          <p:nvPr>
            <p:ph type="title" idx="3"/>
          </p:nvPr>
        </p:nvSpPr>
        <p:spPr>
          <a:xfrm>
            <a:off x="4942881" y="2243650"/>
            <a:ext cx="34809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SSIS </a:t>
            </a:r>
            <a:br>
              <a:rPr lang="en"/>
            </a:br>
            <a:r>
              <a:rPr lang="en"/>
              <a:t>SSAS</a:t>
            </a:r>
            <a:endParaRPr/>
          </a:p>
        </p:txBody>
      </p:sp>
      <p:sp>
        <p:nvSpPr>
          <p:cNvPr id="750" name="Google Shape;750;p39"/>
          <p:cNvSpPr txBox="1">
            <a:spLocks noGrp="1"/>
          </p:cNvSpPr>
          <p:nvPr>
            <p:ph type="title" idx="5"/>
          </p:nvPr>
        </p:nvSpPr>
        <p:spPr>
          <a:xfrm>
            <a:off x="719950" y="3826825"/>
            <a:ext cx="34809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PowerBI</a:t>
            </a:r>
            <a:endParaRPr dirty="0"/>
          </a:p>
        </p:txBody>
      </p:sp>
      <p:sp>
        <p:nvSpPr>
          <p:cNvPr id="752" name="Google Shape;752;p39"/>
          <p:cNvSpPr txBox="1">
            <a:spLocks noGrp="1"/>
          </p:cNvSpPr>
          <p:nvPr>
            <p:ph type="title" idx="7"/>
          </p:nvPr>
        </p:nvSpPr>
        <p:spPr>
          <a:xfrm>
            <a:off x="4942881" y="3788725"/>
            <a:ext cx="34809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Conclusion</a:t>
            </a:r>
            <a:endParaRPr/>
          </a:p>
        </p:txBody>
      </p:sp>
      <p:sp>
        <p:nvSpPr>
          <p:cNvPr id="754" name="Google Shape;754;p39"/>
          <p:cNvSpPr txBox="1">
            <a:spLocks noGrp="1"/>
          </p:cNvSpPr>
          <p:nvPr>
            <p:ph type="title" idx="9"/>
          </p:nvPr>
        </p:nvSpPr>
        <p:spPr>
          <a:xfrm>
            <a:off x="2018200" y="1451963"/>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55" name="Google Shape;755;p39"/>
          <p:cNvSpPr txBox="1">
            <a:spLocks noGrp="1"/>
          </p:cNvSpPr>
          <p:nvPr>
            <p:ph type="title" idx="13"/>
          </p:nvPr>
        </p:nvSpPr>
        <p:spPr>
          <a:xfrm>
            <a:off x="6241199" y="1451963"/>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56" name="Google Shape;756;p39"/>
          <p:cNvSpPr txBox="1">
            <a:spLocks noGrp="1"/>
          </p:cNvSpPr>
          <p:nvPr>
            <p:ph type="title" idx="14"/>
          </p:nvPr>
        </p:nvSpPr>
        <p:spPr>
          <a:xfrm>
            <a:off x="2018248" y="3153761"/>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57" name="Google Shape;757;p39"/>
          <p:cNvSpPr txBox="1">
            <a:spLocks noGrp="1"/>
          </p:cNvSpPr>
          <p:nvPr>
            <p:ph type="title" idx="15"/>
          </p:nvPr>
        </p:nvSpPr>
        <p:spPr>
          <a:xfrm>
            <a:off x="6241177" y="3153761"/>
            <a:ext cx="884400" cy="4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58" name="Google Shape;758;p39"/>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Album list</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0"/>
          <p:cNvSpPr txBox="1">
            <a:spLocks noGrp="1"/>
          </p:cNvSpPr>
          <p:nvPr>
            <p:ph type="title"/>
          </p:nvPr>
        </p:nvSpPr>
        <p:spPr>
          <a:xfrm>
            <a:off x="403157" y="712076"/>
            <a:ext cx="6229350" cy="7695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3500" dirty="0">
                <a:solidFill>
                  <a:schemeClr val="dk1"/>
                </a:solidFill>
              </a:rPr>
              <a:t>About</a:t>
            </a:r>
            <a:r>
              <a:rPr lang="en" sz="4000" dirty="0">
                <a:solidFill>
                  <a:schemeClr val="dk1"/>
                </a:solidFill>
              </a:rPr>
              <a:t> </a:t>
            </a:r>
            <a:r>
              <a:rPr lang="en" sz="4000" dirty="0">
                <a:solidFill>
                  <a:schemeClr val="accent1"/>
                </a:solidFill>
              </a:rPr>
              <a:t>Melodica</a:t>
            </a:r>
            <a:endParaRPr sz="4000" dirty="0">
              <a:solidFill>
                <a:schemeClr val="accent1"/>
              </a:solidFill>
            </a:endParaRPr>
          </a:p>
        </p:txBody>
      </p:sp>
      <p:sp>
        <p:nvSpPr>
          <p:cNvPr id="764" name="Google Shape;764;p40"/>
          <p:cNvSpPr txBox="1">
            <a:spLocks noGrp="1"/>
          </p:cNvSpPr>
          <p:nvPr>
            <p:ph type="subTitle" idx="1"/>
          </p:nvPr>
        </p:nvSpPr>
        <p:spPr>
          <a:xfrm>
            <a:off x="525441" y="1493676"/>
            <a:ext cx="3754500" cy="2944238"/>
          </a:xfrm>
          <a:prstGeom prst="rect">
            <a:avLst/>
          </a:prstGeom>
        </p:spPr>
        <p:txBody>
          <a:bodyPr spcFirstLastPara="1" wrap="square" lIns="91425" tIns="91425" rIns="91425" bIns="91425" anchor="t" anchorCtr="0">
            <a:noAutofit/>
          </a:bodyPr>
          <a:lstStyle/>
          <a:p>
            <a:pPr marL="0" lvl="0" indent="0" algn="l"/>
            <a:r>
              <a:rPr lang="en-US" dirty="0"/>
              <a:t>Melodica Media Corp. is a multinational company headquartered in California, US that operates the namesake Melodica online music store. </a:t>
            </a:r>
          </a:p>
          <a:p>
            <a:pPr marL="0" lvl="0" indent="0" algn="l"/>
            <a:r>
              <a:rPr lang="en-US" dirty="0"/>
              <a:t>The store is comprised of downloadable</a:t>
            </a:r>
          </a:p>
          <a:p>
            <a:pPr marL="0" lvl="0" indent="0" algn="l"/>
            <a:r>
              <a:rPr lang="en-US" dirty="0"/>
              <a:t>MP4 files of songs that customers can download a piece.</a:t>
            </a:r>
            <a:endParaRPr dirty="0"/>
          </a:p>
        </p:txBody>
      </p:sp>
      <p:sp>
        <p:nvSpPr>
          <p:cNvPr id="766" name="Google Shape;766;p40"/>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Best hits</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pic>
        <p:nvPicPr>
          <p:cNvPr id="5" name="Google Shape;2826;p64"/>
          <p:cNvPicPr preferRelativeResize="0"/>
          <p:nvPr/>
        </p:nvPicPr>
        <p:blipFill rotWithShape="1">
          <a:blip r:embed="rId3">
            <a:alphaModFix/>
          </a:blip>
          <a:srcRect l="36450" t="3388" r="14144" b="9511"/>
          <a:stretch/>
        </p:blipFill>
        <p:spPr>
          <a:xfrm>
            <a:off x="5761326" y="1042814"/>
            <a:ext cx="2887200" cy="3395100"/>
          </a:xfrm>
          <a:prstGeom prst="roundRect">
            <a:avLst>
              <a:gd name="adj" fmla="val 0"/>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1"/>
          <p:cNvSpPr txBox="1">
            <a:spLocks noGrp="1"/>
          </p:cNvSpPr>
          <p:nvPr>
            <p:ph type="title"/>
          </p:nvPr>
        </p:nvSpPr>
        <p:spPr>
          <a:xfrm>
            <a:off x="720000" y="539400"/>
            <a:ext cx="7820750" cy="1175100"/>
          </a:xfrm>
          <a:prstGeom prst="rect">
            <a:avLst/>
          </a:prstGeom>
        </p:spPr>
        <p:txBody>
          <a:bodyPr spcFirstLastPara="1" wrap="square" lIns="91425" tIns="91425" rIns="91425" bIns="91425" anchor="t" anchorCtr="0">
            <a:noAutofit/>
          </a:bodyPr>
          <a:lstStyle/>
          <a:p>
            <a:pPr lvl="0" algn="l"/>
            <a:r>
              <a:rPr lang="en-US" dirty="0"/>
              <a:t>Project Overview </a:t>
            </a:r>
            <a:r>
              <a:rPr lang="en-US" dirty="0">
                <a:solidFill>
                  <a:schemeClr val="bg2"/>
                </a:solidFill>
              </a:rPr>
              <a:t>and Objectives </a:t>
            </a:r>
            <a:endParaRPr dirty="0">
              <a:solidFill>
                <a:schemeClr val="bg2"/>
              </a:solidFill>
            </a:endParaRPr>
          </a:p>
        </p:txBody>
      </p:sp>
      <p:grpSp>
        <p:nvGrpSpPr>
          <p:cNvPr id="784" name="Google Shape;784;p41"/>
          <p:cNvGrpSpPr/>
          <p:nvPr/>
        </p:nvGrpSpPr>
        <p:grpSpPr>
          <a:xfrm>
            <a:off x="1849261" y="1842461"/>
            <a:ext cx="352178" cy="352178"/>
            <a:chOff x="-61783350" y="2297100"/>
            <a:chExt cx="316650" cy="316650"/>
          </a:xfrm>
        </p:grpSpPr>
        <p:sp>
          <p:nvSpPr>
            <p:cNvPr id="785" name="Google Shape;785;p41"/>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41"/>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Discover</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7" name="Υπότιτλος 6"/>
          <p:cNvSpPr>
            <a:spLocks noGrp="1"/>
          </p:cNvSpPr>
          <p:nvPr>
            <p:ph type="subTitle" idx="6"/>
          </p:nvPr>
        </p:nvSpPr>
        <p:spPr>
          <a:xfrm>
            <a:off x="470348" y="1724818"/>
            <a:ext cx="9019951" cy="2105581"/>
          </a:xfrm>
        </p:spPr>
        <p:txBody>
          <a:bodyPr/>
          <a:lstStyle/>
          <a:p>
            <a:pPr marL="285750" indent="-285750" algn="l">
              <a:buClr>
                <a:schemeClr val="bg2"/>
              </a:buClr>
              <a:buFont typeface="Arial,Sans-Serif"/>
              <a:buChar char="•"/>
            </a:pPr>
            <a:r>
              <a:rPr lang="el-GR" dirty="0">
                <a:solidFill>
                  <a:srgbClr val="000000"/>
                </a:solidFill>
                <a:latin typeface="Arial"/>
                <a:cs typeface="Arial"/>
              </a:rPr>
              <a:t>Data Warehouse Setup: Established through SQL Server Management Studio for secure and efficient data storage.</a:t>
            </a:r>
            <a:endParaRPr lang="en-US" dirty="0">
              <a:solidFill>
                <a:srgbClr val="000000"/>
              </a:solidFill>
              <a:latin typeface="Arial"/>
              <a:cs typeface="Arial"/>
            </a:endParaRPr>
          </a:p>
          <a:p>
            <a:pPr marL="285750" indent="-285750" algn="l">
              <a:buClr>
                <a:schemeClr val="bg2"/>
              </a:buClr>
              <a:buFont typeface="Arial,Sans-Serif"/>
              <a:buChar char="•"/>
            </a:pPr>
            <a:r>
              <a:rPr lang="el-GR" dirty="0">
                <a:solidFill>
                  <a:srgbClr val="000000"/>
                </a:solidFill>
                <a:latin typeface="Arial"/>
                <a:cs typeface="Arial"/>
              </a:rPr>
              <a:t>ETL Processes via SSMS: Utilized SQL Server Management Studio for ETL processes, ensuring accurate data transfer and transformation.</a:t>
            </a:r>
            <a:endParaRPr lang="en-US" dirty="0">
              <a:solidFill>
                <a:srgbClr val="000000"/>
              </a:solidFill>
              <a:latin typeface="Arial"/>
              <a:cs typeface="Arial"/>
            </a:endParaRPr>
          </a:p>
          <a:p>
            <a:pPr marL="285750" indent="-285750" algn="l">
              <a:buClr>
                <a:schemeClr val="bg2"/>
              </a:buClr>
              <a:buFont typeface="Arial,Sans-Serif"/>
              <a:buChar char="•"/>
            </a:pPr>
            <a:r>
              <a:rPr lang="el-GR" dirty="0">
                <a:solidFill>
                  <a:srgbClr val="000000"/>
                </a:solidFill>
                <a:latin typeface="Arial"/>
                <a:cs typeface="Arial"/>
              </a:rPr>
              <a:t>SCD Type 2 in 'DimCustomer': Implemented to track and maintain historical customer data changes.</a:t>
            </a:r>
            <a:endParaRPr lang="en-US" dirty="0">
              <a:solidFill>
                <a:srgbClr val="000000"/>
              </a:solidFill>
              <a:latin typeface="Arial"/>
              <a:cs typeface="Arial"/>
            </a:endParaRPr>
          </a:p>
          <a:p>
            <a:pPr marL="285750" indent="-285750" algn="l">
              <a:buClr>
                <a:schemeClr val="bg2"/>
              </a:buClr>
              <a:buFont typeface="Arial,Sans-Serif"/>
              <a:buChar char="•"/>
            </a:pPr>
            <a:r>
              <a:rPr lang="el-GR" dirty="0">
                <a:solidFill>
                  <a:srgbClr val="000000"/>
                </a:solidFill>
                <a:latin typeface="Arial"/>
                <a:cs typeface="Arial"/>
              </a:rPr>
              <a:t>Power BI Integration: Facilitated in-depth analysis of sales and customer behavior, significantly enhancing decision-making.</a:t>
            </a:r>
            <a:endParaRPr lang="el-GR" dirty="0"/>
          </a:p>
        </p:txBody>
      </p:sp>
      <p:cxnSp>
        <p:nvCxnSpPr>
          <p:cNvPr id="13" name="Google Shape;2685;p54"/>
          <p:cNvCxnSpPr/>
          <p:nvPr/>
        </p:nvCxnSpPr>
        <p:spPr>
          <a:xfrm flipH="1" flipV="1">
            <a:off x="1572674" y="4102100"/>
            <a:ext cx="910176" cy="3658"/>
          </a:xfrm>
          <a:prstGeom prst="straightConnector1">
            <a:avLst/>
          </a:prstGeom>
          <a:noFill/>
          <a:ln w="28575" cap="flat" cmpd="sng">
            <a:solidFill>
              <a:schemeClr val="bg2"/>
            </a:solidFill>
            <a:prstDash val="solid"/>
            <a:round/>
            <a:headEnd type="none" w="med" len="med"/>
            <a:tailEnd type="none" w="med" len="med"/>
          </a:ln>
        </p:spPr>
      </p:cxnSp>
      <p:sp>
        <p:nvSpPr>
          <p:cNvPr id="32" name="Google Shape;2835;p65"/>
          <p:cNvSpPr/>
          <p:nvPr/>
        </p:nvSpPr>
        <p:spPr>
          <a:xfrm>
            <a:off x="2482850" y="3790158"/>
            <a:ext cx="650400" cy="6312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6;p65"/>
          <p:cNvSpPr/>
          <p:nvPr/>
        </p:nvSpPr>
        <p:spPr>
          <a:xfrm>
            <a:off x="4009665" y="3775700"/>
            <a:ext cx="650400" cy="6312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7;p65"/>
          <p:cNvSpPr/>
          <p:nvPr/>
        </p:nvSpPr>
        <p:spPr>
          <a:xfrm>
            <a:off x="5562994" y="3782842"/>
            <a:ext cx="650400" cy="6312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8;p65"/>
          <p:cNvSpPr/>
          <p:nvPr/>
        </p:nvSpPr>
        <p:spPr>
          <a:xfrm>
            <a:off x="7123570" y="3747661"/>
            <a:ext cx="650400" cy="6312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p:cNvSpPr txBox="1"/>
          <p:nvPr/>
        </p:nvSpPr>
        <p:spPr>
          <a:xfrm>
            <a:off x="7065204" y="3924761"/>
            <a:ext cx="1225054" cy="276999"/>
          </a:xfrm>
          <a:prstGeom prst="rect">
            <a:avLst/>
          </a:prstGeom>
          <a:noFill/>
        </p:spPr>
        <p:txBody>
          <a:bodyPr wrap="square" rtlCol="0">
            <a:spAutoFit/>
          </a:bodyPr>
          <a:lstStyle/>
          <a:p>
            <a:r>
              <a:rPr lang="en-US" sz="1200" dirty="0">
                <a:solidFill>
                  <a:schemeClr val="bg1"/>
                </a:solidFill>
              </a:rPr>
              <a:t>PowerBI</a:t>
            </a:r>
          </a:p>
        </p:txBody>
      </p:sp>
      <p:sp>
        <p:nvSpPr>
          <p:cNvPr id="28" name="TextBox 27"/>
          <p:cNvSpPr txBox="1"/>
          <p:nvPr/>
        </p:nvSpPr>
        <p:spPr>
          <a:xfrm>
            <a:off x="4055918" y="3944553"/>
            <a:ext cx="1193800" cy="307777"/>
          </a:xfrm>
          <a:prstGeom prst="rect">
            <a:avLst/>
          </a:prstGeom>
          <a:noFill/>
        </p:spPr>
        <p:txBody>
          <a:bodyPr wrap="square" rtlCol="0">
            <a:spAutoFit/>
          </a:bodyPr>
          <a:lstStyle/>
          <a:p>
            <a:r>
              <a:rPr lang="en-US" dirty="0">
                <a:solidFill>
                  <a:schemeClr val="bg1"/>
                </a:solidFill>
              </a:rPr>
              <a:t>SSIS</a:t>
            </a:r>
          </a:p>
        </p:txBody>
      </p:sp>
      <p:sp>
        <p:nvSpPr>
          <p:cNvPr id="29" name="TextBox 28"/>
          <p:cNvSpPr txBox="1"/>
          <p:nvPr/>
        </p:nvSpPr>
        <p:spPr>
          <a:xfrm>
            <a:off x="5562994" y="3951869"/>
            <a:ext cx="831850" cy="317500"/>
          </a:xfrm>
          <a:prstGeom prst="rect">
            <a:avLst/>
          </a:prstGeom>
          <a:noFill/>
        </p:spPr>
        <p:txBody>
          <a:bodyPr wrap="square" rtlCol="0">
            <a:spAutoFit/>
          </a:bodyPr>
          <a:lstStyle/>
          <a:p>
            <a:r>
              <a:rPr lang="en-US" dirty="0">
                <a:solidFill>
                  <a:schemeClr val="bg1"/>
                </a:solidFill>
              </a:rPr>
              <a:t>SSAS</a:t>
            </a:r>
          </a:p>
        </p:txBody>
      </p:sp>
      <p:sp>
        <p:nvSpPr>
          <p:cNvPr id="30" name="TextBox 29"/>
          <p:cNvSpPr txBox="1"/>
          <p:nvPr/>
        </p:nvSpPr>
        <p:spPr>
          <a:xfrm>
            <a:off x="2347594" y="3890314"/>
            <a:ext cx="920911" cy="430887"/>
          </a:xfrm>
          <a:prstGeom prst="rect">
            <a:avLst/>
          </a:prstGeom>
          <a:noFill/>
        </p:spPr>
        <p:txBody>
          <a:bodyPr wrap="square" rtlCol="0">
            <a:spAutoFit/>
          </a:bodyPr>
          <a:lstStyle/>
          <a:p>
            <a:pPr algn="ctr"/>
            <a:r>
              <a:rPr lang="en-US" sz="1100">
                <a:solidFill>
                  <a:schemeClr val="bg1"/>
                </a:solidFill>
              </a:rPr>
              <a:t>Staging</a:t>
            </a:r>
          </a:p>
          <a:p>
            <a:pPr algn="ctr"/>
            <a:r>
              <a:rPr lang="en-US" sz="1100">
                <a:solidFill>
                  <a:schemeClr val="bg1"/>
                </a:solidFill>
              </a:rPr>
              <a:t>DW</a:t>
            </a:r>
          </a:p>
        </p:txBody>
      </p:sp>
      <p:sp>
        <p:nvSpPr>
          <p:cNvPr id="49" name="Google Shape;2835;p65"/>
          <p:cNvSpPr/>
          <p:nvPr/>
        </p:nvSpPr>
        <p:spPr>
          <a:xfrm>
            <a:off x="943997" y="3790158"/>
            <a:ext cx="650400" cy="631200"/>
          </a:xfrm>
          <a:prstGeom prst="roundRect">
            <a:avLst>
              <a:gd name="adj" fmla="val 16667"/>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TextBox 44"/>
          <p:cNvSpPr txBox="1"/>
          <p:nvPr/>
        </p:nvSpPr>
        <p:spPr>
          <a:xfrm>
            <a:off x="943997" y="3951869"/>
            <a:ext cx="647700" cy="307777"/>
          </a:xfrm>
          <a:prstGeom prst="rect">
            <a:avLst/>
          </a:prstGeom>
          <a:noFill/>
        </p:spPr>
        <p:txBody>
          <a:bodyPr wrap="square" rtlCol="0">
            <a:spAutoFit/>
          </a:bodyPr>
          <a:lstStyle/>
          <a:p>
            <a:r>
              <a:rPr lang="en-US">
                <a:solidFill>
                  <a:schemeClr val="bg1"/>
                </a:solidFill>
              </a:rPr>
              <a:t>OLTP</a:t>
            </a:r>
          </a:p>
        </p:txBody>
      </p:sp>
      <p:cxnSp>
        <p:nvCxnSpPr>
          <p:cNvPr id="55" name="Google Shape;2685;p54"/>
          <p:cNvCxnSpPr/>
          <p:nvPr/>
        </p:nvCxnSpPr>
        <p:spPr>
          <a:xfrm flipH="1" flipV="1">
            <a:off x="3099489" y="4098442"/>
            <a:ext cx="910176" cy="3658"/>
          </a:xfrm>
          <a:prstGeom prst="straightConnector1">
            <a:avLst/>
          </a:prstGeom>
          <a:noFill/>
          <a:ln w="28575" cap="flat" cmpd="sng">
            <a:solidFill>
              <a:schemeClr val="bg2"/>
            </a:solidFill>
            <a:prstDash val="solid"/>
            <a:round/>
            <a:headEnd type="none" w="med" len="med"/>
            <a:tailEnd type="none" w="med" len="med"/>
          </a:ln>
        </p:spPr>
      </p:cxnSp>
      <p:cxnSp>
        <p:nvCxnSpPr>
          <p:cNvPr id="56" name="Google Shape;2685;p54"/>
          <p:cNvCxnSpPr/>
          <p:nvPr/>
        </p:nvCxnSpPr>
        <p:spPr>
          <a:xfrm flipH="1" flipV="1">
            <a:off x="6213394" y="4087642"/>
            <a:ext cx="910176" cy="3658"/>
          </a:xfrm>
          <a:prstGeom prst="straightConnector1">
            <a:avLst/>
          </a:prstGeom>
          <a:noFill/>
          <a:ln w="28575" cap="flat" cmpd="sng">
            <a:solidFill>
              <a:schemeClr val="bg2"/>
            </a:solidFill>
            <a:prstDash val="solid"/>
            <a:round/>
            <a:headEnd type="none" w="med" len="med"/>
            <a:tailEnd type="none" w="med" len="med"/>
          </a:ln>
        </p:spPr>
      </p:cxnSp>
      <p:cxnSp>
        <p:nvCxnSpPr>
          <p:cNvPr id="57" name="Google Shape;2685;p54"/>
          <p:cNvCxnSpPr/>
          <p:nvPr/>
        </p:nvCxnSpPr>
        <p:spPr>
          <a:xfrm flipH="1" flipV="1">
            <a:off x="4652818" y="4103929"/>
            <a:ext cx="910176" cy="3658"/>
          </a:xfrm>
          <a:prstGeom prst="straightConnector1">
            <a:avLst/>
          </a:prstGeom>
          <a:noFill/>
          <a:ln w="28575" cap="flat" cmpd="sng">
            <a:solidFill>
              <a:schemeClr val="bg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6" name="Google Shape;766;p40"/>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Best hits</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5" name="Ορθογώνιο 4"/>
          <p:cNvSpPr/>
          <p:nvPr/>
        </p:nvSpPr>
        <p:spPr>
          <a:xfrm>
            <a:off x="2382061" y="647534"/>
            <a:ext cx="4379725" cy="553998"/>
          </a:xfrm>
          <a:prstGeom prst="rect">
            <a:avLst/>
          </a:prstGeom>
        </p:spPr>
        <p:txBody>
          <a:bodyPr wrap="none">
            <a:spAutoFit/>
          </a:bodyPr>
          <a:lstStyle/>
          <a:p>
            <a:r>
              <a:rPr lang="en-US" sz="3000" dirty="0">
                <a:solidFill>
                  <a:srgbClr val="191919"/>
                </a:solidFill>
                <a:latin typeface="Krona One"/>
                <a:sym typeface="Krona One"/>
              </a:rPr>
              <a:t>Data</a:t>
            </a:r>
            <a:r>
              <a:rPr lang="en-US" sz="3000" dirty="0">
                <a:solidFill>
                  <a:srgbClr val="FF7BAB"/>
                </a:solidFill>
                <a:latin typeface="Krona One"/>
                <a:sym typeface="Krona One"/>
              </a:rPr>
              <a:t> </a:t>
            </a:r>
            <a:r>
              <a:rPr lang="en-US" sz="3000" dirty="0">
                <a:solidFill>
                  <a:schemeClr val="accent1"/>
                </a:solidFill>
                <a:latin typeface="Krona One"/>
                <a:sym typeface="Krona One"/>
              </a:rPr>
              <a:t>Warehouse</a:t>
            </a:r>
            <a:endParaRPr lang="en-US" dirty="0">
              <a:solidFill>
                <a:schemeClr val="accent1"/>
              </a:solidFill>
            </a:endParaRPr>
          </a:p>
        </p:txBody>
      </p:sp>
      <p:sp>
        <p:nvSpPr>
          <p:cNvPr id="6" name="Ορθογώνιο 5"/>
          <p:cNvSpPr/>
          <p:nvPr/>
        </p:nvSpPr>
        <p:spPr>
          <a:xfrm>
            <a:off x="249676" y="1493762"/>
            <a:ext cx="3103123" cy="3108543"/>
          </a:xfrm>
          <a:prstGeom prst="rect">
            <a:avLst/>
          </a:prstGeom>
        </p:spPr>
        <p:txBody>
          <a:bodyPr wrap="square">
            <a:spAutoFit/>
          </a:bodyPr>
          <a:lstStyle/>
          <a:p>
            <a:pPr lvl="0"/>
            <a:r>
              <a:rPr lang="el-GR" dirty="0"/>
              <a:t>Starting from the OLTP Database using SSMS (SQL Server Management Studio) the Staging Database and the Data Warehouse were created.</a:t>
            </a:r>
            <a:endParaRPr lang="en-US" dirty="0"/>
          </a:p>
          <a:p>
            <a:pPr lvl="0"/>
            <a:endParaRPr lang="el-GR" dirty="0"/>
          </a:p>
          <a:p>
            <a:pPr lvl="0"/>
            <a:r>
              <a:rPr lang="el-GR" dirty="0"/>
              <a:t>The Data Warehouse includes the dimension tables: Album, Artist, Customer, Track, Media Type, Genre and Date as well as the fact table Invoice</a:t>
            </a:r>
          </a:p>
          <a:p>
            <a:pPr lvl="0"/>
            <a:endParaRPr lang="el-GR" dirty="0"/>
          </a:p>
          <a:p>
            <a:pPr lvl="0"/>
            <a:r>
              <a:rPr lang="el-GR" dirty="0"/>
              <a:t>The entity relationship diagram is in a Snowflake Schema.</a:t>
            </a:r>
          </a:p>
        </p:txBody>
      </p:sp>
      <p:pic>
        <p:nvPicPr>
          <p:cNvPr id="7" name="Εικόνα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187" y="1284051"/>
            <a:ext cx="5959812" cy="3318253"/>
          </a:xfrm>
          <a:prstGeom prst="rect">
            <a:avLst/>
          </a:prstGeom>
        </p:spPr>
      </p:pic>
    </p:spTree>
    <p:extLst>
      <p:ext uri="{BB962C8B-B14F-4D97-AF65-F5344CB8AC3E}">
        <p14:creationId xmlns:p14="http://schemas.microsoft.com/office/powerpoint/2010/main" val="307087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6" name="Google Shape;836;p43"/>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Best podcast</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2" name="Τίτλος 1"/>
          <p:cNvSpPr>
            <a:spLocks noGrp="1"/>
          </p:cNvSpPr>
          <p:nvPr>
            <p:ph type="title"/>
          </p:nvPr>
        </p:nvSpPr>
        <p:spPr>
          <a:xfrm>
            <a:off x="1634840" y="683289"/>
            <a:ext cx="5353200" cy="531900"/>
          </a:xfrm>
        </p:spPr>
        <p:txBody>
          <a:bodyPr/>
          <a:lstStyle/>
          <a:p>
            <a:r>
              <a:rPr lang="en" sz="3500" dirty="0">
                <a:solidFill>
                  <a:srgbClr val="191919"/>
                </a:solidFill>
              </a:rPr>
              <a:t>SS</a:t>
            </a:r>
            <a:r>
              <a:rPr lang="en" sz="3500" dirty="0">
                <a:solidFill>
                  <a:schemeClr val="bg2"/>
                </a:solidFill>
              </a:rPr>
              <a:t>IS</a:t>
            </a:r>
            <a:endParaRPr lang="en-US" dirty="0">
              <a:solidFill>
                <a:schemeClr val="bg2"/>
              </a:solidFill>
            </a:endParaRPr>
          </a:p>
        </p:txBody>
      </p:sp>
      <p:sp>
        <p:nvSpPr>
          <p:cNvPr id="3" name="Ορθογώνιο 2"/>
          <p:cNvSpPr/>
          <p:nvPr/>
        </p:nvSpPr>
        <p:spPr>
          <a:xfrm>
            <a:off x="230222" y="1556088"/>
            <a:ext cx="4572000" cy="2031325"/>
          </a:xfrm>
          <a:prstGeom prst="rect">
            <a:avLst/>
          </a:prstGeom>
        </p:spPr>
        <p:txBody>
          <a:bodyPr>
            <a:spAutoFit/>
          </a:bodyPr>
          <a:lstStyle/>
          <a:p>
            <a:pPr lvl="0"/>
            <a:r>
              <a:rPr lang="el-GR" dirty="0"/>
              <a:t>Using the Visual Studio’ s SSIS (SQL Server Integration Services)</a:t>
            </a:r>
            <a:endParaRPr lang="en-US" dirty="0"/>
          </a:p>
          <a:p>
            <a:pPr lvl="0"/>
            <a:endParaRPr lang="el-GR" dirty="0"/>
          </a:p>
          <a:p>
            <a:pPr lvl="0"/>
            <a:endParaRPr lang="el-GR" dirty="0"/>
          </a:p>
          <a:p>
            <a:pPr lvl="0"/>
            <a:r>
              <a:rPr lang="el-GR" dirty="0"/>
              <a:t>•SQL Query integration</a:t>
            </a:r>
            <a:endParaRPr lang="en-US" dirty="0"/>
          </a:p>
          <a:p>
            <a:pPr lvl="0"/>
            <a:endParaRPr lang="el-GR" dirty="0"/>
          </a:p>
          <a:p>
            <a:pPr lvl="0"/>
            <a:r>
              <a:rPr lang="el-GR" dirty="0"/>
              <a:t>•Control flow diagram</a:t>
            </a:r>
            <a:endParaRPr lang="en-US" dirty="0"/>
          </a:p>
          <a:p>
            <a:pPr lvl="0"/>
            <a:endParaRPr lang="el-GR" dirty="0"/>
          </a:p>
          <a:p>
            <a:pPr lvl="0"/>
            <a:r>
              <a:rPr lang="el-GR" dirty="0"/>
              <a:t>•Package creation</a:t>
            </a:r>
            <a:endParaRPr lang="en-US" dirty="0"/>
          </a:p>
        </p:txBody>
      </p:sp>
      <p:pic>
        <p:nvPicPr>
          <p:cNvPr id="7" name="Εικόνα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50" y="489945"/>
            <a:ext cx="2770801" cy="2362553"/>
          </a:xfrm>
          <a:prstGeom prst="rect">
            <a:avLst/>
          </a:prstGeom>
        </p:spPr>
      </p:pic>
      <p:pic>
        <p:nvPicPr>
          <p:cNvPr id="8" name="Εικόνα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0054" y="1844737"/>
            <a:ext cx="2740346" cy="27890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r>
              <a:rPr lang="en" dirty="0">
                <a:solidFill>
                  <a:schemeClr val="tx1"/>
                </a:solidFill>
              </a:rPr>
              <a:t>SS</a:t>
            </a:r>
            <a:r>
              <a:rPr lang="en" dirty="0">
                <a:solidFill>
                  <a:schemeClr val="accent1"/>
                </a:solidFill>
              </a:rPr>
              <a:t>AS</a:t>
            </a:r>
            <a:endParaRPr lang="en-US" dirty="0">
              <a:solidFill>
                <a:schemeClr val="accent1"/>
              </a:solidFill>
            </a:endParaRPr>
          </a:p>
        </p:txBody>
      </p:sp>
      <p:sp>
        <p:nvSpPr>
          <p:cNvPr id="11" name="Ορθογώνιο 10"/>
          <p:cNvSpPr/>
          <p:nvPr/>
        </p:nvSpPr>
        <p:spPr>
          <a:xfrm>
            <a:off x="3794263" y="87412"/>
            <a:ext cx="1415772" cy="276999"/>
          </a:xfrm>
          <a:prstGeom prst="rect">
            <a:avLst/>
          </a:prstGeom>
        </p:spPr>
        <p:txBody>
          <a:bodyPr wrap="none">
            <a:spAutoFit/>
          </a:bodyPr>
          <a:lstStyle/>
          <a:p>
            <a:pPr lvl="0" algn="ctr"/>
            <a:r>
              <a:rPr lang="en-US" sz="1200">
                <a:solidFill>
                  <a:srgbClr val="FEFEFE"/>
                </a:solidFill>
                <a:latin typeface="Krona One"/>
                <a:ea typeface="Krona One"/>
                <a:cs typeface="Krona One"/>
                <a:sym typeface="Krona One"/>
              </a:rPr>
              <a:t>Now playing</a:t>
            </a:r>
          </a:p>
        </p:txBody>
      </p:sp>
      <p:pic>
        <p:nvPicPr>
          <p:cNvPr id="7" name="Εικόνα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365" y="495315"/>
            <a:ext cx="1773569" cy="2215588"/>
          </a:xfrm>
          <a:prstGeom prst="rect">
            <a:avLst/>
          </a:prstGeom>
        </p:spPr>
      </p:pic>
      <p:pic>
        <p:nvPicPr>
          <p:cNvPr id="8" name="Εικόνα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050" y="1684520"/>
            <a:ext cx="3865257" cy="2260415"/>
          </a:xfrm>
          <a:prstGeom prst="rect">
            <a:avLst/>
          </a:prstGeom>
        </p:spPr>
      </p:pic>
      <p:pic>
        <p:nvPicPr>
          <p:cNvPr id="9" name="Εικόνα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600" y="3229750"/>
            <a:ext cx="2773400" cy="1430368"/>
          </a:xfrm>
          <a:prstGeom prst="rect">
            <a:avLst/>
          </a:prstGeom>
        </p:spPr>
      </p:pic>
      <p:sp>
        <p:nvSpPr>
          <p:cNvPr id="2" name="Ορθογώνιο 1"/>
          <p:cNvSpPr/>
          <p:nvPr/>
        </p:nvSpPr>
        <p:spPr>
          <a:xfrm>
            <a:off x="262647" y="1475899"/>
            <a:ext cx="3420894" cy="2677656"/>
          </a:xfrm>
          <a:prstGeom prst="rect">
            <a:avLst/>
          </a:prstGeom>
        </p:spPr>
        <p:txBody>
          <a:bodyPr wrap="square">
            <a:spAutoFit/>
          </a:bodyPr>
          <a:lstStyle/>
          <a:p>
            <a:r>
              <a:rPr lang="el-GR" dirty="0"/>
              <a:t>Using the Visual Studio’ s SSAS (SQL Server Analysis Services)</a:t>
            </a:r>
            <a:endParaRPr lang="en-US" dirty="0"/>
          </a:p>
          <a:p>
            <a:endParaRPr lang="el-GR" dirty="0"/>
          </a:p>
          <a:p>
            <a:endParaRPr lang="el-GR" dirty="0"/>
          </a:p>
          <a:p>
            <a:r>
              <a:rPr lang="el-GR" dirty="0"/>
              <a:t>•Transfer of the data into SSAS</a:t>
            </a:r>
          </a:p>
          <a:p>
            <a:endParaRPr lang="el-GR" dirty="0"/>
          </a:p>
          <a:p>
            <a:r>
              <a:rPr lang="el-GR" dirty="0"/>
              <a:t>•Creation of the relationships between the dimension and the fact tables</a:t>
            </a:r>
          </a:p>
          <a:p>
            <a:endParaRPr lang="el-GR" dirty="0"/>
          </a:p>
          <a:p>
            <a:r>
              <a:rPr lang="el-GR" dirty="0"/>
              <a:t>•Adding measures or new columns</a:t>
            </a:r>
          </a:p>
          <a:p>
            <a:endParaRPr lang="el-GR" dirty="0"/>
          </a:p>
          <a:p>
            <a:r>
              <a:rPr lang="el-GR" dirty="0"/>
              <a:t>•Project deployment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506" name="Google Shape;2506;p45"/>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Now playing</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8" name="Ορθογώνιο 7"/>
          <p:cNvSpPr/>
          <p:nvPr/>
        </p:nvSpPr>
        <p:spPr>
          <a:xfrm>
            <a:off x="3318744" y="456638"/>
            <a:ext cx="2569934" cy="630942"/>
          </a:xfrm>
          <a:prstGeom prst="rect">
            <a:avLst/>
          </a:prstGeom>
        </p:spPr>
        <p:txBody>
          <a:bodyPr wrap="none">
            <a:spAutoFit/>
          </a:bodyPr>
          <a:lstStyle/>
          <a:p>
            <a:r>
              <a:rPr lang="en" sz="3500" dirty="0">
                <a:solidFill>
                  <a:srgbClr val="191919"/>
                </a:solidFill>
                <a:latin typeface="Krona One"/>
                <a:sym typeface="Krona One"/>
              </a:rPr>
              <a:t>Power</a:t>
            </a:r>
            <a:r>
              <a:rPr lang="en" sz="3500" dirty="0">
                <a:solidFill>
                  <a:schemeClr val="bg2"/>
                </a:solidFill>
                <a:latin typeface="Krona One"/>
                <a:sym typeface="Krona One"/>
              </a:rPr>
              <a:t>BI</a:t>
            </a:r>
            <a:endParaRPr lang="en-US" dirty="0">
              <a:solidFill>
                <a:schemeClr val="bg2"/>
              </a:solidFill>
            </a:endParaRPr>
          </a:p>
        </p:txBody>
      </p:sp>
      <p:sp>
        <p:nvSpPr>
          <p:cNvPr id="9" name="Ορθογώνιο 8"/>
          <p:cNvSpPr/>
          <p:nvPr/>
        </p:nvSpPr>
        <p:spPr>
          <a:xfrm>
            <a:off x="157495" y="1041113"/>
            <a:ext cx="8427396" cy="523220"/>
          </a:xfrm>
          <a:prstGeom prst="rect">
            <a:avLst/>
          </a:prstGeom>
        </p:spPr>
        <p:txBody>
          <a:bodyPr wrap="square">
            <a:spAutoFit/>
          </a:bodyPr>
          <a:lstStyle/>
          <a:p>
            <a:r>
              <a:rPr lang="en-US" dirty="0"/>
              <a:t>Following that, the data was transferred to PowerBI with the aim of optimizing and better interpreting both the data and the results.</a:t>
            </a:r>
            <a:endParaRPr lang="el-GR" dirty="0"/>
          </a:p>
        </p:txBody>
      </p:sp>
      <p:sp>
        <p:nvSpPr>
          <p:cNvPr id="11" name="Ορθογώνιο 10"/>
          <p:cNvSpPr/>
          <p:nvPr/>
        </p:nvSpPr>
        <p:spPr>
          <a:xfrm>
            <a:off x="157495" y="1695815"/>
            <a:ext cx="4142002" cy="2677656"/>
          </a:xfrm>
          <a:prstGeom prst="rect">
            <a:avLst/>
          </a:prstGeom>
        </p:spPr>
        <p:txBody>
          <a:bodyPr wrap="square">
            <a:spAutoFit/>
          </a:bodyPr>
          <a:lstStyle/>
          <a:p>
            <a:pPr lvl="0"/>
            <a:r>
              <a:rPr lang="en-US" dirty="0"/>
              <a:t>In the initial dashboard, the sales of Melodica from 2009 to 2013 were examined. </a:t>
            </a:r>
            <a:endParaRPr lang="el-GR" dirty="0"/>
          </a:p>
          <a:p>
            <a:pPr lvl="0"/>
            <a:endParaRPr lang="en-US" dirty="0"/>
          </a:p>
          <a:p>
            <a:pPr lvl="0"/>
            <a:r>
              <a:rPr lang="en-US" dirty="0"/>
              <a:t>Α detailed analysis of sales was conducted, </a:t>
            </a:r>
          </a:p>
          <a:p>
            <a:pPr lvl="0"/>
            <a:r>
              <a:rPr lang="en-US" dirty="0"/>
              <a:t>focusing on consumers and their geographical </a:t>
            </a:r>
          </a:p>
          <a:p>
            <a:pPr lvl="0"/>
            <a:r>
              <a:rPr lang="en-US" dirty="0"/>
              <a:t>details. Additionally, a line chart depicting monthly </a:t>
            </a:r>
          </a:p>
          <a:p>
            <a:pPr lvl="0"/>
            <a:r>
              <a:rPr lang="en-US" dirty="0"/>
              <a:t>sales was included to identify peak sales months </a:t>
            </a:r>
          </a:p>
          <a:p>
            <a:pPr lvl="0"/>
            <a:r>
              <a:rPr lang="en-US" dirty="0"/>
              <a:t>each year. </a:t>
            </a:r>
            <a:endParaRPr lang="el-GR" dirty="0"/>
          </a:p>
          <a:p>
            <a:pPr lvl="0"/>
            <a:endParaRPr lang="en-US" dirty="0"/>
          </a:p>
          <a:p>
            <a:pPr lvl="0"/>
            <a:r>
              <a:rPr lang="en-US" dirty="0"/>
              <a:t>In summary, the total sales amounted to 2,330, involving 59 customers from 24 countries and 53 </a:t>
            </a:r>
          </a:p>
          <a:p>
            <a:pPr lvl="0"/>
            <a:r>
              <a:rPr lang="en-US" dirty="0"/>
              <a:t>cities. </a:t>
            </a:r>
            <a:endParaRPr lang="el-GR" dirty="0"/>
          </a:p>
        </p:txBody>
      </p:sp>
      <p:pic>
        <p:nvPicPr>
          <p:cNvPr id="2" name="Εικόνα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582" y="1758537"/>
            <a:ext cx="4657750" cy="26149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sp>
        <p:nvSpPr>
          <p:cNvPr id="2515" name="Google Shape;2515;p46"/>
          <p:cNvSpPr txBox="1">
            <a:spLocks noGrp="1"/>
          </p:cNvSpPr>
          <p:nvPr>
            <p:ph type="title"/>
          </p:nvPr>
        </p:nvSpPr>
        <p:spPr>
          <a:xfrm>
            <a:off x="657805" y="3973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Power</a:t>
            </a:r>
            <a:r>
              <a:rPr lang="en" dirty="0">
                <a:solidFill>
                  <a:schemeClr val="accent1"/>
                </a:solidFill>
              </a:rPr>
              <a:t>BI</a:t>
            </a:r>
            <a:endParaRPr dirty="0">
              <a:solidFill>
                <a:schemeClr val="accent1"/>
              </a:solidFill>
            </a:endParaRPr>
          </a:p>
        </p:txBody>
      </p:sp>
      <p:sp>
        <p:nvSpPr>
          <p:cNvPr id="2524" name="Google Shape;2524;p46"/>
          <p:cNvSpPr txBox="1"/>
          <p:nvPr/>
        </p:nvSpPr>
        <p:spPr>
          <a:xfrm>
            <a:off x="3752175" y="66425"/>
            <a:ext cx="1639500" cy="33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rgbClr val="FEFEFE"/>
                </a:solidFill>
                <a:latin typeface="Krona One"/>
                <a:ea typeface="Krona One"/>
                <a:cs typeface="Krona One"/>
                <a:sym typeface="Krona One"/>
              </a:rPr>
              <a:t>Best hits</a:t>
            </a:r>
            <a:endParaRPr sz="1200">
              <a:solidFill>
                <a:srgbClr val="FEFEFE"/>
              </a:solidFill>
              <a:latin typeface="Krona One"/>
              <a:ea typeface="Krona One"/>
              <a:cs typeface="Krona One"/>
              <a:sym typeface="Krona One"/>
            </a:endParaRPr>
          </a:p>
          <a:p>
            <a:pPr marL="0" lvl="0" indent="0" algn="ctr" rtl="0">
              <a:lnSpc>
                <a:spcPct val="100000"/>
              </a:lnSpc>
              <a:spcBef>
                <a:spcPts val="0"/>
              </a:spcBef>
              <a:spcAft>
                <a:spcPts val="0"/>
              </a:spcAft>
              <a:buNone/>
            </a:pPr>
            <a:endParaRPr sz="1200">
              <a:solidFill>
                <a:schemeClr val="dk1"/>
              </a:solidFill>
              <a:latin typeface="Krona One"/>
              <a:ea typeface="Krona One"/>
              <a:cs typeface="Krona One"/>
              <a:sym typeface="Krona One"/>
            </a:endParaRPr>
          </a:p>
        </p:txBody>
      </p:sp>
      <p:sp>
        <p:nvSpPr>
          <p:cNvPr id="16" name="TextBox 15"/>
          <p:cNvSpPr txBox="1"/>
          <p:nvPr/>
        </p:nvSpPr>
        <p:spPr>
          <a:xfrm>
            <a:off x="133765" y="869600"/>
            <a:ext cx="8996016" cy="738664"/>
          </a:xfrm>
          <a:prstGeom prst="rect">
            <a:avLst/>
          </a:prstGeom>
          <a:noFill/>
        </p:spPr>
        <p:txBody>
          <a:bodyPr wrap="square" lIns="91440" tIns="45720" rIns="91440" bIns="45720" rtlCol="0" anchor="t">
            <a:spAutoFit/>
          </a:bodyPr>
          <a:lstStyle/>
          <a:p>
            <a:endParaRPr lang="el-GR" dirty="0"/>
          </a:p>
          <a:p>
            <a:r>
              <a:rPr lang="en-US" dirty="0"/>
              <a:t>The second Dashboard shows the sales related to the songs, the artists, the category of music and media type.</a:t>
            </a:r>
          </a:p>
          <a:p>
            <a:endParaRPr lang="el-GR" dirty="0"/>
          </a:p>
        </p:txBody>
      </p:sp>
      <p:sp>
        <p:nvSpPr>
          <p:cNvPr id="17" name="TextBox 16"/>
          <p:cNvSpPr txBox="1"/>
          <p:nvPr/>
        </p:nvSpPr>
        <p:spPr>
          <a:xfrm>
            <a:off x="133765" y="1685648"/>
            <a:ext cx="3906456" cy="2677656"/>
          </a:xfrm>
          <a:prstGeom prst="rect">
            <a:avLst/>
          </a:prstGeom>
          <a:noFill/>
        </p:spPr>
        <p:txBody>
          <a:bodyPr wrap="square" lIns="91440" tIns="45720" rIns="91440" bIns="45720" rtlCol="0" anchor="t">
            <a:spAutoFit/>
          </a:bodyPr>
          <a:lstStyle/>
          <a:p>
            <a:r>
              <a:rPr lang="en-US" dirty="0"/>
              <a:t>In the period 2009 to 2013 were sold</a:t>
            </a:r>
            <a:br>
              <a:rPr lang="en-US" dirty="0"/>
            </a:br>
            <a:r>
              <a:rPr lang="en-US" dirty="0"/>
              <a:t>3503 songs, 275 artists, 346 albums and 25 genres.</a:t>
            </a:r>
            <a:endParaRPr lang="el-GR" dirty="0"/>
          </a:p>
          <a:p>
            <a:endParaRPr lang="en-US" dirty="0"/>
          </a:p>
          <a:p>
            <a:r>
              <a:rPr lang="en-US" dirty="0"/>
              <a:t>Specifically, the top five music categories and the top 10 artists were analyzed in more detail.</a:t>
            </a:r>
            <a:endParaRPr lang="el-GR" dirty="0"/>
          </a:p>
          <a:p>
            <a:endParaRPr lang="el-GR" dirty="0"/>
          </a:p>
          <a:p>
            <a:r>
              <a:rPr lang="en-US" dirty="0"/>
              <a:t>In addition, charts were created to better analyze the cities and sales in each one as well as the preference of the media type.</a:t>
            </a:r>
          </a:p>
          <a:p>
            <a:endParaRPr lang="el-GR" dirty="0"/>
          </a:p>
          <a:p>
            <a:endParaRPr lang="el-GR" dirty="0"/>
          </a:p>
        </p:txBody>
      </p:sp>
      <p:pic>
        <p:nvPicPr>
          <p:cNvPr id="7" name="Εικόνα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741018"/>
            <a:ext cx="4692649" cy="2630875"/>
          </a:xfrm>
          <a:prstGeom prst="rect">
            <a:avLst/>
          </a:prstGeom>
        </p:spPr>
      </p:pic>
    </p:spTree>
  </p:cSld>
  <p:clrMapOvr>
    <a:masterClrMapping/>
  </p:clrMapOvr>
</p:sld>
</file>

<file path=ppt/theme/theme1.xml><?xml version="1.0" encoding="utf-8"?>
<a:theme xmlns:a="http://schemas.openxmlformats.org/drawingml/2006/main" name="Cloud Music Player Brand Profile by Slidesgo">
  <a:themeElements>
    <a:clrScheme name="Simple Light">
      <a:dk1>
        <a:srgbClr val="191919"/>
      </a:dk1>
      <a:lt1>
        <a:srgbClr val="FFFFFF"/>
      </a:lt1>
      <a:dk2>
        <a:srgbClr val="FF7BAB"/>
      </a:dk2>
      <a:lt2>
        <a:srgbClr val="3FA8F4"/>
      </a:lt2>
      <a:accent1>
        <a:srgbClr val="7CED8E"/>
      </a:accent1>
      <a:accent2>
        <a:srgbClr val="3199B4"/>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096C4B18EE26FE499577B9B853095BE3" ma:contentTypeVersion="10" ma:contentTypeDescription="Δημιουργία νέου εγγράφου" ma:contentTypeScope="" ma:versionID="d488fe322ec336faea52e9895f62919a">
  <xsd:schema xmlns:xsd="http://www.w3.org/2001/XMLSchema" xmlns:xs="http://www.w3.org/2001/XMLSchema" xmlns:p="http://schemas.microsoft.com/office/2006/metadata/properties" xmlns:ns2="dc7c5755-46ec-4e46-b9a1-48ffd960953d" xmlns:ns3="4e984aa9-c514-4e16-9932-4e86e46fe600" targetNamespace="http://schemas.microsoft.com/office/2006/metadata/properties" ma:root="true" ma:fieldsID="e5dbafa458f21264c01f77514e13c582" ns2:_="" ns3:_="">
    <xsd:import namespace="dc7c5755-46ec-4e46-b9a1-48ffd960953d"/>
    <xsd:import namespace="4e984aa9-c514-4e16-9932-4e86e46fe60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c5755-46ec-4e46-b9a1-48ffd96095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Ετικέτες εικόνας" ma:readOnly="false" ma:fieldId="{5cf76f15-5ced-4ddc-b409-7134ff3c332f}" ma:taxonomyMulti="true" ma:sspId="c7392722-9574-48eb-9f77-c04f2ecaaa4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84aa9-c514-4e16-9932-4e86e46fe600" elementFormDefault="qualified">
    <xsd:import namespace="http://schemas.microsoft.com/office/2006/documentManagement/types"/>
    <xsd:import namespace="http://schemas.microsoft.com/office/infopath/2007/PartnerControls"/>
    <xsd:element name="SharedWithUsers" ma:index="11" nillable="true" ma:displayName="Κοινή χρήση με"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Κοινή χρήση με λεπτομέρειες"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c7c5755-46ec-4e46-b9a1-48ffd960953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1A69DE-F467-4672-856E-908DEB51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7c5755-46ec-4e46-b9a1-48ffd960953d"/>
    <ds:schemaRef ds:uri="4e984aa9-c514-4e16-9932-4e86e46fe6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0CA280-5FB0-4F68-B7BF-C982CC83CEBA}">
  <ds:schemaRefs>
    <ds:schemaRef ds:uri="4e984aa9-c514-4e16-9932-4e86e46fe600"/>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dc7c5755-46ec-4e46-b9a1-48ffd960953d"/>
    <ds:schemaRef ds:uri="http://www.w3.org/XML/1998/namespace"/>
    <ds:schemaRef ds:uri="http://purl.org/dc/dcmitype/"/>
  </ds:schemaRefs>
</ds:datastoreItem>
</file>

<file path=customXml/itemProps3.xml><?xml version="1.0" encoding="utf-8"?>
<ds:datastoreItem xmlns:ds="http://schemas.openxmlformats.org/officeDocument/2006/customXml" ds:itemID="{09E3B2B7-493B-430D-A249-7F7B7EDA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TotalTime>
  <Words>612</Words>
  <Application>Microsoft Office PowerPoint</Application>
  <PresentationFormat>Προβολή στην οθόνη (16:9)</PresentationFormat>
  <Paragraphs>91</Paragraphs>
  <Slides>11</Slides>
  <Notes>11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11</vt:i4>
      </vt:variant>
    </vt:vector>
  </HeadingPairs>
  <TitlesOfParts>
    <vt:vector size="17" baseType="lpstr">
      <vt:lpstr>Arial</vt:lpstr>
      <vt:lpstr>Krona One</vt:lpstr>
      <vt:lpstr>Arial,Sans-Serif</vt:lpstr>
      <vt:lpstr>Open Sans</vt:lpstr>
      <vt:lpstr>Lato</vt:lpstr>
      <vt:lpstr>Cloud Music Player Brand Profile by Slidesgo</vt:lpstr>
      <vt:lpstr>Melodica  Media Corp.   </vt:lpstr>
      <vt:lpstr>Table of contents</vt:lpstr>
      <vt:lpstr>About Melodica</vt:lpstr>
      <vt:lpstr>Project Overview and Objectives </vt:lpstr>
      <vt:lpstr>Παρουσίαση του PowerPoint</vt:lpstr>
      <vt:lpstr>SSIS</vt:lpstr>
      <vt:lpstr>SSAS</vt:lpstr>
      <vt:lpstr>Παρουσίαση του PowerPoint</vt:lpstr>
      <vt:lpstr>PowerBI</vt:lpstr>
      <vt:lpstr>Conclusion</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Melodica  Media Corp.   </dc:title>
  <cp:lastModifiedBy>Georgios Tsakiridis</cp:lastModifiedBy>
  <cp:revision>10</cp:revision>
  <dcterms:modified xsi:type="dcterms:W3CDTF">2024-01-23T22:03:57Z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0x010100096C4B18EE26FE499577B9B853095BE3</vt:lpwstr>
  </property>
  <property fmtid="{D5CDD505-2E9C-101B-9397-08002B2CF9AE}" pid="3" name="MediaServiceImageTags">
    <vt:lpwstr/>
  </property>
</Properties>
</file>