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725FB-1D63-488E-B559-B99DE2C2EB1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1A74-1C18-4B82-9AD2-11938E9E8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7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8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56A0-65D9-46D2-86EC-D708918B8F8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069F-52BF-48C5-A5F4-DEFAFD06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HCT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Ali Muhammad</dc:creator>
  <cp:lastModifiedBy>Georgios Tsaramirsis</cp:lastModifiedBy>
  <cp:revision>19</cp:revision>
  <dcterms:created xsi:type="dcterms:W3CDTF">2021-08-30T06:11:31Z</dcterms:created>
  <dcterms:modified xsi:type="dcterms:W3CDTF">2021-09-22T11:10:21Z</dcterms:modified>
</cp:coreProperties>
</file>