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Props.xml" ContentType="application/vnd.openxmlformats-officedocument.presentationml.presProps+xml"/>
  <Override PartName="/ppt/revisionInfo.xml" ContentType="application/vnd.ms-powerpoint.revisioninfo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80" r:id="rId20"/>
  </p:sldMasterIdLst>
  <p:notesMasterIdLst>
    <p:notesMasterId r:id="rId24"/>
  </p:notesMasterIdLst>
  <p:handoutMasterIdLst>
    <p:handoutMasterId r:id="rId22"/>
  </p:handoutMasterIdLst>
  <p:sldIdLst>
    <p:sldId id="256" r:id="rId26"/>
    <p:sldId id="260" r:id="rId27"/>
    <p:sldId id="259" r:id="rId28"/>
    <p:sldId id="264" r:id="rId29"/>
    <p:sldId id="261" r:id="rId30"/>
    <p:sldId id="263" r:id="rId31"/>
    <p:sldId id="262" r:id="rId32"/>
  </p:sldIdLst>
  <p:sldSz cx="9906000" cy="6858000"/>
  <p:notesSz cx="6802755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6B99B"/>
    <a:srgbClr val="E6EFFE"/>
    <a:srgbClr val="017379"/>
    <a:srgbClr val="6FC59E"/>
    <a:srgbClr val="E46C0A"/>
    <a:srgbClr val="00B0F0"/>
    <a:srgbClr val="F70676"/>
    <a:srgbClr val="BFBFBF"/>
    <a:srgbClr val="FF6600"/>
    <a:srgbClr val="FABF92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FC1AB-8C29-4DA7-B3A1-E396004470C2}" v="33" dt="2018-12-22T04:40:5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8477" autoAdjust="0"/>
    <p:restoredTop sz="96412" autoAdjust="0"/>
  </p:normalViewPr>
  <p:slideViewPr>
    <p:cSldViewPr snapToGrid="0" snapToObjects="1">
      <p:cViewPr varScale="1">
        <p:scale>
          <a:sx n="117" d="100"/>
          <a:sy n="117" d="100"/>
        </p:scale>
        <p:origin x="-1570" y="-82"/>
      </p:cViewPr>
      <p:guideLst>
        <p:guide orient="horz" pos="2159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60" y="-84"/>
      </p:cViewPr>
      <p:guideLst>
        <p:guide orient="horz" pos="2159"/>
        <p:guide pos="2870"/>
      </p:guideLst>
    </p:cSldViewPr>
  </p:notes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3" Type="http://schemas.microsoft.com/office/2016/11/relationships/changesInfo" Target="changesInfos/changesInfo1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handoutMaster" Target="handoutMasters/handoutMaster1.xml"></Relationship><Relationship Id="rId24" Type="http://schemas.openxmlformats.org/officeDocument/2006/relationships/notesMaster" Target="notesMasters/notesMaster1.xml"></Relationship><Relationship Id="rId26" Type="http://schemas.openxmlformats.org/officeDocument/2006/relationships/slide" Target="slides/slide1.xml"></Relationship><Relationship Id="rId27" Type="http://schemas.openxmlformats.org/officeDocument/2006/relationships/slide" Target="slides/slide2.xml"></Relationship><Relationship Id="rId28" Type="http://schemas.openxmlformats.org/officeDocument/2006/relationships/slide" Target="slides/slide3.xml"></Relationship><Relationship Id="rId29" Type="http://schemas.openxmlformats.org/officeDocument/2006/relationships/slide" Target="slides/slide4.xml"></Relationship><Relationship Id="rId30" Type="http://schemas.openxmlformats.org/officeDocument/2006/relationships/slide" Target="slides/slide5.xml"></Relationship><Relationship Id="rId31" Type="http://schemas.openxmlformats.org/officeDocument/2006/relationships/slide" Target="slides/slide6.xml"></Relationship><Relationship Id="rId32" Type="http://schemas.openxmlformats.org/officeDocument/2006/relationships/slide" Target="slides/slide7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eop Im" userId="c40f7fbe82cfb90a" providerId="LiveId" clId="{B96FC1AB-8C29-4DA7-B3A1-E396004470C2}"/>
    <pc:docChg chg="undo custSel modSld">
      <pc:chgData name="JinSeop Im" userId="c40f7fbe82cfb90a" providerId="LiveId" clId="{B96FC1AB-8C29-4DA7-B3A1-E396004470C2}" dt="2018-12-22T04:40:50.645" v="369"/>
      <pc:docMkLst>
        <pc:docMk/>
      </pc:docMkLst>
      <pc:sldChg chg="modSp">
        <pc:chgData name="JinSeop Im" userId="c40f7fbe82cfb90a" providerId="LiveId" clId="{B96FC1AB-8C29-4DA7-B3A1-E396004470C2}" dt="2018-12-22T04:38:57.028" v="197"/>
        <pc:sldMkLst>
          <pc:docMk/>
          <pc:sldMk cId="2271344359" sldId="340"/>
        </pc:sldMkLst>
        <pc:spChg chg="mod">
          <ac:chgData name="JinSeop Im" userId="c40f7fbe82cfb90a" providerId="LiveId" clId="{B96FC1AB-8C29-4DA7-B3A1-E396004470C2}" dt="2018-12-22T04:37:33.939" v="41"/>
          <ac:spMkLst>
            <pc:docMk/>
            <pc:sldMk cId="2271344359" sldId="340"/>
            <ac:spMk id="44" creationId="{11F83F5A-E65E-4DC4-BA5A-96A4B1383C01}"/>
          </ac:spMkLst>
        </pc:spChg>
        <pc:spChg chg="mod">
          <ac:chgData name="JinSeop Im" userId="c40f7fbe82cfb90a" providerId="LiveId" clId="{B96FC1AB-8C29-4DA7-B3A1-E396004470C2}" dt="2018-12-22T04:37:46.889" v="79" actId="20577"/>
          <ac:spMkLst>
            <pc:docMk/>
            <pc:sldMk cId="2271344359" sldId="340"/>
            <ac:spMk id="45" creationId="{265F3AD1-B400-4B69-9671-F6D6A831ADE5}"/>
          </ac:spMkLst>
        </pc:spChg>
        <pc:spChg chg="mod">
          <ac:chgData name="JinSeop Im" userId="c40f7fbe82cfb90a" providerId="LiveId" clId="{B96FC1AB-8C29-4DA7-B3A1-E396004470C2}" dt="2018-12-22T04:37:37.271" v="51"/>
          <ac:spMkLst>
            <pc:docMk/>
            <pc:sldMk cId="2271344359" sldId="340"/>
            <ac:spMk id="46" creationId="{11F83F5A-E65E-4DC4-BA5A-96A4B1383C01}"/>
          </ac:spMkLst>
        </pc:spChg>
        <pc:spChg chg="mod">
          <ac:chgData name="JinSeop Im" userId="c40f7fbe82cfb90a" providerId="LiveId" clId="{B96FC1AB-8C29-4DA7-B3A1-E396004470C2}" dt="2018-12-22T04:38:13.393" v="110"/>
          <ac:spMkLst>
            <pc:docMk/>
            <pc:sldMk cId="2271344359" sldId="340"/>
            <ac:spMk id="71" creationId="{8C2EF04A-B990-4C84-A313-1B96082295A6}"/>
          </ac:spMkLst>
        </pc:spChg>
        <pc:spChg chg="mod">
          <ac:chgData name="JinSeop Im" userId="c40f7fbe82cfb90a" providerId="LiveId" clId="{B96FC1AB-8C29-4DA7-B3A1-E396004470C2}" dt="2018-12-22T04:38:42.358" v="174"/>
          <ac:spMkLst>
            <pc:docMk/>
            <pc:sldMk cId="2271344359" sldId="340"/>
            <ac:spMk id="93" creationId="{96DBE9E8-F65A-4E95-B2C9-1ECB0AE2F9FC}"/>
          </ac:spMkLst>
        </pc:spChg>
        <pc:spChg chg="mod">
          <ac:chgData name="JinSeop Im" userId="c40f7fbe82cfb90a" providerId="LiveId" clId="{B96FC1AB-8C29-4DA7-B3A1-E396004470C2}" dt="2018-12-22T04:38:57.028" v="197"/>
          <ac:spMkLst>
            <pc:docMk/>
            <pc:sldMk cId="2271344359" sldId="340"/>
            <ac:spMk id="94" creationId="{068E3B09-210D-46BB-BC41-2836914131B1}"/>
          </ac:spMkLst>
        </pc:spChg>
      </pc:sldChg>
      <pc:sldChg chg="addSp modSp">
        <pc:chgData name="JinSeop Im" userId="c40f7fbe82cfb90a" providerId="LiveId" clId="{B96FC1AB-8C29-4DA7-B3A1-E396004470C2}" dt="2018-12-22T04:36:03.035" v="32" actId="1076"/>
        <pc:sldMkLst>
          <pc:docMk/>
          <pc:sldMk cId="3947851952" sldId="1211"/>
        </pc:sldMkLst>
        <pc:spChg chg="add mod">
          <ac:chgData name="JinSeop Im" userId="c40f7fbe82cfb90a" providerId="LiveId" clId="{B96FC1AB-8C29-4DA7-B3A1-E396004470C2}" dt="2018-12-22T04:34:13.900" v="3" actId="1076"/>
          <ac:spMkLst>
            <pc:docMk/>
            <pc:sldMk cId="3947851952" sldId="1211"/>
            <ac:spMk id="27" creationId="{CCCEA680-E789-442E-BFB5-84EB3F7BD23C}"/>
          </ac:spMkLst>
        </pc:spChg>
        <pc:spChg chg="add mod">
          <ac:chgData name="JinSeop Im" userId="c40f7fbe82cfb90a" providerId="LiveId" clId="{B96FC1AB-8C29-4DA7-B3A1-E396004470C2}" dt="2018-12-22T04:35:27.787" v="24" actId="1076"/>
          <ac:spMkLst>
            <pc:docMk/>
            <pc:sldMk cId="3947851952" sldId="1211"/>
            <ac:spMk id="40" creationId="{BD7FF2F9-48A3-46DC-BFFE-58178A342D8B}"/>
          </ac:spMkLst>
        </pc:spChg>
        <pc:spChg chg="add mod">
          <ac:chgData name="JinSeop Im" userId="c40f7fbe82cfb90a" providerId="LiveId" clId="{B96FC1AB-8C29-4DA7-B3A1-E396004470C2}" dt="2018-12-22T04:36:03.035" v="32" actId="1076"/>
          <ac:spMkLst>
            <pc:docMk/>
            <pc:sldMk cId="3947851952" sldId="1211"/>
            <ac:spMk id="41" creationId="{6245B555-8E52-4EDC-862F-2D6E2DC61E71}"/>
          </ac:spMkLst>
        </pc:spChg>
        <pc:spChg chg="add mod">
          <ac:chgData name="JinSeop Im" userId="c40f7fbe82cfb90a" providerId="LiveId" clId="{B96FC1AB-8C29-4DA7-B3A1-E396004470C2}" dt="2018-12-22T04:36:00.287" v="31" actId="1076"/>
          <ac:spMkLst>
            <pc:docMk/>
            <pc:sldMk cId="3947851952" sldId="1211"/>
            <ac:spMk id="42" creationId="{51D5AE3E-852F-4B44-A852-6C2E8DE8C010}"/>
          </ac:spMkLst>
        </pc:spChg>
        <pc:spChg chg="add mod">
          <ac:chgData name="JinSeop Im" userId="c40f7fbe82cfb90a" providerId="LiveId" clId="{B96FC1AB-8C29-4DA7-B3A1-E396004470C2}" dt="2018-12-22T04:35:40.321" v="30" actId="14100"/>
          <ac:spMkLst>
            <pc:docMk/>
            <pc:sldMk cId="3947851952" sldId="1211"/>
            <ac:spMk id="43" creationId="{93D714E0-8266-4A1E-B098-818F48CB6FC4}"/>
          </ac:spMkLst>
        </pc:spChg>
        <pc:spChg chg="mod">
          <ac:chgData name="JinSeop Im" userId="c40f7fbe82cfb90a" providerId="LiveId" clId="{B96FC1AB-8C29-4DA7-B3A1-E396004470C2}" dt="2018-12-22T04:34:06.025" v="1" actId="1076"/>
          <ac:spMkLst>
            <pc:docMk/>
            <pc:sldMk cId="3947851952" sldId="1211"/>
            <ac:spMk id="77" creationId="{1BD9B4CD-352A-487B-B87E-E505D3383FDC}"/>
          </ac:spMkLst>
        </pc:spChg>
        <pc:cxnChg chg="add mod">
          <ac:chgData name="JinSeop Im" userId="c40f7fbe82cfb90a" providerId="LiveId" clId="{B96FC1AB-8C29-4DA7-B3A1-E396004470C2}" dt="2018-12-22T04:34:23.182" v="4" actId="11529"/>
          <ac:cxnSpMkLst>
            <pc:docMk/>
            <pc:sldMk cId="3947851952" sldId="1211"/>
            <ac:cxnSpMk id="6" creationId="{FB7F82EA-45A2-433D-BEC1-63DED73E7F52}"/>
          </ac:cxnSpMkLst>
        </pc:cxnChg>
        <pc:cxnChg chg="add mod">
          <ac:chgData name="JinSeop Im" userId="c40f7fbe82cfb90a" providerId="LiveId" clId="{B96FC1AB-8C29-4DA7-B3A1-E396004470C2}" dt="2018-12-22T04:34:27.870" v="8" actId="14100"/>
          <ac:cxnSpMkLst>
            <pc:docMk/>
            <pc:sldMk cId="3947851952" sldId="1211"/>
            <ac:cxnSpMk id="30" creationId="{98FC74C1-A072-45B0-BAD8-648DF4AA3406}"/>
          </ac:cxnSpMkLst>
        </pc:cxnChg>
        <pc:cxnChg chg="add mod">
          <ac:chgData name="JinSeop Im" userId="c40f7fbe82cfb90a" providerId="LiveId" clId="{B96FC1AB-8C29-4DA7-B3A1-E396004470C2}" dt="2018-12-22T04:34:35.633" v="11" actId="14100"/>
          <ac:cxnSpMkLst>
            <pc:docMk/>
            <pc:sldMk cId="3947851952" sldId="1211"/>
            <ac:cxnSpMk id="34" creationId="{5FCD93B9-2E10-46B7-A6ED-638AFDF2BBA2}"/>
          </ac:cxnSpMkLst>
        </pc:cxnChg>
        <pc:cxnChg chg="add mod">
          <ac:chgData name="JinSeop Im" userId="c40f7fbe82cfb90a" providerId="LiveId" clId="{B96FC1AB-8C29-4DA7-B3A1-E396004470C2}" dt="2018-12-22T04:34:40.149" v="14" actId="14100"/>
          <ac:cxnSpMkLst>
            <pc:docMk/>
            <pc:sldMk cId="3947851952" sldId="1211"/>
            <ac:cxnSpMk id="37" creationId="{2AF68B3F-D94E-463A-A900-6DD2FCC47199}"/>
          </ac:cxnSpMkLst>
        </pc:cxnChg>
      </pc:sldChg>
      <pc:sldChg chg="modSp">
        <pc:chgData name="JinSeop Im" userId="c40f7fbe82cfb90a" providerId="LiveId" clId="{B96FC1AB-8C29-4DA7-B3A1-E396004470C2}" dt="2018-12-22T04:40:50.645" v="369"/>
        <pc:sldMkLst>
          <pc:docMk/>
          <pc:sldMk cId="2422254669" sldId="1238"/>
        </pc:sldMkLst>
        <pc:spChg chg="mod">
          <ac:chgData name="JinSeop Im" userId="c40f7fbe82cfb90a" providerId="LiveId" clId="{B96FC1AB-8C29-4DA7-B3A1-E396004470C2}" dt="2018-12-22T04:40:50.645" v="369"/>
          <ac:spMkLst>
            <pc:docMk/>
            <pc:sldMk cId="2422254669" sldId="1238"/>
            <ac:spMk id="3" creationId="{714B7E2D-3100-4FEF-B3DC-9B205E5ABFE0}"/>
          </ac:spMkLst>
        </pc:spChg>
      </pc:sldChg>
    </pc:docChg>
  </pc:docChgLst>
  <pc:docChgLst>
    <pc:chgData name="서찬웅" userId="f4d16264-32a7-4a3a-ab7b-0bda52d16f0a" providerId="ADAL" clId="{3B238EB3-04A5-4074-BF18-82E640ABC83B}"/>
    <pc:docChg chg="undo redo custSel addSld delSld modSld sldOrd modMainMaster modSection">
      <pc:chgData name="서찬웅" userId="f4d16264-32a7-4a3a-ab7b-0bda52d16f0a" providerId="ADAL" clId="{3B238EB3-04A5-4074-BF18-82E640ABC83B}" dt="2018-10-10T02:16:38.253" v="659" actId="20577"/>
      <pc:docMkLst>
        <pc:docMk/>
      </pc:docMkLst>
      <pc:sldChg chg="modSp">
        <pc:chgData name="서찬웅" userId="f4d16264-32a7-4a3a-ab7b-0bda52d16f0a" providerId="ADAL" clId="{3B238EB3-04A5-4074-BF18-82E640ABC83B}" dt="2018-10-10T02:16:35.178" v="658" actId="20577"/>
        <pc:sldMkLst>
          <pc:docMk/>
          <pc:sldMk cId="2186553831" sldId="263"/>
        </pc:sldMkLst>
        <pc:spChg chg="mod">
          <ac:chgData name="서찬웅" userId="f4d16264-32a7-4a3a-ab7b-0bda52d16f0a" providerId="ADAL" clId="{3B238EB3-04A5-4074-BF18-82E640ABC83B}" dt="2018-10-10T02:16:35.178" v="658" actId="20577"/>
          <ac:spMkLst>
            <pc:docMk/>
            <pc:sldMk cId="2186553831" sldId="263"/>
            <ac:spMk id="3" creationId="{79F1D864-94D9-4CF6-82C5-95FD6973F4F0}"/>
          </ac:spMkLst>
        </pc:spChg>
      </pc:sldChg>
      <pc:sldChg chg="modSp">
        <pc:chgData name="서찬웅" userId="f4d16264-32a7-4a3a-ab7b-0bda52d16f0a" providerId="ADAL" clId="{3B238EB3-04A5-4074-BF18-82E640ABC83B}" dt="2018-10-10T02:12:34.853" v="417" actId="20577"/>
        <pc:sldMkLst>
          <pc:docMk/>
          <pc:sldMk cId="2271344359" sldId="340"/>
        </pc:sldMkLst>
        <pc:spChg chg="mod">
          <ac:chgData name="서찬웅" userId="f4d16264-32a7-4a3a-ab7b-0bda52d16f0a" providerId="ADAL" clId="{3B238EB3-04A5-4074-BF18-82E640ABC83B}" dt="2018-10-10T02:11:54.471" v="317" actId="6549"/>
          <ac:spMkLst>
            <pc:docMk/>
            <pc:sldMk cId="2271344359" sldId="340"/>
            <ac:spMk id="22" creationId="{11F83F5A-E65E-4DC4-BA5A-96A4B1383C01}"/>
          </ac:spMkLst>
        </pc:spChg>
        <pc:spChg chg="mod">
          <ac:chgData name="서찬웅" userId="f4d16264-32a7-4a3a-ab7b-0bda52d16f0a" providerId="ADAL" clId="{3B238EB3-04A5-4074-BF18-82E640ABC83B}" dt="2018-10-10T02:12:05.311" v="323" actId="6549"/>
          <ac:spMkLst>
            <pc:docMk/>
            <pc:sldMk cId="2271344359" sldId="340"/>
            <ac:spMk id="27" creationId="{265F3AD1-B400-4B69-9671-F6D6A831ADE5}"/>
          </ac:spMkLst>
        </pc:spChg>
        <pc:spChg chg="mod">
          <ac:chgData name="서찬웅" userId="f4d16264-32a7-4a3a-ab7b-0bda52d16f0a" providerId="ADAL" clId="{3B238EB3-04A5-4074-BF18-82E640ABC83B}" dt="2018-10-10T02:12:16.799" v="329" actId="20577"/>
          <ac:spMkLst>
            <pc:docMk/>
            <pc:sldMk cId="2271344359" sldId="340"/>
            <ac:spMk id="36" creationId="{8C2EF04A-B990-4C84-A313-1B96082295A6}"/>
          </ac:spMkLst>
        </pc:spChg>
        <pc:spChg chg="mod">
          <ac:chgData name="서찬웅" userId="f4d16264-32a7-4a3a-ab7b-0bda52d16f0a" providerId="ADAL" clId="{3B238EB3-04A5-4074-BF18-82E640ABC83B}" dt="2018-10-10T02:12:07.554" v="324" actId="6549"/>
          <ac:spMkLst>
            <pc:docMk/>
            <pc:sldMk cId="2271344359" sldId="340"/>
            <ac:spMk id="41" creationId="{265F3AD1-B400-4B69-9671-F6D6A831ADE5}"/>
          </ac:spMkLst>
        </pc:spChg>
        <pc:spChg chg="mod">
          <ac:chgData name="서찬웅" userId="f4d16264-32a7-4a3a-ab7b-0bda52d16f0a" providerId="ADAL" clId="{3B238EB3-04A5-4074-BF18-82E640ABC83B}" dt="2018-10-10T02:12:14.838" v="328" actId="20577"/>
          <ac:spMkLst>
            <pc:docMk/>
            <pc:sldMk cId="2271344359" sldId="340"/>
            <ac:spMk id="43" creationId="{98ED6150-DA0A-4CC5-AEF1-8B0C462E3311}"/>
          </ac:spMkLst>
        </pc:spChg>
        <pc:spChg chg="mod">
          <ac:chgData name="서찬웅" userId="f4d16264-32a7-4a3a-ab7b-0bda52d16f0a" providerId="ADAL" clId="{3B238EB3-04A5-4074-BF18-82E640ABC83B}" dt="2018-10-10T02:11:59.836" v="321" actId="6549"/>
          <ac:spMkLst>
            <pc:docMk/>
            <pc:sldMk cId="2271344359" sldId="340"/>
            <ac:spMk id="44" creationId="{11F83F5A-E65E-4DC4-BA5A-96A4B1383C01}"/>
          </ac:spMkLst>
        </pc:spChg>
        <pc:spChg chg="mod">
          <ac:chgData name="서찬웅" userId="f4d16264-32a7-4a3a-ab7b-0bda52d16f0a" providerId="ADAL" clId="{3B238EB3-04A5-4074-BF18-82E640ABC83B}" dt="2018-10-10T02:12:09.399" v="325" actId="20577"/>
          <ac:spMkLst>
            <pc:docMk/>
            <pc:sldMk cId="2271344359" sldId="340"/>
            <ac:spMk id="45" creationId="{265F3AD1-B400-4B69-9671-F6D6A831ADE5}"/>
          </ac:spMkLst>
        </pc:spChg>
        <pc:spChg chg="mod">
          <ac:chgData name="서찬웅" userId="f4d16264-32a7-4a3a-ab7b-0bda52d16f0a" providerId="ADAL" clId="{3B238EB3-04A5-4074-BF18-82E640ABC83B}" dt="2018-10-10T02:11:58.762" v="320" actId="6549"/>
          <ac:spMkLst>
            <pc:docMk/>
            <pc:sldMk cId="2271344359" sldId="340"/>
            <ac:spMk id="46" creationId="{11F83F5A-E65E-4DC4-BA5A-96A4B1383C01}"/>
          </ac:spMkLst>
        </pc:spChg>
        <pc:spChg chg="mod">
          <ac:chgData name="서찬웅" userId="f4d16264-32a7-4a3a-ab7b-0bda52d16f0a" providerId="ADAL" clId="{3B238EB3-04A5-4074-BF18-82E640ABC83B}" dt="2018-10-10T02:12:34.853" v="417" actId="20577"/>
          <ac:spMkLst>
            <pc:docMk/>
            <pc:sldMk cId="2271344359" sldId="340"/>
            <ac:spMk id="47" creationId="{11F83F5A-E65E-4DC4-BA5A-96A4B1383C01}"/>
          </ac:spMkLst>
        </pc:spChg>
        <pc:spChg chg="mod">
          <ac:chgData name="서찬웅" userId="f4d16264-32a7-4a3a-ab7b-0bda52d16f0a" providerId="ADAL" clId="{3B238EB3-04A5-4074-BF18-82E640ABC83B}" dt="2018-10-10T02:12:01.931" v="322" actId="6549"/>
          <ac:spMkLst>
            <pc:docMk/>
            <pc:sldMk cId="2271344359" sldId="340"/>
            <ac:spMk id="62" creationId="{E626A5C5-5C73-4BF7-BA77-226D2F60FF8D}"/>
          </ac:spMkLst>
        </pc:spChg>
        <pc:spChg chg="mod">
          <ac:chgData name="서찬웅" userId="f4d16264-32a7-4a3a-ab7b-0bda52d16f0a" providerId="ADAL" clId="{3B238EB3-04A5-4074-BF18-82E640ABC83B}" dt="2018-10-10T02:12:13.368" v="327" actId="20577"/>
          <ac:spMkLst>
            <pc:docMk/>
            <pc:sldMk cId="2271344359" sldId="340"/>
            <ac:spMk id="70" creationId="{8C2EF04A-B990-4C84-A313-1B96082295A6}"/>
          </ac:spMkLst>
        </pc:spChg>
        <pc:spChg chg="mod">
          <ac:chgData name="서찬웅" userId="f4d16264-32a7-4a3a-ab7b-0bda52d16f0a" providerId="ADAL" clId="{3B238EB3-04A5-4074-BF18-82E640ABC83B}" dt="2018-10-10T02:12:11.449" v="326" actId="20577"/>
          <ac:spMkLst>
            <pc:docMk/>
            <pc:sldMk cId="2271344359" sldId="340"/>
            <ac:spMk id="71" creationId="{8C2EF04A-B990-4C84-A313-1B96082295A6}"/>
          </ac:spMkLst>
        </pc:spChg>
        <pc:spChg chg="mod">
          <ac:chgData name="서찬웅" userId="f4d16264-32a7-4a3a-ab7b-0bda52d16f0a" providerId="ADAL" clId="{3B238EB3-04A5-4074-BF18-82E640ABC83B}" dt="2018-10-10T02:12:22.763" v="342" actId="20577"/>
          <ac:spMkLst>
            <pc:docMk/>
            <pc:sldMk cId="2271344359" sldId="340"/>
            <ac:spMk id="78" creationId="{73752BE5-28E4-4AB5-A4E3-5B881D19B41D}"/>
          </ac:spMkLst>
        </pc:spChg>
        <pc:spChg chg="mod">
          <ac:chgData name="서찬웅" userId="f4d16264-32a7-4a3a-ab7b-0bda52d16f0a" providerId="ADAL" clId="{3B238EB3-04A5-4074-BF18-82E640ABC83B}" dt="2018-10-10T02:12:32.559" v="405" actId="20577"/>
          <ac:spMkLst>
            <pc:docMk/>
            <pc:sldMk cId="2271344359" sldId="340"/>
            <ac:spMk id="79" creationId="{27C5F47B-09D9-47FB-A803-72337F36378C}"/>
          </ac:spMkLst>
        </pc:spChg>
        <pc:spChg chg="mod">
          <ac:chgData name="서찬웅" userId="f4d16264-32a7-4a3a-ab7b-0bda52d16f0a" providerId="ADAL" clId="{3B238EB3-04A5-4074-BF18-82E640ABC83B}" dt="2018-10-10T02:12:24.336" v="355" actId="20577"/>
          <ac:spMkLst>
            <pc:docMk/>
            <pc:sldMk cId="2271344359" sldId="340"/>
            <ac:spMk id="89" creationId="{C66088E9-23B6-437F-A963-0BD0CE13CE80}"/>
          </ac:spMkLst>
        </pc:spChg>
        <pc:spChg chg="mod">
          <ac:chgData name="서찬웅" userId="f4d16264-32a7-4a3a-ab7b-0bda52d16f0a" providerId="ADAL" clId="{3B238EB3-04A5-4074-BF18-82E640ABC83B}" dt="2018-10-10T02:12:31.387" v="399" actId="20577"/>
          <ac:spMkLst>
            <pc:docMk/>
            <pc:sldMk cId="2271344359" sldId="340"/>
            <ac:spMk id="90" creationId="{141A6451-453C-403E-9E0B-F0039A13C98B}"/>
          </ac:spMkLst>
        </pc:spChg>
        <pc:spChg chg="mod">
          <ac:chgData name="서찬웅" userId="f4d16264-32a7-4a3a-ab7b-0bda52d16f0a" providerId="ADAL" clId="{3B238EB3-04A5-4074-BF18-82E640ABC83B}" dt="2018-10-10T02:12:25.648" v="368" actId="20577"/>
          <ac:spMkLst>
            <pc:docMk/>
            <pc:sldMk cId="2271344359" sldId="340"/>
            <ac:spMk id="91" creationId="{4087C6A6-4D39-46BD-A6AA-4385A8D00ED4}"/>
          </ac:spMkLst>
        </pc:spChg>
        <pc:spChg chg="mod">
          <ac:chgData name="서찬웅" userId="f4d16264-32a7-4a3a-ab7b-0bda52d16f0a" providerId="ADAL" clId="{3B238EB3-04A5-4074-BF18-82E640ABC83B}" dt="2018-10-10T02:12:30.082" v="393" actId="20577"/>
          <ac:spMkLst>
            <pc:docMk/>
            <pc:sldMk cId="2271344359" sldId="340"/>
            <ac:spMk id="92" creationId="{B01640BA-36DD-4896-B3C2-77596C023C11}"/>
          </ac:spMkLst>
        </pc:spChg>
        <pc:spChg chg="mod">
          <ac:chgData name="서찬웅" userId="f4d16264-32a7-4a3a-ab7b-0bda52d16f0a" providerId="ADAL" clId="{3B238EB3-04A5-4074-BF18-82E640ABC83B}" dt="2018-10-10T02:12:27.050" v="381" actId="20577"/>
          <ac:spMkLst>
            <pc:docMk/>
            <pc:sldMk cId="2271344359" sldId="340"/>
            <ac:spMk id="93" creationId="{96DBE9E8-F65A-4E95-B2C9-1ECB0AE2F9FC}"/>
          </ac:spMkLst>
        </pc:spChg>
        <pc:spChg chg="mod">
          <ac:chgData name="서찬웅" userId="f4d16264-32a7-4a3a-ab7b-0bda52d16f0a" providerId="ADAL" clId="{3B238EB3-04A5-4074-BF18-82E640ABC83B}" dt="2018-10-10T02:12:28.338" v="387" actId="20577"/>
          <ac:spMkLst>
            <pc:docMk/>
            <pc:sldMk cId="2271344359" sldId="340"/>
            <ac:spMk id="94" creationId="{068E3B09-210D-46BB-BC41-2836914131B1}"/>
          </ac:spMkLst>
        </pc:spChg>
      </pc:sldChg>
      <pc:sldChg chg="modSp">
        <pc:chgData name="서찬웅" userId="f4d16264-32a7-4a3a-ab7b-0bda52d16f0a" providerId="ADAL" clId="{3B238EB3-04A5-4074-BF18-82E640ABC83B}" dt="2018-10-10T02:16:38.253" v="659" actId="20577"/>
        <pc:sldMkLst>
          <pc:docMk/>
          <pc:sldMk cId="2452243908" sldId="1108"/>
        </pc:sldMkLst>
        <pc:spChg chg="mod">
          <ac:chgData name="서찬웅" userId="f4d16264-32a7-4a3a-ab7b-0bda52d16f0a" providerId="ADAL" clId="{3B238EB3-04A5-4074-BF18-82E640ABC83B}" dt="2018-10-10T02:16:38.253" v="659" actId="20577"/>
          <ac:spMkLst>
            <pc:docMk/>
            <pc:sldMk cId="2452243908" sldId="1108"/>
            <ac:spMk id="3" creationId="{79F1D864-94D9-4CF6-82C5-95FD6973F4F0}"/>
          </ac:spMkLst>
        </pc:spChg>
      </pc:sldChg>
      <pc:sldChg chg="delSp modSp">
        <pc:chgData name="서찬웅" userId="f4d16264-32a7-4a3a-ab7b-0bda52d16f0a" providerId="ADAL" clId="{3B238EB3-04A5-4074-BF18-82E640ABC83B}" dt="2018-10-10T00:34:01.066" v="180" actId="20577"/>
        <pc:sldMkLst>
          <pc:docMk/>
          <pc:sldMk cId="2359503792" sldId="1134"/>
        </pc:sldMkLst>
        <pc:spChg chg="mod">
          <ac:chgData name="서찬웅" userId="f4d16264-32a7-4a3a-ab7b-0bda52d16f0a" providerId="ADAL" clId="{3B238EB3-04A5-4074-BF18-82E640ABC83B}" dt="2018-10-08T01:28:03.440" v="39" actId="207"/>
          <ac:spMkLst>
            <pc:docMk/>
            <pc:sldMk cId="2359503792" sldId="1134"/>
            <ac:spMk id="2" creationId="{C3FC53A9-F913-403F-9541-D66D44A1CE40}"/>
          </ac:spMkLst>
        </pc:spChg>
        <pc:spChg chg="mod">
          <ac:chgData name="서찬웅" userId="f4d16264-32a7-4a3a-ab7b-0bda52d16f0a" providerId="ADAL" clId="{3B238EB3-04A5-4074-BF18-82E640ABC83B}" dt="2018-10-10T00:23:46.741" v="132" actId="20577"/>
          <ac:spMkLst>
            <pc:docMk/>
            <pc:sldMk cId="2359503792" sldId="1134"/>
            <ac:spMk id="8" creationId="{24C70F30-C9EC-40A0-A86B-FE49FD393CC5}"/>
          </ac:spMkLst>
        </pc:spChg>
        <pc:spChg chg="mod">
          <ac:chgData name="서찬웅" userId="f4d16264-32a7-4a3a-ab7b-0bda52d16f0a" providerId="ADAL" clId="{3B238EB3-04A5-4074-BF18-82E640ABC83B}" dt="2018-10-10T00:23:49.940" v="138" actId="20577"/>
          <ac:spMkLst>
            <pc:docMk/>
            <pc:sldMk cId="2359503792" sldId="1134"/>
            <ac:spMk id="42" creationId="{21085AFE-5974-4215-8C36-A652B74C9708}"/>
          </ac:spMkLst>
        </pc:spChg>
        <pc:spChg chg="mod">
          <ac:chgData name="서찬웅" userId="f4d16264-32a7-4a3a-ab7b-0bda52d16f0a" providerId="ADAL" clId="{3B238EB3-04A5-4074-BF18-82E640ABC83B}" dt="2018-10-10T00:24:02.860" v="157" actId="20577"/>
          <ac:spMkLst>
            <pc:docMk/>
            <pc:sldMk cId="2359503792" sldId="1134"/>
            <ac:spMk id="47" creationId="{23069C67-EBDF-4521-AE81-413796ECAE56}"/>
          </ac:spMkLst>
        </pc:spChg>
        <pc:spChg chg="mod">
          <ac:chgData name="서찬웅" userId="f4d16264-32a7-4a3a-ab7b-0bda52d16f0a" providerId="ADAL" clId="{3B238EB3-04A5-4074-BF18-82E640ABC83B}" dt="2018-10-10T00:23:57.017" v="144" actId="20577"/>
          <ac:spMkLst>
            <pc:docMk/>
            <pc:sldMk cId="2359503792" sldId="1134"/>
            <ac:spMk id="48" creationId="{5A4D5681-B1EE-4AA6-BFC4-7EC9E8304760}"/>
          </ac:spMkLst>
        </pc:spChg>
        <pc:spChg chg="mod">
          <ac:chgData name="서찬웅" userId="f4d16264-32a7-4a3a-ab7b-0bda52d16f0a" providerId="ADAL" clId="{3B238EB3-04A5-4074-BF18-82E640ABC83B}" dt="2018-10-10T00:23:59.251" v="148" actId="20577"/>
          <ac:spMkLst>
            <pc:docMk/>
            <pc:sldMk cId="2359503792" sldId="1134"/>
            <ac:spMk id="56" creationId="{D046C619-FEE3-4D04-B1AD-6FBF11C062F5}"/>
          </ac:spMkLst>
        </pc:spChg>
        <pc:spChg chg="mod">
          <ac:chgData name="서찬웅" userId="f4d16264-32a7-4a3a-ab7b-0bda52d16f0a" providerId="ADAL" clId="{3B238EB3-04A5-4074-BF18-82E640ABC83B}" dt="2018-10-10T00:24:19.673" v="168" actId="20577"/>
          <ac:spMkLst>
            <pc:docMk/>
            <pc:sldMk cId="2359503792" sldId="1134"/>
            <ac:spMk id="57" creationId="{B30942E5-04E0-4C2D-9186-1701E641A280}"/>
          </ac:spMkLst>
        </pc:spChg>
        <pc:spChg chg="del">
          <ac:chgData name="서찬웅" userId="f4d16264-32a7-4a3a-ab7b-0bda52d16f0a" providerId="ADAL" clId="{3B238EB3-04A5-4074-BF18-82E640ABC83B}" dt="2018-10-10T00:15:24.130" v="129" actId="478"/>
          <ac:spMkLst>
            <pc:docMk/>
            <pc:sldMk cId="2359503792" sldId="1134"/>
            <ac:spMk id="62" creationId="{AC15F2E5-0EBE-40D2-9663-D98A07E4A67C}"/>
          </ac:spMkLst>
        </pc:spChg>
        <pc:spChg chg="mod">
          <ac:chgData name="서찬웅" userId="f4d16264-32a7-4a3a-ab7b-0bda52d16f0a" providerId="ADAL" clId="{3B238EB3-04A5-4074-BF18-82E640ABC83B}" dt="2018-10-10T00:24:15.196" v="166" actId="20577"/>
          <ac:spMkLst>
            <pc:docMk/>
            <pc:sldMk cId="2359503792" sldId="1134"/>
            <ac:spMk id="81" creationId="{37910225-FA40-484A-9AE5-6401FE520F12}"/>
          </ac:spMkLst>
        </pc:spChg>
        <pc:spChg chg="mod">
          <ac:chgData name="서찬웅" userId="f4d16264-32a7-4a3a-ab7b-0bda52d16f0a" providerId="ADAL" clId="{3B238EB3-04A5-4074-BF18-82E640ABC83B}" dt="2018-10-10T00:34:01.066" v="180" actId="20577"/>
          <ac:spMkLst>
            <pc:docMk/>
            <pc:sldMk cId="2359503792" sldId="1134"/>
            <ac:spMk id="83" creationId="{22E9A745-A6C6-4D9B-B2C9-0C413476B794}"/>
          </ac:spMkLst>
        </pc:spChg>
        <pc:spChg chg="mod">
          <ac:chgData name="서찬웅" userId="f4d16264-32a7-4a3a-ab7b-0bda52d16f0a" providerId="ADAL" clId="{3B238EB3-04A5-4074-BF18-82E640ABC83B}" dt="2018-10-10T00:24:07.345" v="160" actId="20577"/>
          <ac:spMkLst>
            <pc:docMk/>
            <pc:sldMk cId="2359503792" sldId="1134"/>
            <ac:spMk id="84" creationId="{3DCF1889-C7BB-40CE-91AC-133CF58C4026}"/>
          </ac:spMkLst>
        </pc:spChg>
        <pc:spChg chg="mod">
          <ac:chgData name="서찬웅" userId="f4d16264-32a7-4a3a-ab7b-0bda52d16f0a" providerId="ADAL" clId="{3B238EB3-04A5-4074-BF18-82E640ABC83B}" dt="2018-10-10T00:33:54.431" v="176" actId="20577"/>
          <ac:spMkLst>
            <pc:docMk/>
            <pc:sldMk cId="2359503792" sldId="1134"/>
            <ac:spMk id="85" creationId="{3E52014A-1A62-42EC-9DBB-F8FCBD351043}"/>
          </ac:spMkLst>
        </pc:spChg>
      </pc:sldChg>
      <pc:sldChg chg="addSp delSp modSp">
        <pc:chgData name="서찬웅" userId="f4d16264-32a7-4a3a-ab7b-0bda52d16f0a" providerId="ADAL" clId="{3B238EB3-04A5-4074-BF18-82E640ABC83B}" dt="2018-10-10T00:34:59.026" v="209" actId="20577"/>
        <pc:sldMkLst>
          <pc:docMk/>
          <pc:sldMk cId="3651892927" sldId="1148"/>
        </pc:sldMkLst>
        <pc:spChg chg="mod">
          <ac:chgData name="서찬웅" userId="f4d16264-32a7-4a3a-ab7b-0bda52d16f0a" providerId="ADAL" clId="{3B238EB3-04A5-4074-BF18-82E640ABC83B}" dt="2018-10-10T00:34:26.314" v="187"/>
          <ac:spMkLst>
            <pc:docMk/>
            <pc:sldMk cId="3651892927" sldId="1148"/>
            <ac:spMk id="4" creationId="{A171818A-112F-4340-845B-8C67663E2182}"/>
          </ac:spMkLst>
        </pc:spChg>
        <pc:spChg chg="mod">
          <ac:chgData name="서찬웅" userId="f4d16264-32a7-4a3a-ab7b-0bda52d16f0a" providerId="ADAL" clId="{3B238EB3-04A5-4074-BF18-82E640ABC83B}" dt="2018-10-10T00:34:33.743" v="192" actId="6549"/>
          <ac:spMkLst>
            <pc:docMk/>
            <pc:sldMk cId="3651892927" sldId="1148"/>
            <ac:spMk id="35" creationId="{D2EEC819-CEC5-4FFC-9F0E-25BA42EF6362}"/>
          </ac:spMkLst>
        </pc:spChg>
        <pc:spChg chg="mod">
          <ac:chgData name="서찬웅" userId="f4d16264-32a7-4a3a-ab7b-0bda52d16f0a" providerId="ADAL" clId="{3B238EB3-04A5-4074-BF18-82E640ABC83B}" dt="2018-10-10T00:34:35.038" v="193" actId="6549"/>
          <ac:spMkLst>
            <pc:docMk/>
            <pc:sldMk cId="3651892927" sldId="1148"/>
            <ac:spMk id="36" creationId="{4AD1450D-434B-49C4-8E9C-704E77886058}"/>
          </ac:spMkLst>
        </pc:spChg>
        <pc:spChg chg="mod">
          <ac:chgData name="서찬웅" userId="f4d16264-32a7-4a3a-ab7b-0bda52d16f0a" providerId="ADAL" clId="{3B238EB3-04A5-4074-BF18-82E640ABC83B}" dt="2018-10-10T00:34:36.056" v="194" actId="6549"/>
          <ac:spMkLst>
            <pc:docMk/>
            <pc:sldMk cId="3651892927" sldId="1148"/>
            <ac:spMk id="37" creationId="{0FF4B5A6-742A-491F-AC03-4D1663EB8391}"/>
          </ac:spMkLst>
        </pc:spChg>
        <pc:spChg chg="mod">
          <ac:chgData name="서찬웅" userId="f4d16264-32a7-4a3a-ab7b-0bda52d16f0a" providerId="ADAL" clId="{3B238EB3-04A5-4074-BF18-82E640ABC83B}" dt="2018-10-10T00:34:37.037" v="195" actId="6549"/>
          <ac:spMkLst>
            <pc:docMk/>
            <pc:sldMk cId="3651892927" sldId="1148"/>
            <ac:spMk id="38" creationId="{7C5D9C67-20D9-4723-BA3A-7364B8235573}"/>
          </ac:spMkLst>
        </pc:spChg>
        <pc:spChg chg="mod">
          <ac:chgData name="서찬웅" userId="f4d16264-32a7-4a3a-ab7b-0bda52d16f0a" providerId="ADAL" clId="{3B238EB3-04A5-4074-BF18-82E640ABC83B}" dt="2018-10-10T00:34:38.282" v="196" actId="6549"/>
          <ac:spMkLst>
            <pc:docMk/>
            <pc:sldMk cId="3651892927" sldId="1148"/>
            <ac:spMk id="39" creationId="{66D1C67E-C9BC-49E5-964B-DECF5AFE95A5}"/>
          </ac:spMkLst>
        </pc:spChg>
        <pc:spChg chg="mod">
          <ac:chgData name="서찬웅" userId="f4d16264-32a7-4a3a-ab7b-0bda52d16f0a" providerId="ADAL" clId="{3B238EB3-04A5-4074-BF18-82E640ABC83B}" dt="2018-10-10T00:34:40.648" v="197" actId="6549"/>
          <ac:spMkLst>
            <pc:docMk/>
            <pc:sldMk cId="3651892927" sldId="1148"/>
            <ac:spMk id="40" creationId="{F511091E-1735-4D00-B6D2-4BFEABDC6844}"/>
          </ac:spMkLst>
        </pc:spChg>
        <pc:spChg chg="mod">
          <ac:chgData name="서찬웅" userId="f4d16264-32a7-4a3a-ab7b-0bda52d16f0a" providerId="ADAL" clId="{3B238EB3-04A5-4074-BF18-82E640ABC83B}" dt="2018-10-10T00:34:43.978" v="203" actId="6549"/>
          <ac:spMkLst>
            <pc:docMk/>
            <pc:sldMk cId="3651892927" sldId="1148"/>
            <ac:spMk id="43" creationId="{7975C1EB-1E48-4D76-A06C-F398F98E838C}"/>
          </ac:spMkLst>
        </pc:spChg>
        <pc:spChg chg="mod">
          <ac:chgData name="서찬웅" userId="f4d16264-32a7-4a3a-ab7b-0bda52d16f0a" providerId="ADAL" clId="{3B238EB3-04A5-4074-BF18-82E640ABC83B}" dt="2018-10-10T00:34:45.142" v="204" actId="6549"/>
          <ac:spMkLst>
            <pc:docMk/>
            <pc:sldMk cId="3651892927" sldId="1148"/>
            <ac:spMk id="44" creationId="{52399AC3-469B-4428-96E0-FB9985867650}"/>
          </ac:spMkLst>
        </pc:spChg>
        <pc:spChg chg="mod">
          <ac:chgData name="서찬웅" userId="f4d16264-32a7-4a3a-ab7b-0bda52d16f0a" providerId="ADAL" clId="{3B238EB3-04A5-4074-BF18-82E640ABC83B}" dt="2018-10-10T00:34:46.203" v="205" actId="6549"/>
          <ac:spMkLst>
            <pc:docMk/>
            <pc:sldMk cId="3651892927" sldId="1148"/>
            <ac:spMk id="45" creationId="{00B238AC-17CC-41E3-B6F9-749F0CDBFA01}"/>
          </ac:spMkLst>
        </pc:spChg>
        <pc:spChg chg="mod">
          <ac:chgData name="서찬웅" userId="f4d16264-32a7-4a3a-ab7b-0bda52d16f0a" providerId="ADAL" clId="{3B238EB3-04A5-4074-BF18-82E640ABC83B}" dt="2018-10-10T00:34:48.072" v="206" actId="6549"/>
          <ac:spMkLst>
            <pc:docMk/>
            <pc:sldMk cId="3651892927" sldId="1148"/>
            <ac:spMk id="46" creationId="{3C2297FD-3FE0-4D1F-8F91-E7207AE4B47A}"/>
          </ac:spMkLst>
        </pc:spChg>
        <pc:spChg chg="add del mod">
          <ac:chgData name="서찬웅" userId="f4d16264-32a7-4a3a-ab7b-0bda52d16f0a" providerId="ADAL" clId="{3B238EB3-04A5-4074-BF18-82E640ABC83B}" dt="2018-10-10T00:34:59.026" v="209" actId="20577"/>
          <ac:spMkLst>
            <pc:docMk/>
            <pc:sldMk cId="3651892927" sldId="1148"/>
            <ac:spMk id="81" creationId="{6CBBBA7C-D6DC-4400-8468-E5899805FCAE}"/>
          </ac:spMkLst>
        </pc:spChg>
        <pc:spChg chg="mod">
          <ac:chgData name="서찬웅" userId="f4d16264-32a7-4a3a-ab7b-0bda52d16f0a" providerId="ADAL" clId="{3B238EB3-04A5-4074-BF18-82E640ABC83B}" dt="2018-10-10T00:34:28.003" v="191" actId="6549"/>
          <ac:spMkLst>
            <pc:docMk/>
            <pc:sldMk cId="3651892927" sldId="1148"/>
            <ac:spMk id="313" creationId="{ECF5BD56-8DF7-46C8-83A7-224FA701C557}"/>
          </ac:spMkLst>
        </pc:spChg>
      </pc:sldChg>
      <pc:sldChg chg="delSp modSp">
        <pc:chgData name="서찬웅" userId="f4d16264-32a7-4a3a-ab7b-0bda52d16f0a" providerId="ADAL" clId="{3B238EB3-04A5-4074-BF18-82E640ABC83B}" dt="2018-10-10T02:11:37.557" v="316" actId="6549"/>
        <pc:sldMkLst>
          <pc:docMk/>
          <pc:sldMk cId="3947851952" sldId="1211"/>
        </pc:sldMkLst>
        <pc:spChg chg="mod">
          <ac:chgData name="서찬웅" userId="f4d16264-32a7-4a3a-ab7b-0bda52d16f0a" providerId="ADAL" clId="{3B238EB3-04A5-4074-BF18-82E640ABC83B}" dt="2018-10-10T02:11:28.961" v="308" actId="6549"/>
          <ac:spMkLst>
            <pc:docMk/>
            <pc:sldMk cId="3947851952" sldId="1211"/>
            <ac:spMk id="64" creationId="{38E0F54B-A457-4AE5-BCEF-DEBC8B6F228E}"/>
          </ac:spMkLst>
        </pc:spChg>
        <pc:spChg chg="mod">
          <ac:chgData name="서찬웅" userId="f4d16264-32a7-4a3a-ab7b-0bda52d16f0a" providerId="ADAL" clId="{3B238EB3-04A5-4074-BF18-82E640ABC83B}" dt="2018-10-10T02:11:27.649" v="307" actId="6549"/>
          <ac:spMkLst>
            <pc:docMk/>
            <pc:sldMk cId="3947851952" sldId="1211"/>
            <ac:spMk id="75" creationId="{3E005DEA-9FFF-41E0-8655-0226DFDF7156}"/>
          </ac:spMkLst>
        </pc:spChg>
        <pc:spChg chg="mod">
          <ac:chgData name="서찬웅" userId="f4d16264-32a7-4a3a-ab7b-0bda52d16f0a" providerId="ADAL" clId="{3B238EB3-04A5-4074-BF18-82E640ABC83B}" dt="2018-10-10T02:11:26.555" v="306" actId="6549"/>
          <ac:spMkLst>
            <pc:docMk/>
            <pc:sldMk cId="3947851952" sldId="1211"/>
            <ac:spMk id="76" creationId="{1D656E9A-30F4-4463-B053-F2F532D8852E}"/>
          </ac:spMkLst>
        </pc:spChg>
        <pc:spChg chg="mod">
          <ac:chgData name="서찬웅" userId="f4d16264-32a7-4a3a-ab7b-0bda52d16f0a" providerId="ADAL" clId="{3B238EB3-04A5-4074-BF18-82E640ABC83B}" dt="2018-10-10T02:11:30.192" v="309" actId="6549"/>
          <ac:spMkLst>
            <pc:docMk/>
            <pc:sldMk cId="3947851952" sldId="1211"/>
            <ac:spMk id="77" creationId="{1BD9B4CD-352A-487B-B87E-E505D3383FDC}"/>
          </ac:spMkLst>
        </pc:spChg>
        <pc:spChg chg="mod">
          <ac:chgData name="서찬웅" userId="f4d16264-32a7-4a3a-ab7b-0bda52d16f0a" providerId="ADAL" clId="{3B238EB3-04A5-4074-BF18-82E640ABC83B}" dt="2018-10-10T02:11:23.710" v="305" actId="6549"/>
          <ac:spMkLst>
            <pc:docMk/>
            <pc:sldMk cId="3947851952" sldId="1211"/>
            <ac:spMk id="87" creationId="{82083922-0E6E-40DD-96E8-CA1B1A3CEFCA}"/>
          </ac:spMkLst>
        </pc:spChg>
        <pc:spChg chg="mod">
          <ac:chgData name="서찬웅" userId="f4d16264-32a7-4a3a-ab7b-0bda52d16f0a" providerId="ADAL" clId="{3B238EB3-04A5-4074-BF18-82E640ABC83B}" dt="2018-10-10T02:11:34.360" v="312" actId="6549"/>
          <ac:spMkLst>
            <pc:docMk/>
            <pc:sldMk cId="3947851952" sldId="1211"/>
            <ac:spMk id="88" creationId="{BDDE1B4F-4CE0-4B84-AE68-9E83EB07791B}"/>
          </ac:spMkLst>
        </pc:spChg>
        <pc:spChg chg="mod">
          <ac:chgData name="서찬웅" userId="f4d16264-32a7-4a3a-ab7b-0bda52d16f0a" providerId="ADAL" clId="{3B238EB3-04A5-4074-BF18-82E640ABC83B}" dt="2018-10-10T02:11:21.323" v="304" actId="6549"/>
          <ac:spMkLst>
            <pc:docMk/>
            <pc:sldMk cId="3947851952" sldId="1211"/>
            <ac:spMk id="90" creationId="{44E93F58-96CC-48E9-AFFD-89F86691908C}"/>
          </ac:spMkLst>
        </pc:spChg>
        <pc:spChg chg="mod">
          <ac:chgData name="서찬웅" userId="f4d16264-32a7-4a3a-ab7b-0bda52d16f0a" providerId="ADAL" clId="{3B238EB3-04A5-4074-BF18-82E640ABC83B}" dt="2018-10-10T02:11:15.496" v="303" actId="20577"/>
          <ac:spMkLst>
            <pc:docMk/>
            <pc:sldMk cId="3947851952" sldId="1211"/>
            <ac:spMk id="108" creationId="{687B0B09-A414-484B-8C07-8B0E92A2F9A0}"/>
          </ac:spMkLst>
        </pc:spChg>
        <pc:spChg chg="mod">
          <ac:chgData name="서찬웅" userId="f4d16264-32a7-4a3a-ab7b-0bda52d16f0a" providerId="ADAL" clId="{3B238EB3-04A5-4074-BF18-82E640ABC83B}" dt="2018-10-10T02:11:04.563" v="293" actId="20577"/>
          <ac:spMkLst>
            <pc:docMk/>
            <pc:sldMk cId="3947851952" sldId="1211"/>
            <ac:spMk id="109" creationId="{9C68B6DE-0597-4346-A538-7A3B8618B6D8}"/>
          </ac:spMkLst>
        </pc:spChg>
        <pc:spChg chg="mod">
          <ac:chgData name="서찬웅" userId="f4d16264-32a7-4a3a-ab7b-0bda52d16f0a" providerId="ADAL" clId="{3B238EB3-04A5-4074-BF18-82E640ABC83B}" dt="2018-10-10T02:11:02.348" v="290" actId="20577"/>
          <ac:spMkLst>
            <pc:docMk/>
            <pc:sldMk cId="3947851952" sldId="1211"/>
            <ac:spMk id="111" creationId="{9E04BEB5-8BC7-460C-BC03-8AB84635E8F1}"/>
          </ac:spMkLst>
        </pc:spChg>
        <pc:spChg chg="mod">
          <ac:chgData name="서찬웅" userId="f4d16264-32a7-4a3a-ab7b-0bda52d16f0a" providerId="ADAL" clId="{3B238EB3-04A5-4074-BF18-82E640ABC83B}" dt="2018-10-10T02:11:11.690" v="299" actId="20577"/>
          <ac:spMkLst>
            <pc:docMk/>
            <pc:sldMk cId="3947851952" sldId="1211"/>
            <ac:spMk id="112" creationId="{D621D133-B7B5-474F-87FB-E6E41120DF4F}"/>
          </ac:spMkLst>
        </pc:spChg>
        <pc:spChg chg="mod">
          <ac:chgData name="서찬웅" userId="f4d16264-32a7-4a3a-ab7b-0bda52d16f0a" providerId="ADAL" clId="{3B238EB3-04A5-4074-BF18-82E640ABC83B}" dt="2018-10-10T02:11:08.249" v="296" actId="20577"/>
          <ac:spMkLst>
            <pc:docMk/>
            <pc:sldMk cId="3947851952" sldId="1211"/>
            <ac:spMk id="126" creationId="{F69962E9-CC5D-420A-86CA-9909C19F2A05}"/>
          </ac:spMkLst>
        </pc:spChg>
        <pc:spChg chg="mod">
          <ac:chgData name="서찬웅" userId="f4d16264-32a7-4a3a-ab7b-0bda52d16f0a" providerId="ADAL" clId="{3B238EB3-04A5-4074-BF18-82E640ABC83B}" dt="2018-10-10T02:11:36.443" v="315" actId="6549"/>
          <ac:spMkLst>
            <pc:docMk/>
            <pc:sldMk cId="3947851952" sldId="1211"/>
            <ac:spMk id="130" creationId="{508F3F03-F192-4524-ABF1-C9CBDCF30A09}"/>
          </ac:spMkLst>
        </pc:spChg>
        <pc:spChg chg="del">
          <ac:chgData name="서찬웅" userId="f4d16264-32a7-4a3a-ab7b-0bda52d16f0a" providerId="ADAL" clId="{3B238EB3-04A5-4074-BF18-82E640ABC83B}" dt="2018-10-10T02:11:31.367" v="310" actId="478"/>
          <ac:spMkLst>
            <pc:docMk/>
            <pc:sldMk cId="3947851952" sldId="1211"/>
            <ac:spMk id="131" creationId="{89F3F025-DC6E-4FF5-A95B-9A8ABBBA17C6}"/>
          </ac:spMkLst>
        </pc:spChg>
        <pc:spChg chg="mod">
          <ac:chgData name="서찬웅" userId="f4d16264-32a7-4a3a-ab7b-0bda52d16f0a" providerId="ADAL" clId="{3B238EB3-04A5-4074-BF18-82E640ABC83B}" dt="2018-10-10T02:11:37.557" v="316" actId="6549"/>
          <ac:spMkLst>
            <pc:docMk/>
            <pc:sldMk cId="3947851952" sldId="1211"/>
            <ac:spMk id="132" creationId="{BD8C944A-47E8-4D3E-92BE-D55F24D4FFD8}"/>
          </ac:spMkLst>
        </pc:spChg>
      </pc:sldChg>
      <pc:sldChg chg="addSp delSp modSp">
        <pc:chgData name="서찬웅" userId="f4d16264-32a7-4a3a-ab7b-0bda52d16f0a" providerId="ADAL" clId="{3B238EB3-04A5-4074-BF18-82E640ABC83B}" dt="2018-10-10T02:16:27.637" v="657" actId="20577"/>
        <pc:sldMkLst>
          <pc:docMk/>
          <pc:sldMk cId="2422254669" sldId="1238"/>
        </pc:sldMkLst>
        <pc:spChg chg="add mod">
          <ac:chgData name="서찬웅" userId="f4d16264-32a7-4a3a-ab7b-0bda52d16f0a" providerId="ADAL" clId="{3B238EB3-04A5-4074-BF18-82E640ABC83B}" dt="2018-10-10T02:16:27.637" v="657" actId="20577"/>
          <ac:spMkLst>
            <pc:docMk/>
            <pc:sldMk cId="2422254669" sldId="1238"/>
            <ac:spMk id="3" creationId="{714B7E2D-3100-4FEF-B3DC-9B205E5ABFE0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4" creationId="{CBBC1E6A-8822-4C69-9C2E-1D9827A628A7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5" creationId="{158F5E00-D6F2-414D-BAEC-4E03493C912F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6" creationId="{CC603660-44DA-42A9-8D11-E4E9713D7E84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7" creationId="{26729A94-4F67-482E-AE70-38FBBC7ACD9C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8" creationId="{9EA3AC5B-5F1C-45D7-B01B-711C33B73A73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7" creationId="{2FD244ED-C665-4D97-83B0-931F355F2B84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8" creationId="{58B963B8-D36E-4F87-8912-CF91AD68CB8F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9" creationId="{908991B8-800A-40EF-B3E9-2CBA9626A220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20" creationId="{3F08A37D-89A5-4730-899C-EB0659095D2F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21" creationId="{F8E43BF3-9B8C-4C3D-97EA-6F79AB44CFC7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62" creationId="{5954415A-792C-4402-A2A4-8257ABA2AB91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83" creationId="{05CEB5D2-9AC1-4432-908E-D8A7C57ADD2F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84" creationId="{7C66A2DA-4770-4999-AB00-BA7BEAE577B9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06" creationId="{3EA7B29B-7DCD-485C-968C-FC6809F3365C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1" creationId="{3C99AB86-1E79-40EA-8C36-1AEB51BD069D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2" creationId="{84F007A6-1590-4FDF-9D97-C62DC046D699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3" creationId="{6B59CAF0-8E6A-40EA-B0A3-2DB2B6661360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4" creationId="{6741205E-272B-43E1-B50F-706492710119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5" creationId="{89B9C2E3-2B33-4220-9D59-A1EA2243F162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6" creationId="{EAF170F1-5CF3-4960-95E0-BE075A3B6CD6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18" creationId="{3E4C0CAF-9713-49C2-A132-174D2989D356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20" creationId="{73431021-1292-46D3-9B50-E9EC14E47A41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21" creationId="{B71330A4-9332-4FAB-B4EE-F0FAE71B6CDC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22" creationId="{29951944-88E2-4FB7-B291-52ED835331AF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23" creationId="{46067629-E514-4995-ACF5-F8C09DA6E3BC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36" creationId="{C71ADC8D-8E89-45A2-A356-F6B221572B6E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37" creationId="{ACAA9065-D0CF-4649-86B7-0AF6549FB177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38" creationId="{D88C0D6A-8C1C-497A-8412-BB7CEC629F89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45" creationId="{FA2333FA-A20F-40E3-8637-147E84BA9EB2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46" creationId="{B577279C-6752-45D9-9D0E-FB532D966C23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47" creationId="{8DDC8919-EAFD-4CC7-B56A-513736892CCE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48" creationId="{FF4881FD-67A5-47B3-92D4-D6629DE835CB}"/>
          </ac:spMkLst>
        </pc:spChg>
        <pc:spChg chg="del">
          <ac:chgData name="서찬웅" userId="f4d16264-32a7-4a3a-ab7b-0bda52d16f0a" providerId="ADAL" clId="{3B238EB3-04A5-4074-BF18-82E640ABC83B}" dt="2018-10-10T02:15:47.480" v="501" actId="478"/>
          <ac:spMkLst>
            <pc:docMk/>
            <pc:sldMk cId="2422254669" sldId="1238"/>
            <ac:spMk id="149" creationId="{883BA934-08D8-4ECB-89CB-8E3A05F23846}"/>
          </ac:spMkLst>
        </pc:s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64" creationId="{8E6A3EE2-6307-4FD8-B7FD-349E078E3023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65" creationId="{D5AFEF4D-27E0-4B37-891C-FA8F3ECFEBE5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66" creationId="{EED1F3FA-D4D0-4D8A-8997-A6764E37D8E3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67" creationId="{D8A9215E-3810-441D-A71C-4913250AD31B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90" creationId="{45C8EEF4-6684-446B-8A8B-A8ACF345BD92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91" creationId="{9B68C1A9-E9C8-4E24-B66C-B5E0E581C81C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94" creationId="{10BEA027-6C80-414B-A3E5-E893766D29FB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97" creationId="{68B74D6A-A31E-49C1-BE4B-920DED303DDF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100" creationId="{FE8DE390-179A-4A99-AC99-EF999248EAB0}"/>
          </ac:grpSpMkLst>
        </pc:grpChg>
        <pc:grpChg chg="del">
          <ac:chgData name="서찬웅" userId="f4d16264-32a7-4a3a-ab7b-0bda52d16f0a" providerId="ADAL" clId="{3B238EB3-04A5-4074-BF18-82E640ABC83B}" dt="2018-10-10T02:15:47.480" v="501" actId="478"/>
          <ac:grpSpMkLst>
            <pc:docMk/>
            <pc:sldMk cId="2422254669" sldId="1238"/>
            <ac:grpSpMk id="103" creationId="{59C68109-A6BB-4A8B-AA17-0F91191A5F35}"/>
          </ac:grpSpMkLst>
        </pc:grp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23" creationId="{3590FD6E-00FD-4B04-851E-9B0E2BFAD139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25" creationId="{19451B45-D403-4994-99CB-32FD928D3DCF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29" creationId="{1FD263B8-443B-48FE-A4E0-87E4BDAAE0EE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32" creationId="{46CD044B-0279-46FD-BD3E-EC0F20F76B3D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35" creationId="{C11E2E6F-2815-4E22-A9AE-D42D88F17D71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38" creationId="{447666CF-5CF2-48F6-BC73-8FF313EE99FB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41" creationId="{440A7245-D5EA-4CDF-ADE2-5C26F6A43724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44" creationId="{6E158EB5-EE65-42FE-B65C-9812921EE2E2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47" creationId="{0F0F824A-AB1A-4843-AF66-1DEC736C6628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50" creationId="{87E95863-4D5F-4FDA-89E6-F2E87BBC4EDF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68" creationId="{797E7DD5-1687-4BAA-9081-CD1FA6BAE8BE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71" creationId="{163CBD91-C78D-4E0E-9FF4-BD1CD7E23D8D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74" creationId="{53891873-14F5-4E55-8C32-B19E3CE1ADA9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77" creationId="{ECE5EBB3-5B36-4319-AD89-291B5A9A9D5C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80" creationId="{A9499175-B2F6-4292-BB0B-95CF03DC1BE2}"/>
          </ac:cxnSpMkLst>
        </pc:cxnChg>
        <pc:cxnChg chg="del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86" creationId="{9742E062-2726-492E-9408-838BE902F862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124" creationId="{AA1750BB-B536-4E00-B220-4643BCAE65A1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127" creationId="{7F13C3DC-3BC0-4030-9E9B-5AB3D2460178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130" creationId="{137375FA-7874-44D5-8374-43D814268661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133" creationId="{EB605B7C-4186-4795-A67F-FFFC16AEB749}"/>
          </ac:cxnSpMkLst>
        </pc:cxnChg>
        <pc:cxnChg chg="del mod">
          <ac:chgData name="서찬웅" userId="f4d16264-32a7-4a3a-ab7b-0bda52d16f0a" providerId="ADAL" clId="{3B238EB3-04A5-4074-BF18-82E640ABC83B}" dt="2018-10-10T02:15:47.480" v="501" actId="478"/>
          <ac:cxnSpMkLst>
            <pc:docMk/>
            <pc:sldMk cId="2422254669" sldId="1238"/>
            <ac:cxnSpMk id="139" creationId="{BD71F7DF-3941-4EAE-807D-8052CF7631F9}"/>
          </ac:cxnSpMkLst>
        </pc:cxnChg>
      </pc:sldChg>
      <pc:sldChg chg="addSp delSp modSp add ord">
        <pc:chgData name="서찬웅" userId="f4d16264-32a7-4a3a-ab7b-0bda52d16f0a" providerId="ADAL" clId="{3B238EB3-04A5-4074-BF18-82E640ABC83B}" dt="2018-10-10T02:09:33.258" v="279" actId="20577"/>
        <pc:sldMkLst>
          <pc:docMk/>
          <pc:sldMk cId="460309012" sldId="1245"/>
        </pc:sldMkLst>
        <pc:spChg chg="del">
          <ac:chgData name="서찬웅" userId="f4d16264-32a7-4a3a-ab7b-0bda52d16f0a" providerId="ADAL" clId="{3B238EB3-04A5-4074-BF18-82E640ABC83B}" dt="2018-10-10T01:51:07.615" v="225" actId="478"/>
          <ac:spMkLst>
            <pc:docMk/>
            <pc:sldMk cId="460309012" sldId="1245"/>
            <ac:spMk id="2" creationId="{E998B906-F510-4F45-81F5-BB94E37CBC43}"/>
          </ac:spMkLst>
        </pc:spChg>
        <pc:spChg chg="del">
          <ac:chgData name="서찬웅" userId="f4d16264-32a7-4a3a-ab7b-0bda52d16f0a" providerId="ADAL" clId="{3B238EB3-04A5-4074-BF18-82E640ABC83B}" dt="2018-10-10T01:51:05.733" v="224" actId="478"/>
          <ac:spMkLst>
            <pc:docMk/>
            <pc:sldMk cId="460309012" sldId="1245"/>
            <ac:spMk id="3" creationId="{85011F4E-B072-480A-B6BF-A72952C80432}"/>
          </ac:spMkLst>
        </pc:spChg>
        <pc:spChg chg="del">
          <ac:chgData name="서찬웅" userId="f4d16264-32a7-4a3a-ab7b-0bda52d16f0a" providerId="ADAL" clId="{3B238EB3-04A5-4074-BF18-82E640ABC83B}" dt="2018-10-10T01:51:05.733" v="224" actId="478"/>
          <ac:spMkLst>
            <pc:docMk/>
            <pc:sldMk cId="460309012" sldId="1245"/>
            <ac:spMk id="4" creationId="{D767AEA9-C74B-480B-B4E2-3C24DEBF3E07}"/>
          </ac:spMkLst>
        </pc:spChg>
        <pc:spChg chg="del">
          <ac:chgData name="서찬웅" userId="f4d16264-32a7-4a3a-ab7b-0bda52d16f0a" providerId="ADAL" clId="{3B238EB3-04A5-4074-BF18-82E640ABC83B}" dt="2018-10-10T01:51:05.733" v="224" actId="478"/>
          <ac:spMkLst>
            <pc:docMk/>
            <pc:sldMk cId="460309012" sldId="1245"/>
            <ac:spMk id="5" creationId="{F87120FC-3A02-44A2-8013-5156C57FA670}"/>
          </ac:spMkLst>
        </pc:spChg>
        <pc:spChg chg="add mod">
          <ac:chgData name="서찬웅" userId="f4d16264-32a7-4a3a-ab7b-0bda52d16f0a" providerId="ADAL" clId="{3B238EB3-04A5-4074-BF18-82E640ABC83B}" dt="2018-10-10T02:09:33.258" v="279" actId="20577"/>
          <ac:spMkLst>
            <pc:docMk/>
            <pc:sldMk cId="460309012" sldId="1245"/>
            <ac:spMk id="6" creationId="{FA17CE94-B0EB-4D01-9A6A-D9CF1CFBA008}"/>
          </ac:spMkLst>
        </pc:spChg>
      </pc:sldChg>
      <pc:sldChg chg="addSp delSp modSp add">
        <pc:chgData name="서찬웅" userId="f4d16264-32a7-4a3a-ab7b-0bda52d16f0a" providerId="ADAL" clId="{3B238EB3-04A5-4074-BF18-82E640ABC83B}" dt="2018-10-10T02:15:36.441" v="500" actId="207"/>
        <pc:sldMkLst>
          <pc:docMk/>
          <pc:sldMk cId="2651405911" sldId="1247"/>
        </pc:sldMkLst>
        <pc:spChg chg="del">
          <ac:chgData name="서찬웅" userId="f4d16264-32a7-4a3a-ab7b-0bda52d16f0a" providerId="ADAL" clId="{3B238EB3-04A5-4074-BF18-82E640ABC83B}" dt="2018-10-10T02:13:57.117" v="431" actId="478"/>
          <ac:spMkLst>
            <pc:docMk/>
            <pc:sldMk cId="2651405911" sldId="1247"/>
            <ac:spMk id="2" creationId="{5DB19675-BBA5-4BF5-B8CF-4B8B62C0C68D}"/>
          </ac:spMkLst>
        </pc:spChg>
        <pc:spChg chg="del">
          <ac:chgData name="서찬웅" userId="f4d16264-32a7-4a3a-ab7b-0bda52d16f0a" providerId="ADAL" clId="{3B238EB3-04A5-4074-BF18-82E640ABC83B}" dt="2018-10-10T02:13:57.117" v="431" actId="478"/>
          <ac:spMkLst>
            <pc:docMk/>
            <pc:sldMk cId="2651405911" sldId="1247"/>
            <ac:spMk id="3" creationId="{FAE767A4-FE56-47B1-B551-37DDAA64C44A}"/>
          </ac:spMkLst>
        </pc:spChg>
        <pc:spChg chg="del">
          <ac:chgData name="서찬웅" userId="f4d16264-32a7-4a3a-ab7b-0bda52d16f0a" providerId="ADAL" clId="{3B238EB3-04A5-4074-BF18-82E640ABC83B}" dt="2018-10-10T02:13:57.117" v="431" actId="478"/>
          <ac:spMkLst>
            <pc:docMk/>
            <pc:sldMk cId="2651405911" sldId="1247"/>
            <ac:spMk id="4" creationId="{9DD5DC5A-3916-414A-B4E7-666078C98EF0}"/>
          </ac:spMkLst>
        </pc:spChg>
        <pc:spChg chg="del">
          <ac:chgData name="서찬웅" userId="f4d16264-32a7-4a3a-ab7b-0bda52d16f0a" providerId="ADAL" clId="{3B238EB3-04A5-4074-BF18-82E640ABC83B}" dt="2018-10-10T02:13:57.117" v="431" actId="478"/>
          <ac:spMkLst>
            <pc:docMk/>
            <pc:sldMk cId="2651405911" sldId="1247"/>
            <ac:spMk id="5" creationId="{1DE4D0B3-F7ED-4C01-A0E8-ACE603A6272A}"/>
          </ac:spMkLst>
        </pc:spChg>
        <pc:spChg chg="add mod">
          <ac:chgData name="서찬웅" userId="f4d16264-32a7-4a3a-ab7b-0bda52d16f0a" providerId="ADAL" clId="{3B238EB3-04A5-4074-BF18-82E640ABC83B}" dt="2018-10-10T02:15:36.441" v="500" actId="207"/>
          <ac:spMkLst>
            <pc:docMk/>
            <pc:sldMk cId="2651405911" sldId="1247"/>
            <ac:spMk id="6" creationId="{74D0165A-AEC3-48DC-A25B-B218233AD197}"/>
          </ac:spMkLst>
        </pc:spChg>
      </pc:sldChg>
      <pc:sldMasterChg chg="modSldLayout">
        <pc:chgData name="서찬웅" userId="f4d16264-32a7-4a3a-ab7b-0bda52d16f0a" providerId="ADAL" clId="{3B238EB3-04A5-4074-BF18-82E640ABC83B}" dt="2018-10-08T01:31:21.298" v="88" actId="478"/>
        <pc:sldMasterMkLst>
          <pc:docMk/>
          <pc:sldMasterMk cId="1351966179" sldId="2147483672"/>
        </pc:sldMasterMkLst>
        <pc:sldLayoutChg chg="delSp">
          <pc:chgData name="서찬웅" userId="f4d16264-32a7-4a3a-ab7b-0bda52d16f0a" providerId="ADAL" clId="{3B238EB3-04A5-4074-BF18-82E640ABC83B}" dt="2018-10-08T01:26:32.355" v="6" actId="478"/>
          <pc:sldLayoutMkLst>
            <pc:docMk/>
            <pc:sldMasterMk cId="1351966179" sldId="2147483672"/>
            <pc:sldLayoutMk cId="3811883477" sldId="2147483676"/>
          </pc:sldLayoutMkLst>
          <pc:picChg chg="del">
            <ac:chgData name="서찬웅" userId="f4d16264-32a7-4a3a-ab7b-0bda52d16f0a" providerId="ADAL" clId="{3B238EB3-04A5-4074-BF18-82E640ABC83B}" dt="2018-10-08T01:26:32.355" v="6" actId="478"/>
            <ac:picMkLst>
              <pc:docMk/>
              <pc:sldMasterMk cId="1351966179" sldId="2147483672"/>
              <pc:sldLayoutMk cId="3811883477" sldId="2147483676"/>
              <ac:picMk id="6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26:22.168" v="3" actId="478"/>
            <ac:picMkLst>
              <pc:docMk/>
              <pc:sldMasterMk cId="1351966179" sldId="2147483672"/>
              <pc:sldLayoutMk cId="3811883477" sldId="2147483676"/>
              <ac:picMk id="8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26:24.698" v="5" actId="478"/>
            <ac:picMkLst>
              <pc:docMk/>
              <pc:sldMasterMk cId="1351966179" sldId="2147483672"/>
              <pc:sldLayoutMk cId="3811883477" sldId="2147483676"/>
              <ac:picMk id="14" creationId="{D9A17333-C930-48D0-B210-FA7957954B60}"/>
            </ac:picMkLst>
          </pc:picChg>
          <pc:picChg chg="del">
            <ac:chgData name="서찬웅" userId="f4d16264-32a7-4a3a-ab7b-0bda52d16f0a" providerId="ADAL" clId="{3B238EB3-04A5-4074-BF18-82E640ABC83B}" dt="2018-10-08T01:26:23.636" v="4" actId="478"/>
            <ac:picMkLst>
              <pc:docMk/>
              <pc:sldMasterMk cId="1351966179" sldId="2147483672"/>
              <pc:sldLayoutMk cId="3811883477" sldId="2147483676"/>
              <ac:picMk id="15" creationId="{8468E1C0-A90C-49DB-8CFB-250E0CB6F3C3}"/>
            </ac:picMkLst>
          </pc:picChg>
        </pc:sldLayoutChg>
        <pc:sldLayoutChg chg="delSp modSp">
          <pc:chgData name="서찬웅" userId="f4d16264-32a7-4a3a-ab7b-0bda52d16f0a" providerId="ADAL" clId="{3B238EB3-04A5-4074-BF18-82E640ABC83B}" dt="2018-10-08T01:31:21.298" v="88" actId="478"/>
          <pc:sldLayoutMkLst>
            <pc:docMk/>
            <pc:sldMasterMk cId="1351966179" sldId="2147483672"/>
            <pc:sldLayoutMk cId="3370034593" sldId="2147483677"/>
          </pc:sldLayoutMkLst>
          <pc:spChg chg="mod">
            <ac:chgData name="서찬웅" userId="f4d16264-32a7-4a3a-ab7b-0bda52d16f0a" providerId="ADAL" clId="{3B238EB3-04A5-4074-BF18-82E640ABC83B}" dt="2018-10-08T01:30:30.939" v="70" actId="207"/>
            <ac:spMkLst>
              <pc:docMk/>
              <pc:sldMasterMk cId="1351966179" sldId="2147483672"/>
              <pc:sldLayoutMk cId="3370034593" sldId="2147483677"/>
              <ac:spMk id="2" creationId="{00000000-0000-0000-0000-000000000000}"/>
            </ac:spMkLst>
          </pc:spChg>
          <pc:picChg chg="del">
            <ac:chgData name="서찬웅" userId="f4d16264-32a7-4a3a-ab7b-0bda52d16f0a" providerId="ADAL" clId="{3B238EB3-04A5-4074-BF18-82E640ABC83B}" dt="2018-10-08T01:30:24.705" v="68" actId="478"/>
            <ac:picMkLst>
              <pc:docMk/>
              <pc:sldMasterMk cId="1351966179" sldId="2147483672"/>
              <pc:sldLayoutMk cId="3370034593" sldId="2147483677"/>
              <ac:picMk id="6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30:25.269" v="69" actId="478"/>
            <ac:picMkLst>
              <pc:docMk/>
              <pc:sldMasterMk cId="1351966179" sldId="2147483672"/>
              <pc:sldLayoutMk cId="3370034593" sldId="2147483677"/>
              <ac:picMk id="8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31:20.120" v="87" actId="478"/>
            <ac:picMkLst>
              <pc:docMk/>
              <pc:sldMasterMk cId="1351966179" sldId="2147483672"/>
              <pc:sldLayoutMk cId="3370034593" sldId="2147483677"/>
              <ac:picMk id="10" creationId="{FECFC257-6632-40E3-A14F-782B30B2330C}"/>
            </ac:picMkLst>
          </pc:picChg>
          <pc:picChg chg="del">
            <ac:chgData name="서찬웅" userId="f4d16264-32a7-4a3a-ab7b-0bda52d16f0a" providerId="ADAL" clId="{3B238EB3-04A5-4074-BF18-82E640ABC83B}" dt="2018-10-08T01:31:21.298" v="88" actId="478"/>
            <ac:picMkLst>
              <pc:docMk/>
              <pc:sldMasterMk cId="1351966179" sldId="2147483672"/>
              <pc:sldLayoutMk cId="3370034593" sldId="2147483677"/>
              <ac:picMk id="13" creationId="{A876C4D2-8237-4157-997F-0F90BF05F1C7}"/>
            </ac:picMkLst>
          </pc:picChg>
        </pc:sldLayoutChg>
        <pc:sldLayoutChg chg="addSp delSp modSp">
          <pc:chgData name="서찬웅" userId="f4d16264-32a7-4a3a-ab7b-0bda52d16f0a" providerId="ADAL" clId="{3B238EB3-04A5-4074-BF18-82E640ABC83B}" dt="2018-10-08T01:29:09.253" v="58" actId="478"/>
          <pc:sldLayoutMkLst>
            <pc:docMk/>
            <pc:sldMasterMk cId="1351966179" sldId="2147483672"/>
            <pc:sldLayoutMk cId="3847831185" sldId="2147483680"/>
          </pc:sldLayoutMkLst>
          <pc:spChg chg="del mod">
            <ac:chgData name="서찬웅" userId="f4d16264-32a7-4a3a-ab7b-0bda52d16f0a" providerId="ADAL" clId="{3B238EB3-04A5-4074-BF18-82E640ABC83B}" dt="2018-10-08T01:28:39.100" v="49" actId="478"/>
            <ac:spMkLst>
              <pc:docMk/>
              <pc:sldMasterMk cId="1351966179" sldId="2147483672"/>
              <pc:sldLayoutMk cId="3847831185" sldId="2147483680"/>
              <ac:spMk id="9" creationId="{38736A74-9D65-4177-A19A-6B37D5E6BD69}"/>
            </ac:spMkLst>
          </pc:spChg>
          <pc:picChg chg="del">
            <ac:chgData name="서찬웅" userId="f4d16264-32a7-4a3a-ab7b-0bda52d16f0a" providerId="ADAL" clId="{3B238EB3-04A5-4074-BF18-82E640ABC83B}" dt="2018-10-08T01:28:34.687" v="45" actId="478"/>
            <ac:picMkLst>
              <pc:docMk/>
              <pc:sldMasterMk cId="1351966179" sldId="2147483672"/>
              <pc:sldLayoutMk cId="3847831185" sldId="2147483680"/>
              <ac:picMk id="6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28:35.301" v="46" actId="478"/>
            <ac:picMkLst>
              <pc:docMk/>
              <pc:sldMasterMk cId="1351966179" sldId="2147483672"/>
              <pc:sldLayoutMk cId="3847831185" sldId="2147483680"/>
              <ac:picMk id="8" creationId="{00000000-0000-0000-0000-000000000000}"/>
            </ac:picMkLst>
          </pc:picChg>
          <pc:picChg chg="del">
            <ac:chgData name="서찬웅" userId="f4d16264-32a7-4a3a-ab7b-0bda52d16f0a" providerId="ADAL" clId="{3B238EB3-04A5-4074-BF18-82E640ABC83B}" dt="2018-10-08T01:28:36.489" v="47" actId="478"/>
            <ac:picMkLst>
              <pc:docMk/>
              <pc:sldMasterMk cId="1351966179" sldId="2147483672"/>
              <pc:sldLayoutMk cId="3847831185" sldId="2147483680"/>
              <ac:picMk id="10" creationId="{0F6055E0-2363-4B55-87EC-91FDC3CF472A}"/>
            </ac:picMkLst>
          </pc:picChg>
          <pc:picChg chg="add del">
            <ac:chgData name="서찬웅" userId="f4d16264-32a7-4a3a-ab7b-0bda52d16f0a" providerId="ADAL" clId="{3B238EB3-04A5-4074-BF18-82E640ABC83B}" dt="2018-10-08T01:29:09.253" v="58" actId="478"/>
            <ac:picMkLst>
              <pc:docMk/>
              <pc:sldMasterMk cId="1351966179" sldId="2147483672"/>
              <pc:sldLayoutMk cId="3847831185" sldId="2147483680"/>
              <ac:picMk id="12" creationId="{B2EEFDF8-2137-47ED-B783-5106C7A08040}"/>
            </ac:picMkLst>
          </pc:picChg>
        </pc:sldLayoutChg>
      </pc:sldMasterChg>
    </pc:docChg>
  </pc:docChgLst>
</pc:chgInfo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3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D786F-DDB0-4476-8A41-B1A8AC8B073E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00"/>
            <a:ext cx="294798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3" y="943610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C928-3EE3-4CE9-A218-E449A55FEA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8404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D6D2-FAC6-447A-BCBA-B96EA6481C15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402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25F1C-70FF-4730-8F1E-584916526C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547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25F1C-70FF-4730-8F1E-584916526C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501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ctrTitle" hasCustomPrompt="1"/>
          </p:nvPr>
        </p:nvSpPr>
        <p:spPr>
          <a:xfrm>
            <a:off x="1347733" y="2153303"/>
            <a:ext cx="7210535" cy="785823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3200" b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엔코아</a:t>
            </a:r>
            <a:r>
              <a:rPr lang="ko-KR" altLang="en-US" dirty="0"/>
              <a:t> </a:t>
            </a:r>
            <a:r>
              <a:rPr lang="ko-KR" altLang="en-US" dirty="0" err="1"/>
              <a:t>멘토링</a:t>
            </a:r>
            <a:r>
              <a:rPr lang="ko-KR" altLang="en-US" dirty="0"/>
              <a:t> 제목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31265" y="4453616"/>
            <a:ext cx="4643470" cy="500067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b="0" kern="12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팀 원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527712" y="2969735"/>
            <a:ext cx="6850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jslee\Downloads\en-core_ci_b\en-core_ci_b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1828" y="1313194"/>
            <a:ext cx="1781052" cy="42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467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52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1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91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032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9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632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578322" y="1555294"/>
            <a:ext cx="4643470" cy="4314827"/>
          </a:xfrm>
        </p:spPr>
        <p:txBody>
          <a:bodyPr>
            <a:noAutofit/>
          </a:bodyPr>
          <a:lstStyle>
            <a:lvl1pPr marL="457200" indent="-457200" algn="l">
              <a:lnSpc>
                <a:spcPct val="150000"/>
              </a:lnSpc>
              <a:buFont typeface="+mj-lt"/>
              <a:buAutoNum type="arabicPeriod"/>
              <a:defRPr lang="ko-KR" altLang="en-US" sz="1800" b="1" kern="12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목차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94015" y="661308"/>
            <a:ext cx="332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12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  <a:endParaRPr lang="ko-KR" altLang="en-US" sz="3600" b="1" kern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2050" name="Picture 2" descr="C:\Users\jslee\Downloads\en-core_ci_v\en-core_ci_v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3829" y="2637065"/>
            <a:ext cx="1448032" cy="15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26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523875" y="1739265"/>
            <a:ext cx="8858250" cy="4523105"/>
          </a:xfrm>
        </p:spPr>
        <p:txBody>
          <a:bodyPr>
            <a:noAutofit/>
          </a:bodyPr>
          <a:lstStyle>
            <a:lvl1pPr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75" y="367665"/>
            <a:ext cx="8858250" cy="461645"/>
          </a:xfrm>
        </p:spPr>
        <p:txBody>
          <a:bodyPr>
            <a:spAutoFit/>
          </a:bodyPr>
          <a:lstStyle>
            <a:lvl1pPr marL="0" indent="0" latinLnBrk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3875" y="887730"/>
            <a:ext cx="8858250" cy="744855"/>
          </a:xfrm>
        </p:spPr>
        <p:txBody>
          <a:bodyPr lIns="0" tIns="0" rIns="0" bIns="0">
            <a:normAutofit/>
          </a:bodyPr>
          <a:lstStyle>
            <a:lvl1pPr marL="10800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1080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거버닝</a:t>
            </a:r>
            <a:r>
              <a:rPr lang="ko-KR" altLang="en-US" dirty="0"/>
              <a:t> 메시지를 작성하시오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16" name="Rectangle 133">
            <a:extLst>
              <a:ext uri="{FF2B5EF4-FFF2-40B4-BE49-F238E27FC236}">
                <a16:creationId xmlns:a16="http://schemas.microsoft.com/office/drawing/2014/main" xmlns="" id="{0C7AD928-B852-4ACC-8EC3-0A5AADB75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470" y="6480810"/>
            <a:ext cx="860425" cy="223520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5140" y="847090"/>
            <a:ext cx="9036050" cy="0"/>
          </a:xfrm>
          <a:prstGeom prst="line">
            <a:avLst/>
          </a:prstGeom>
          <a:ln w="38100">
            <a:solidFill>
              <a:srgbClr val="017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52120" y="6316980"/>
            <a:ext cx="89998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447155"/>
            <a:ext cx="1070610" cy="2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188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71414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338554"/>
          </a:xfrm>
        </p:spPr>
        <p:txBody>
          <a:bodyPr>
            <a:spAutoFit/>
          </a:bodyPr>
          <a:lstStyle>
            <a:lvl1pPr marL="0" indent="0" latinLnBrk="0"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523843" y="1357299"/>
            <a:ext cx="8858313" cy="582059"/>
          </a:xfrm>
        </p:spPr>
        <p:txBody>
          <a:bodyPr>
            <a:normAutofit/>
          </a:bodyPr>
          <a:lstStyle>
            <a:lvl1pPr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xmlns="" id="{366BBEE3-7C8C-4840-9FC6-2ACB026D75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xmlns="" val="33700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71414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523844" y="857251"/>
            <a:ext cx="8858312" cy="500063"/>
          </a:xfrm>
        </p:spPr>
        <p:txBody>
          <a:bodyPr>
            <a:normAutofit/>
          </a:bodyPr>
          <a:lstStyle>
            <a:lvl1pPr>
              <a:buNone/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그림 개체 틀 13"/>
          <p:cNvSpPr>
            <a:spLocks noGrp="1"/>
          </p:cNvSpPr>
          <p:nvPr>
            <p:ph type="pic" sz="quarter" idx="15"/>
          </p:nvPr>
        </p:nvSpPr>
        <p:spPr>
          <a:xfrm>
            <a:off x="523875" y="1500188"/>
            <a:ext cx="4429125" cy="4714894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6"/>
          </p:nvPr>
        </p:nvSpPr>
        <p:spPr>
          <a:xfrm>
            <a:off x="5024438" y="1500188"/>
            <a:ext cx="4357687" cy="4714894"/>
          </a:xfrm>
          <a:ln w="952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400">
                <a:latin typeface="나눔바른고딕 Light" pitchFamily="50" charset="-127"/>
                <a:ea typeface="나눔바른고딕 Light" pitchFamily="50" charset="-127"/>
              </a:defRPr>
            </a:lvl1pPr>
            <a:lvl2pPr>
              <a:defRPr sz="1200">
                <a:latin typeface="나눔바른고딕 Light" pitchFamily="50" charset="-127"/>
                <a:ea typeface="나눔바른고딕 Light" pitchFamily="50" charset="-127"/>
              </a:defRPr>
            </a:lvl2pPr>
            <a:lvl3pPr>
              <a:defRPr sz="1200">
                <a:latin typeface="나눔바른고딕 Light" pitchFamily="50" charset="-127"/>
                <a:ea typeface="나눔바른고딕 Light" pitchFamily="50" charset="-127"/>
              </a:defRPr>
            </a:lvl3pPr>
            <a:lvl4pPr>
              <a:defRPr sz="1200">
                <a:latin typeface="나눔바른고딕 Light" pitchFamily="50" charset="-127"/>
                <a:ea typeface="나눔바른고딕 Light" pitchFamily="50" charset="-127"/>
              </a:defRPr>
            </a:lvl4pPr>
            <a:lvl5pPr>
              <a:defRPr sz="1200">
                <a:latin typeface="나눔바른고딕 Light" pitchFamily="50" charset="-127"/>
                <a:ea typeface="나눔바른고딕 Light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804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8218" y="71414"/>
            <a:ext cx="4844656" cy="439718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238092" y="857251"/>
            <a:ext cx="9429816" cy="500063"/>
          </a:xfrm>
        </p:spPr>
        <p:txBody>
          <a:bodyPr>
            <a:normAutofit/>
          </a:bodyPr>
          <a:lstStyle>
            <a:lvl1pPr>
              <a:buNone/>
              <a:tabLst>
                <a:tab pos="806450" algn="l"/>
              </a:tabLst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Rectangle 133">
            <a:extLst>
              <a:ext uri="{FF2B5EF4-FFF2-40B4-BE49-F238E27FC236}">
                <a16:creationId xmlns:a16="http://schemas.microsoft.com/office/drawing/2014/main" xmlns="" id="{9F549D33-2EE3-4584-9EF8-2881D1DAE8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2787" y="6619412"/>
            <a:ext cx="860425" cy="2232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0" algn="ctr" defTabSz="923831" rtl="0" eaLnBrk="1" latinLnBrk="1" hangingPunct="1"/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- </a:t>
            </a:r>
            <a:fld id="{EB9D616E-CD80-464A-8C64-983253614CB1}" type="slidenum">
              <a:rPr lang="en-US" altLang="ko-KR" sz="9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pPr marL="0" lvl="0" algn="ctr" defTabSz="923831" rtl="0" eaLnBrk="1" latinLnBrk="1" hangingPunct="1"/>
              <a:t>‹#›</a:t>
            </a:fld>
            <a:r>
              <a:rPr lang="en-US" altLang="ko-KR" sz="900" kern="1200" dirty="0">
                <a:solidFill>
                  <a:schemeClr val="bg1">
                    <a:lumMod val="50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xmlns="" val="38478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44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53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9766423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6F52-FDD0-4B62-B556-C4FB4BC99FE3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B59F-AF6D-416E-A180-3B12A97E3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19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027778811.jpe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3027788811.jpe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3027798811.jpeg"></Relationship><Relationship Id="rId2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272035992.jpeg"></Relationship><Relationship Id="rId3" Type="http://schemas.openxmlformats.org/officeDocument/2006/relationships/image" Target="../media/fImage136912112128.png"></Relationship><Relationship Id="rId4" Type="http://schemas.openxmlformats.org/officeDocument/2006/relationships/image" Target="../media/fImage237072196141.png"></Relationship><Relationship Id="rId5" Type="http://schemas.openxmlformats.org/officeDocument/2006/relationships/image" Target="../media/fImage268802204708.jpeg"></Relationship><Relationship Id="rId6" Type="http://schemas.openxmlformats.org/officeDocument/2006/relationships/image" Target="../media/fImage11155221165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271844621.jpeg"></Relationship><Relationship Id="rId3" Type="http://schemas.openxmlformats.org/officeDocument/2006/relationships/image" Target="../media/fImage113347185268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27192505.jpeg"></Relationship><Relationship Id="rId3" Type="http://schemas.openxmlformats.org/officeDocument/2006/relationships/image" Target="../media/fImage114521941545.png"></Relationship><Relationship Id="rId4" Type="http://schemas.openxmlformats.org/officeDocument/2006/relationships/image" Target="../media/fImage36381977393.png"></Relationship><Relationship Id="rId5" Type="http://schemas.openxmlformats.org/officeDocument/2006/relationships/image" Target="../media/fImage7309200786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2718821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7470" y="2153285"/>
            <a:ext cx="7211060" cy="78676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테마주 시각화 시스템</a:t>
            </a:r>
            <a:endParaRPr lang="ko-KR" altLang="en-US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 rot="0">
            <a:off x="2631440" y="3895725"/>
            <a:ext cx="4644390" cy="7340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rtl="0" algn="ctr" defTabSz="914400" eaLnBrk="1" latinLnBrk="1" hangingPunct="1">
              <a:spcBef>
                <a:spcPct val="20000"/>
              </a:spcBef>
              <a:buFontTx/>
              <a:buNone/>
              <a:defRPr lang="en-GB" altLang="en-US" sz="2000" b="0">
                <a:solidFill>
                  <a:srgbClr val="000000"/>
                </a:solidFill>
                <a:latin typeface="맑은 고딕" charset="0"/>
                <a:ea typeface="맑은 고딕" charset="0"/>
                <a:cs typeface="+mj-cs"/>
              </a:defRPr>
            </a:lvl1pPr>
            <a:lvl2pPr marL="457200" indent="0" rtl="0" algn="ctr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200000"/>
              </a:lnSpc>
              <a:buFontTx/>
              <a:buNone/>
            </a:pPr>
            <a:r>
              <a:rPr lang="en-US" altLang="ko-KR" sz="1600" b="1"/>
              <a:t>20</a:t>
            </a:r>
            <a:r>
              <a:rPr lang="ko-KR" altLang="ko-KR" sz="1600" b="1"/>
              <a:t>21</a:t>
            </a:r>
            <a:r>
              <a:rPr lang="en-US" altLang="ko-KR" sz="1600" b="1"/>
              <a:t>.0</a:t>
            </a:r>
            <a:r>
              <a:rPr lang="ko-KR" altLang="ko-KR" sz="1600" b="1"/>
              <a:t>1</a:t>
            </a:r>
            <a:r>
              <a:rPr lang="en-US" altLang="ko-KR" sz="1600" b="1"/>
              <a:t>.</a:t>
            </a:r>
            <a:r>
              <a:rPr lang="ko-KR" altLang="ko-KR" sz="1600" b="1"/>
              <a:t>11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47470" y="2976880"/>
            <a:ext cx="7211060" cy="48323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ctr" defTabSz="914400" eaLnBrk="1" latinLnBrk="1" hangingPunct="1">
              <a:spcBef>
                <a:spcPct val="0"/>
              </a:spcBef>
              <a:buFontTx/>
              <a:buNone/>
              <a:defRPr lang="en-GB" altLang="en-US" sz="3200" b="1">
                <a:solidFill>
                  <a:srgbClr val="000000"/>
                </a:solidFill>
                <a:latin typeface="맑은 고딕" charset="0"/>
                <a:ea typeface="맑은 고딕" charset="0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000"/>
              <a:t>– </a:t>
            </a:r>
            <a:r>
              <a:rPr lang="ko-KR" altLang="en-US" sz="2000"/>
              <a:t>각 종 주식 테마별 시각화</a:t>
            </a:r>
            <a:r>
              <a:rPr lang="ko-KR" altLang="en-US" sz="2000"/>
              <a:t> </a:t>
            </a:r>
            <a:r>
              <a:rPr lang="en-US" altLang="ko-KR" sz="2000"/>
              <a:t>–</a:t>
            </a:r>
            <a:endParaRPr lang="ko-KR" altLang="en-US" sz="2000"/>
          </a:p>
        </p:txBody>
      </p:sp>
      <p:sp>
        <p:nvSpPr>
          <p:cNvPr id="7" name="부제목 6"/>
          <p:cNvSpPr txBox="1">
            <a:spLocks noGrp="1"/>
          </p:cNvSpPr>
          <p:nvPr>
            <p:ph type="subTitle" idx="1"/>
          </p:nvPr>
        </p:nvSpPr>
        <p:spPr>
          <a:xfrm rot="0">
            <a:off x="2631440" y="4532630"/>
            <a:ext cx="4644390" cy="15265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팀 원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이미숙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조현정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김태영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서근태</a:t>
            </a:r>
            <a:endParaRPr lang="ko-KR" altLang="en-US"/>
          </a:p>
        </p:txBody>
      </p:sp>
      <p:pic>
        <p:nvPicPr>
          <p:cNvPr id="8" name="그림 1" descr="C:/Users/Kim Peter/AppData/Roaming/PolarisOffice/ETemp/12544_19304328/fImage302777881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8" b="32106"/>
          <a:stretch>
            <a:fillRect/>
          </a:stretch>
        </p:blipFill>
        <p:spPr>
          <a:xfrm rot="0">
            <a:off x="5935345" y="911860"/>
            <a:ext cx="3412490" cy="12395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12935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4249420" y="2465705"/>
            <a:ext cx="4644390" cy="26352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lang="ko-KR" altLang="en-US"/>
              <a:t>과제 추진 방향 및 목적</a:t>
            </a:r>
            <a:endParaRPr lang="ko-KR" altLang="en-US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/>
              <a:t>분석 프레임워크</a:t>
            </a:r>
            <a:endParaRPr lang="ko-KR" altLang="en-US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/>
              <a:t>분석 결과</a:t>
            </a:r>
            <a:r>
              <a:rPr lang="en-US" altLang="ko-KR"/>
              <a:t> </a:t>
            </a:r>
            <a:r>
              <a:rPr lang="ko-KR" altLang="en-US"/>
              <a:t>및 모델링 검증</a:t>
            </a:r>
            <a:endParaRPr lang="ko-KR" altLang="en-US"/>
          </a:p>
          <a:p>
            <a:pPr marL="457200" indent="-457200" latinLnBrk="0">
              <a:buFont typeface="+mj-lt"/>
              <a:buAutoNum type="arabicPeriod"/>
            </a:pPr>
            <a:r>
              <a:rPr lang="en-US" altLang="ko-KR"/>
              <a:t>EDA </a:t>
            </a:r>
            <a:r>
              <a:rPr lang="ko-KR" altLang="en-US"/>
              <a:t>결과 요약</a:t>
            </a:r>
            <a:endParaRPr lang="ko-KR" altLang="en-US"/>
          </a:p>
          <a:p>
            <a:pPr marL="457200" indent="-457200" latinLnBrk="0">
              <a:buClr>
                <a:srgbClr val="000000"/>
              </a:buClr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2" descr="C:/Users/Kim Peter/AppData/Roaming/PolarisOffice/ETemp/12544_19304328/fImage3027788811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0" b="22209"/>
          <a:stretch>
            <a:fillRect/>
          </a:stretch>
        </p:blipFill>
        <p:spPr>
          <a:xfrm rot="0">
            <a:off x="619760" y="2454910"/>
            <a:ext cx="3412490" cy="192659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404087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23875" y="367665"/>
            <a:ext cx="8858885" cy="46228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목적 및 추진 방향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431165" y="887730"/>
            <a:ext cx="8990965" cy="745490"/>
          </a:xfrm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latinLnBrk="0">
              <a:buFontTx/>
              <a:buNone/>
            </a:pPr>
            <a:r>
              <a:rPr lang="en-US" altLang="ko-KR"/>
              <a:t>- </a:t>
            </a:r>
            <a:r>
              <a:rPr lang="ko-KR" altLang="en-US"/>
              <a:t>테마주를 좀더 쉽게 분석 할 수 있도록 차트 및 시각화</a:t>
            </a: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405245" y="1719580"/>
            <a:ext cx="2973705" cy="395605"/>
            <a:chOff x="6405245" y="1719580"/>
            <a:chExt cx="2973705" cy="39560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6405245" y="1719580"/>
              <a:ext cx="2974340" cy="387985"/>
            </a:xfrm>
            <a:prstGeom prst="rect"/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600" spc="-2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테마주 시각화</a:t>
              </a:r>
              <a:r>
                <a:rPr lang="ko-KR" altLang="en-US" sz="1600" spc="-2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spc="-2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과정</a:t>
              </a:r>
              <a:endParaRPr lang="ko-KR" altLang="en-US" sz="1600" b="1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rot="0">
              <a:off x="6405245" y="2115185"/>
              <a:ext cx="2974340" cy="635"/>
            </a:xfrm>
            <a:prstGeom prst="line"/>
            <a:ln w="190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6405245" y="2197735"/>
            <a:ext cx="2973705" cy="374396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108000" latinLnBrk="0">
              <a:spcBef>
                <a:spcPts val="600"/>
              </a:spcBef>
              <a:buSzPct val="110000"/>
            </a:pPr>
            <a:endParaRPr lang="ko-KR" altLang="en-US" sz="1400" spc="-3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961505" y="4436745"/>
            <a:ext cx="1861820" cy="2057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endParaRPr lang="ko-KR" altLang="en-US" sz="10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13550" y="4775835"/>
            <a:ext cx="2159000" cy="626745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spc="-2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</a:t>
            </a:r>
            <a:r>
              <a:rPr lang="ko-KR" altLang="en-US" sz="1400" spc="-20">
                <a:solidFill>
                  <a:srgbClr val="000000"/>
                </a:solidFill>
                <a:latin typeface="맑은 고딕" charset="0"/>
                <a:ea typeface="맑은 고딕" charset="0"/>
              </a:rPr>
              <a:t>정확도 향상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1474470" y="2303145"/>
            <a:ext cx="1631315" cy="38735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200" b="1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및 처리</a:t>
            </a:r>
          </a:p>
        </p:txBody>
      </p:sp>
      <p:sp>
        <p:nvSpPr>
          <p:cNvPr id="27" name="갈매기형 수장 26"/>
          <p:cNvSpPr/>
          <p:nvPr/>
        </p:nvSpPr>
        <p:spPr>
          <a:xfrm>
            <a:off x="2990215" y="2303145"/>
            <a:ext cx="1606550" cy="38735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Clr>
                <a:srgbClr val="0066CC"/>
              </a:buClr>
              <a:buSzPct val="110000"/>
            </a:pPr>
            <a:r>
              <a:rPr lang="ko-KR" altLang="en-US" sz="1200" b="1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개발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4489450" y="2303145"/>
            <a:ext cx="1515745" cy="387350"/>
          </a:xfrm>
          <a:prstGeom prst="chevr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buClr>
                <a:srgbClr val="0066CC"/>
              </a:buClr>
              <a:buSzPct val="110000"/>
            </a:pPr>
            <a:r>
              <a:rPr lang="ko-KR" altLang="en-US" sz="1100" b="1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구축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8325" y="2806065"/>
            <a:ext cx="831850" cy="23971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4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 flipH="1">
            <a:off x="6205220" y="1737995"/>
            <a:ext cx="0" cy="43249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16910" y="2912745"/>
            <a:ext cx="1153160" cy="38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en-US" altLang="ko-KR" sz="12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1200" spc="-3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16910" y="3475990"/>
            <a:ext cx="1153160" cy="38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1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적용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216910" y="4048125"/>
            <a:ext cx="1153160" cy="38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1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평가 및 검증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703070" y="3950335"/>
            <a:ext cx="1153160" cy="38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2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</a:p>
        </p:txBody>
      </p:sp>
      <p:sp>
        <p:nvSpPr>
          <p:cNvPr id="57" name="순서도: 자기 디스크 56"/>
          <p:cNvSpPr/>
          <p:nvPr/>
        </p:nvSpPr>
        <p:spPr>
          <a:xfrm>
            <a:off x="1750695" y="3072765"/>
            <a:ext cx="1058545" cy="625475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2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</a:p>
        </p:txBody>
      </p:sp>
      <p:cxnSp>
        <p:nvCxnSpPr>
          <p:cNvPr id="59" name="직선 화살표 연결선 58"/>
          <p:cNvCxnSpPr>
            <a:stCxn id="57" idx="3"/>
            <a:endCxn id="56" idx="0"/>
          </p:cNvCxnSpPr>
          <p:nvPr/>
        </p:nvCxnSpPr>
        <p:spPr>
          <a:xfrm flipH="1">
            <a:off x="2279650" y="3698240"/>
            <a:ext cx="0" cy="2520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6" idx="3"/>
            <a:endCxn id="52" idx="1"/>
          </p:cNvCxnSpPr>
          <p:nvPr/>
        </p:nvCxnSpPr>
        <p:spPr>
          <a:xfrm flipV="1">
            <a:off x="2856865" y="3105785"/>
            <a:ext cx="360680" cy="1038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2" idx="2"/>
            <a:endCxn id="54" idx="0"/>
          </p:cNvCxnSpPr>
          <p:nvPr/>
        </p:nvCxnSpPr>
        <p:spPr>
          <a:xfrm>
            <a:off x="3793490" y="3299460"/>
            <a:ext cx="0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2"/>
            <a:endCxn id="55" idx="0"/>
          </p:cNvCxnSpPr>
          <p:nvPr/>
        </p:nvCxnSpPr>
        <p:spPr>
          <a:xfrm>
            <a:off x="3793490" y="3862705"/>
            <a:ext cx="0" cy="184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cxnSpLocks/>
            <a:stCxn id="39" idx="3"/>
            <a:endCxn id="80" idx="1"/>
          </p:cNvCxnSpPr>
          <p:nvPr/>
        </p:nvCxnSpPr>
        <p:spPr>
          <a:xfrm flipV="1">
            <a:off x="4358005" y="3105785"/>
            <a:ext cx="330200" cy="17119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688205" y="2912745"/>
            <a:ext cx="1153795" cy="3879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spc="-20">
                <a:solidFill>
                  <a:srgbClr val="000000"/>
                </a:solidFill>
                <a:latin typeface="맑은 고딕" charset="0"/>
                <a:ea typeface="맑은 고딕" charset="0"/>
              </a:rPr>
              <a:t>모델 성능 검증 및 보완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이등변 삼각형 87"/>
          <p:cNvSpPr/>
          <p:nvPr/>
        </p:nvSpPr>
        <p:spPr>
          <a:xfrm rot="10800000">
            <a:off x="6961505" y="3417570"/>
            <a:ext cx="1861820" cy="205740"/>
          </a:xfrm>
          <a:prstGeom prst="triangl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bg1">
                  <a:lumMod val="85000"/>
                  <a:shade val="67500"/>
                  <a:satMod val="115000"/>
                  <a:alpha val="80000"/>
                </a:schemeClr>
              </a:gs>
              <a:gs pos="100000">
                <a:schemeClr val="bg1">
                  <a:lumMod val="85000"/>
                  <a:shade val="100000"/>
                  <a:satMod val="115000"/>
                  <a:alpha val="15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endParaRPr lang="ko-KR" altLang="en-US" sz="10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A035DBE-0309-4416-B37E-B3550E664854}"/>
              </a:ext>
            </a:extLst>
          </p:cNvPr>
          <p:cNvSpPr/>
          <p:nvPr/>
        </p:nvSpPr>
        <p:spPr>
          <a:xfrm>
            <a:off x="3204845" y="4624070"/>
            <a:ext cx="1153160" cy="3873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</a:pPr>
            <a:r>
              <a:rPr lang="ko-KR" altLang="en-US" sz="1200" spc="-3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점검</a:t>
            </a:r>
          </a:p>
        </p:txBody>
      </p:sp>
      <p:sp>
        <p:nvSpPr>
          <p:cNvPr id="58" name="모서리가 둥근 직사각형 24">
            <a:extLst>
              <a:ext uri="{FF2B5EF4-FFF2-40B4-BE49-F238E27FC236}">
                <a16:creationId xmlns:a16="http://schemas.microsoft.com/office/drawing/2014/main" xmlns="" id="{7EE6D929-8C49-4B39-A0AD-443DFCDE3403}"/>
              </a:ext>
            </a:extLst>
          </p:cNvPr>
          <p:cNvSpPr/>
          <p:nvPr/>
        </p:nvSpPr>
        <p:spPr>
          <a:xfrm>
            <a:off x="6753225" y="2588895"/>
            <a:ext cx="2159000" cy="626745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spc="-20">
                <a:solidFill>
                  <a:srgbClr val="000000"/>
                </a:solidFill>
                <a:latin typeface="맑은 고딕" charset="0"/>
                <a:ea typeface="맑은 고딕" charset="0"/>
              </a:rPr>
              <a:t>각 종 주식별 데이터 수집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모서리가 둥근 직사각형 24">
            <a:extLst>
              <a:ext uri="{FF2B5EF4-FFF2-40B4-BE49-F238E27FC236}">
                <a16:creationId xmlns:a16="http://schemas.microsoft.com/office/drawing/2014/main" xmlns="" id="{8BE8A7B2-52B4-4E4D-892F-C0F2732EFEED}"/>
              </a:ext>
            </a:extLst>
          </p:cNvPr>
          <p:cNvSpPr/>
          <p:nvPr/>
        </p:nvSpPr>
        <p:spPr>
          <a:xfrm>
            <a:off x="6754495" y="3686810"/>
            <a:ext cx="2159000" cy="626745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spc="-2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 데이터 추가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12454D2-37AC-4BA9-B21F-57EAFC77F3D4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flipH="1">
            <a:off x="3781425" y="4435475"/>
            <a:ext cx="12065" cy="18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3" descr="C:/Users/Kim Peter/AppData/Roaming/PolarisOffice/ETemp/12544_19304328/fImage3027798811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 rot="0">
            <a:off x="7827010" y="6419215"/>
            <a:ext cx="1870075" cy="372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7428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4"/>
          </p:nvPr>
        </p:nvSpPr>
        <p:spPr>
          <a:xfrm rot="0">
            <a:off x="523875" y="367665"/>
            <a:ext cx="885888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latin typeface="맑은 고딕" charset="0"/>
                <a:ea typeface="맑은 고딕" charset="0"/>
              </a:rPr>
              <a:t>2</a:t>
            </a:r>
            <a:r>
              <a:rPr lang="en-US" altLang="ko-KR" sz="2400" b="1">
                <a:latin typeface="맑은 고딕" charset="0"/>
                <a:ea typeface="맑은 고딕" charset="0"/>
              </a:rPr>
              <a:t>.</a:t>
            </a:r>
            <a:r>
              <a:rPr lang="ko-KR" altLang="ko-KR" sz="2400" b="1">
                <a:latin typeface="맑은 고딕" charset="0"/>
                <a:ea typeface="맑은 고딕" charset="0"/>
              </a:rPr>
              <a:t> 분석 프레임워크</a:t>
            </a:r>
            <a:r>
              <a:rPr lang="en-US" altLang="ko-KR" sz="2400" b="1">
                <a:latin typeface="맑은 고딕" charset="0"/>
                <a:ea typeface="맑은 고딕" charset="0"/>
              </a:rPr>
              <a:t> 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pic>
        <p:nvPicPr>
          <p:cNvPr id="89" name="Picture " descr="C:/Users/Kim Peter/AppData/Roaming/PolarisOffice/ETemp/12544_19304328/fImage3027203599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 rot="0">
            <a:off x="7827010" y="6419215"/>
            <a:ext cx="1870075" cy="372110"/>
          </a:xfrm>
          <a:prstGeom prst="rect"/>
          <a:noFill/>
        </p:spPr>
      </p:pic>
      <p:pic>
        <p:nvPicPr>
          <p:cNvPr id="90" name="그림 17" descr="C:/Users/Kim Peter/AppData/Roaming/PolarisOffice/ETemp/12544_19304328/fImage13691211212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485" y="1391285"/>
            <a:ext cx="4232275" cy="1795145"/>
          </a:xfrm>
          <a:prstGeom prst="rect"/>
          <a:noFill/>
        </p:spPr>
      </p:pic>
      <p:pic>
        <p:nvPicPr>
          <p:cNvPr id="92" name="그림 22" descr="C:/Users/Kim Peter/AppData/Roaming/PolarisOffice/ETemp/12544_19304328/fImage2370721961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485" y="3090545"/>
            <a:ext cx="4493895" cy="1817370"/>
          </a:xfrm>
          <a:prstGeom prst="rect"/>
          <a:noFill/>
        </p:spPr>
      </p:pic>
      <p:pic>
        <p:nvPicPr>
          <p:cNvPr id="93" name="그림 23" descr="C:/Users/Kim Peter/AppData/Roaming/PolarisOffice/ETemp/12544_19304328/fImage268802204708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0645" y="1094105"/>
            <a:ext cx="4337685" cy="2051050"/>
          </a:xfrm>
          <a:prstGeom prst="rect"/>
          <a:noFill/>
        </p:spPr>
      </p:pic>
      <p:pic>
        <p:nvPicPr>
          <p:cNvPr id="94" name="그림 24" descr="C:/Users/Kim Peter/AppData/Roaming/PolarisOffice/ETemp/12544_19304328/fImage11155221165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6635" y="3090545"/>
            <a:ext cx="4754245" cy="1610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4"/>
          </p:nvPr>
        </p:nvSpPr>
        <p:spPr>
          <a:xfrm rot="0">
            <a:off x="523875" y="367665"/>
            <a:ext cx="885888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latin typeface="맑은 고딕" charset="0"/>
                <a:ea typeface="맑은 고딕" charset="0"/>
              </a:rPr>
              <a:t>3</a:t>
            </a:r>
            <a:r>
              <a:rPr lang="en-US" altLang="ko-KR" sz="2400" b="1">
                <a:latin typeface="맑은 고딕" charset="0"/>
                <a:ea typeface="맑은 고딕" charset="0"/>
              </a:rPr>
              <a:t>.</a:t>
            </a:r>
            <a:r>
              <a:rPr lang="ko-KR" altLang="ko-KR" sz="2400" b="1">
                <a:latin typeface="맑은 고딕" charset="0"/>
                <a:ea typeface="맑은 고딕" charset="0"/>
              </a:rPr>
              <a:t> 분석 결과 및 모델링 검증</a:t>
            </a:r>
            <a:r>
              <a:rPr lang="en-US" altLang="ko-KR" sz="2400" b="1">
                <a:latin typeface="맑은 고딕" charset="0"/>
                <a:ea typeface="맑은 고딕" charset="0"/>
              </a:rPr>
              <a:t> 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15"/>
          </p:nvPr>
        </p:nvSpPr>
        <p:spPr>
          <a:xfrm rot="0">
            <a:off x="464820" y="977900"/>
            <a:ext cx="8990965" cy="745490"/>
          </a:xfrm>
          <a:prstGeom prst="rect"/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latinLnBrk="0">
              <a:buFontTx/>
              <a:buNone/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데이터 모양 .head()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pic>
        <p:nvPicPr>
          <p:cNvPr id="89" name="Picture " descr="C:/Users/Kim Peter/AppData/Roaming/PolarisOffice/ETemp/12544_19304328/fImage3027184462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 rot="0">
            <a:off x="7827010" y="6419215"/>
            <a:ext cx="1870075" cy="372110"/>
          </a:xfrm>
          <a:prstGeom prst="rect"/>
          <a:noFill/>
        </p:spPr>
      </p:pic>
      <p:pic>
        <p:nvPicPr>
          <p:cNvPr id="90" name="그림 6" descr="C:/Users/Kim Peter/AppData/Roaming/PolarisOffice/ETemp/12544_19304328/fImage11334718526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48092" r="21788" b="19528"/>
          <a:stretch>
            <a:fillRect/>
          </a:stretch>
        </p:blipFill>
        <p:spPr>
          <a:xfrm rot="0">
            <a:off x="619760" y="1419225"/>
            <a:ext cx="8908415" cy="3581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4"/>
          </p:nvPr>
        </p:nvSpPr>
        <p:spPr>
          <a:xfrm rot="0">
            <a:off x="523875" y="367665"/>
            <a:ext cx="885888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latin typeface="맑은 고딕" charset="0"/>
                <a:ea typeface="맑은 고딕" charset="0"/>
              </a:rPr>
              <a:t>3</a:t>
            </a:r>
            <a:r>
              <a:rPr lang="en-US" altLang="ko-KR" sz="2400" b="1">
                <a:latin typeface="맑은 고딕" charset="0"/>
                <a:ea typeface="맑은 고딕" charset="0"/>
              </a:rPr>
              <a:t>.</a:t>
            </a:r>
            <a:r>
              <a:rPr lang="ko-KR" altLang="ko-KR" sz="2400" b="1">
                <a:latin typeface="맑은 고딕" charset="0"/>
                <a:ea typeface="맑은 고딕" charset="0"/>
              </a:rPr>
              <a:t> 분석 결과 및 모델링 검증</a:t>
            </a:r>
            <a:r>
              <a:rPr lang="en-US" altLang="ko-KR" sz="2400" b="1">
                <a:latin typeface="맑은 고딕" charset="0"/>
                <a:ea typeface="맑은 고딕" charset="0"/>
              </a:rPr>
              <a:t> 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15"/>
          </p:nvPr>
        </p:nvSpPr>
        <p:spPr>
          <a:xfrm rot="0">
            <a:off x="464820" y="977900"/>
            <a:ext cx="3049270" cy="745490"/>
          </a:xfrm>
          <a:prstGeom prst="rect"/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latinLnBrk="0">
              <a:buFontTx/>
              <a:buNone/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데이터 타입 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107950" indent="0" latinLnBrk="0">
              <a:buFontTx/>
              <a:buNone/>
            </a:pPr>
            <a:r>
              <a:rPr lang="ko-KR" altLang="en-US" sz="1600" b="1">
                <a:latin typeface="맑은 고딕" charset="0"/>
                <a:ea typeface="맑은 고딕" charset="0"/>
              </a:rPr>
              <a:t>.info()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pic>
        <p:nvPicPr>
          <p:cNvPr id="89" name="Picture " descr="C:/Users/Kim Peter/AppData/Roaming/PolarisOffice/ETemp/12544_19304328/fImage30271925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 rot="0">
            <a:off x="7827010" y="6419215"/>
            <a:ext cx="1870075" cy="372110"/>
          </a:xfrm>
          <a:prstGeom prst="rect"/>
          <a:noFill/>
        </p:spPr>
      </p:pic>
      <p:pic>
        <p:nvPicPr>
          <p:cNvPr id="90" name="그림 7" descr="C:/Users/Kim Peter/AppData/Roaming/PolarisOffice/ETemp/12544_19304328/fImage1145219415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4200" y="1885315"/>
            <a:ext cx="2791460" cy="3086735"/>
          </a:xfrm>
          <a:prstGeom prst="rect"/>
          <a:noFill/>
        </p:spPr>
      </p:pic>
      <p:cxnSp>
        <p:nvCxnSpPr>
          <p:cNvPr id="91" name="도형 8"/>
          <p:cNvCxnSpPr/>
          <p:nvPr/>
        </p:nvCxnSpPr>
        <p:spPr>
          <a:xfrm rot="0" flipH="1">
            <a:off x="3581400" y="1017270"/>
            <a:ext cx="635" cy="4325620"/>
          </a:xfrm>
          <a:prstGeom prst="line"/>
          <a:ln w="3175" cap="flat" cmpd="sng">
            <a:solidFill>
              <a:schemeClr val="bg1">
                <a:lumMod val="65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텍스트 개체 틀 9"/>
          <p:cNvSpPr txBox="1">
            <a:spLocks/>
          </p:cNvSpPr>
          <p:nvPr/>
        </p:nvSpPr>
        <p:spPr>
          <a:xfrm rot="0">
            <a:off x="3656330" y="982345"/>
            <a:ext cx="3049270" cy="745490"/>
          </a:xfrm>
          <a:prstGeom prst="rect"/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rtl="0" algn="l" fontAlgn="auto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데이터 Null값 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107950" indent="0" rtl="0" algn="l" fontAlgn="auto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latin typeface="맑은 고딕" charset="0"/>
                <a:ea typeface="맑은 고딕" charset="0"/>
              </a:rPr>
              <a:t>.isnull().sum()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pic>
        <p:nvPicPr>
          <p:cNvPr id="93" name="그림 10" descr="C:/Users/Kim Peter/AppData/Roaming/PolarisOffice/ETemp/12544_19304328/fImage3638197739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3180" y="1885950"/>
            <a:ext cx="1879600" cy="3081020"/>
          </a:xfrm>
          <a:prstGeom prst="rect"/>
          <a:noFill/>
        </p:spPr>
      </p:pic>
      <p:cxnSp>
        <p:nvCxnSpPr>
          <p:cNvPr id="94" name="도형 11"/>
          <p:cNvCxnSpPr/>
          <p:nvPr/>
        </p:nvCxnSpPr>
        <p:spPr>
          <a:xfrm rot="0" flipH="1">
            <a:off x="6119495" y="920115"/>
            <a:ext cx="635" cy="4325620"/>
          </a:xfrm>
          <a:prstGeom prst="line"/>
          <a:ln w="3175" cap="flat" cmpd="sng">
            <a:solidFill>
              <a:schemeClr val="bg1">
                <a:lumMod val="65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텍스트 상자 12"/>
          <p:cNvSpPr txBox="1">
            <a:spLocks/>
          </p:cNvSpPr>
          <p:nvPr/>
        </p:nvSpPr>
        <p:spPr>
          <a:xfrm rot="0">
            <a:off x="6227445" y="975360"/>
            <a:ext cx="3694430" cy="962025"/>
          </a:xfrm>
          <a:prstGeom prst="rect"/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rtl="0" algn="l" fontAlgn="auto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atin typeface="맑은 고딕" charset="0"/>
                <a:ea typeface="맑은 고딕" charset="0"/>
              </a:rPr>
              <a:t>- </a:t>
            </a:r>
            <a:r>
              <a:rPr lang="ko-KR" altLang="en-US" sz="1600" b="1">
                <a:latin typeface="맑은 고딕" charset="0"/>
                <a:ea typeface="맑은 고딕" charset="0"/>
              </a:rPr>
              <a:t>종속 변수 체크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107950" indent="0" rtl="0" algn="l" fontAlgn="auto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latin typeface="맑은 고딕" charset="0"/>
                <a:ea typeface="맑은 고딕" charset="0"/>
              </a:rPr>
              <a:t>.value_counts().plot(kind=’bar’)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pic>
        <p:nvPicPr>
          <p:cNvPr id="96" name="그림 13" descr="C:/Users/Kim Peter/AppData/Roaming/PolarisOffice/ETemp/12544_19304328/fImage730920078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5540" y="2023745"/>
            <a:ext cx="3582035" cy="2810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4"/>
          </p:nvPr>
        </p:nvSpPr>
        <p:spPr>
          <a:xfrm rot="0">
            <a:off x="523875" y="367665"/>
            <a:ext cx="885888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400" b="1">
                <a:latin typeface="맑은 고딕" charset="0"/>
                <a:ea typeface="맑은 고딕" charset="0"/>
              </a:rPr>
              <a:t>4</a:t>
            </a:r>
            <a:r>
              <a:rPr lang="en-US" altLang="ko-KR" sz="2400" b="1">
                <a:latin typeface="맑은 고딕" charset="0"/>
                <a:ea typeface="맑은 고딕" charset="0"/>
              </a:rPr>
              <a:t>. </a:t>
            </a:r>
            <a:r>
              <a:rPr lang="ko-KR" altLang="en-US" sz="2400" b="1">
                <a:latin typeface="맑은 고딕" charset="0"/>
                <a:ea typeface="맑은 고딕" charset="0"/>
              </a:rPr>
              <a:t>EDA 결과 요약</a:t>
            </a:r>
            <a:r>
              <a:rPr lang="ko-KR" altLang="en-US" sz="2400" b="1">
                <a:latin typeface="맑은 고딕" charset="0"/>
                <a:ea typeface="맑은 고딕" charset="0"/>
              </a:rPr>
              <a:t> 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15"/>
          </p:nvPr>
        </p:nvSpPr>
        <p:spPr>
          <a:xfrm rot="0">
            <a:off x="452755" y="1012190"/>
            <a:ext cx="8990965" cy="2705100"/>
          </a:xfrm>
          <a:prstGeom prst="rect"/>
        </p:spPr>
        <p:txBody>
          <a:bodyPr wrap="square" lIns="0" tIns="0" rIns="0" bIns="0" numCol="1" vert="horz" anchor="t">
            <a:normAutofit fontScale="100000" lnSpcReduction="0"/>
          </a:bodyPr>
          <a:lstStyle/>
          <a:p>
            <a:pPr marL="107950" indent="0" latinLnBrk="0">
              <a:buFontTx/>
              <a:buNone/>
            </a:pPr>
            <a:r>
              <a:rPr lang="en-US" altLang="ko-KR" sz="2400" b="1">
                <a:latin typeface="맑은 고딕" charset="0"/>
                <a:ea typeface="맑은 고딕" charset="0"/>
              </a:rPr>
              <a:t>- </a:t>
            </a:r>
            <a:r>
              <a:rPr lang="ko-KR" altLang="en-US" sz="2400" b="1">
                <a:latin typeface="맑은 고딕" charset="0"/>
                <a:ea typeface="맑은 고딕" charset="0"/>
              </a:rPr>
              <a:t>각 주식별 </a:t>
            </a:r>
            <a:r>
              <a:rPr lang="en-US" altLang="ko-KR" sz="2400" b="1">
                <a:latin typeface="맑은 고딕" charset="0"/>
                <a:ea typeface="맑은 고딕" charset="0"/>
              </a:rPr>
              <a:t>'종목명', '테마편입사유', '현재가', '전일비', '등락률', '거래량', '거래대금', '전일거래량', '매수호가', '매도호가', '테마명'</a:t>
            </a:r>
            <a:r>
              <a:rPr lang="ko-KR" altLang="ko-KR" sz="2400" b="1">
                <a:latin typeface="맑은 고딕" charset="0"/>
                <a:ea typeface="맑은 고딕" charset="0"/>
              </a:rPr>
              <a:t> 조회가 가능하며, 각 데이터를 사용하여 연산 및 다양한 시각화로 사용 가능. 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pic>
        <p:nvPicPr>
          <p:cNvPr id="89" name="Picture " descr="C:/Users/Kim Peter/AppData/Roaming/PolarisOffice/ETemp/12544_19304328/fImage302718821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5" b="39239"/>
          <a:stretch>
            <a:fillRect/>
          </a:stretch>
        </p:blipFill>
        <p:spPr>
          <a:xfrm rot="0">
            <a:off x="7827010" y="6419215"/>
            <a:ext cx="1870075" cy="372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엔코아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969696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3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 latinLnBrk="0">
          <a:buClr>
            <a:srgbClr val="0066CC"/>
          </a:buClr>
          <a:buSzPct val="110000"/>
          <a:defRPr sz="1000" spc="-30" dirty="0">
            <a:solidFill>
              <a:schemeClr val="tx1">
                <a:lumMod val="75000"/>
                <a:lumOff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28</Paragraphs>
  <Words>101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jslee</dc:creator>
  <cp:lastModifiedBy>Peter Kim</cp:lastModifiedBy>
  <dc:title>분석모델사업수행방안</dc:title>
  <cp:version>9.102.66.42778</cp:version>
  <dcterms:modified xsi:type="dcterms:W3CDTF">2021-01-08T03:20:02Z</dcterms:modified>
</cp:coreProperties>
</file>