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1534-DA71-434A-9AA4-A1DE5395AA9C}" type="datetimeFigureOut">
              <a:rPr lang="el-GR" smtClean="0"/>
              <a:pPr/>
              <a:t>8/3/2020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EAEE-2990-4E0A-8CA0-5CCC26059C7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uitdigest.com/microcontroller-projects/esp32-internet-clo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microcontroller-projects/arduino-ssd1306-oled-displa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digest.com/microcontroller-projects/ssd1306-oled-display-with-raspberry-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28596" y="300037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OLED</a:t>
            </a:r>
            <a:r>
              <a:rPr lang="en-US" dirty="0" smtClean="0"/>
              <a:t> </a:t>
            </a:r>
            <a:r>
              <a:rPr lang="el-GR" dirty="0" smtClean="0"/>
              <a:t>οθόνες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rganic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ight 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mitting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iode</a:t>
            </a:r>
            <a:endParaRPr lang="el-GR" dirty="0"/>
          </a:p>
        </p:txBody>
      </p:sp>
      <p:pic>
        <p:nvPicPr>
          <p:cNvPr id="4" name="3 - Εικόνα" descr="6pin_white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333750"/>
          </a:xfrm>
          <a:prstGeom prst="rect">
            <a:avLst/>
          </a:prstGeom>
        </p:spPr>
      </p:pic>
      <p:pic>
        <p:nvPicPr>
          <p:cNvPr id="5" name="4 - Εικόνα" descr="Monochrome-7-pin-SSD1306-0.96-OLED-display-backs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214290"/>
            <a:ext cx="2671562" cy="2786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l-GR" dirty="0">
                <a:solidFill>
                  <a:srgbClr val="C00000"/>
                </a:solidFill>
              </a:rPr>
              <a:t>Κ</a:t>
            </a:r>
            <a:r>
              <a:rPr lang="el-GR" dirty="0" smtClean="0">
                <a:solidFill>
                  <a:srgbClr val="C00000"/>
                </a:solidFill>
              </a:rPr>
              <a:t>ατηγορίες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4" name="3 - Θέση περιεχομένου" descr="Types-of-Monochrome-SSD1306-OLED-displ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14290"/>
            <a:ext cx="4143404" cy="620476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>
                <a:solidFill>
                  <a:srgbClr val="C00000"/>
                </a:solidFill>
              </a:rPr>
              <a:t>6-</a:t>
            </a:r>
            <a:r>
              <a:rPr lang="en-US" dirty="0" smtClean="0">
                <a:solidFill>
                  <a:srgbClr val="C00000"/>
                </a:solidFill>
              </a:rPr>
              <a:t>pin OLED </a:t>
            </a:r>
            <a:r>
              <a:rPr lang="el-GR" dirty="0" smtClean="0">
                <a:solidFill>
                  <a:srgbClr val="C00000"/>
                </a:solidFill>
              </a:rPr>
              <a:t>με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spi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rgbClr val="C00000"/>
                </a:solidFill>
              </a:rPr>
              <a:t>σύνδεση</a:t>
            </a:r>
            <a:r>
              <a:rPr lang="en-US" dirty="0" smtClean="0">
                <a:solidFill>
                  <a:srgbClr val="C00000"/>
                </a:solidFill>
              </a:rPr>
              <a:t> Esp32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4" name="3 - Θέση περιεχομένου" descr="Circuit-diagram-for-Internet-Clock-using-ESP32-and-OLED-Displ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06" y="1357298"/>
            <a:ext cx="7708870" cy="4836524"/>
          </a:xfrm>
        </p:spPr>
      </p:pic>
      <p:sp>
        <p:nvSpPr>
          <p:cNvPr id="5" name="4 - TextBox"/>
          <p:cNvSpPr txBox="1"/>
          <p:nvPr/>
        </p:nvSpPr>
        <p:spPr>
          <a:xfrm>
            <a:off x="1428728" y="6286520"/>
            <a:ext cx="467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l-GR" dirty="0" smtClean="0"/>
              <a:t>Εμείς δεν έχουμε το </a:t>
            </a:r>
            <a:r>
              <a:rPr lang="en-US" dirty="0" smtClean="0"/>
              <a:t>Cs</a:t>
            </a:r>
            <a:r>
              <a:rPr lang="el-GR" dirty="0" smtClean="0"/>
              <a:t> γιατί είναι </a:t>
            </a:r>
            <a:r>
              <a:rPr lang="en-US" dirty="0" smtClean="0"/>
              <a:t>6pin</a:t>
            </a:r>
            <a:r>
              <a:rPr lang="el-GR" dirty="0" smtClean="0"/>
              <a:t> όχι 7</a:t>
            </a:r>
            <a:r>
              <a:rPr lang="en-US" dirty="0" smtClean="0"/>
              <a:t>pin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Σύνδεση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pin of OLED -&gt; PIN D4 of ESP32</a:t>
            </a:r>
          </a:p>
          <a:p>
            <a:r>
              <a:rPr lang="en-US" dirty="0" smtClean="0"/>
              <a:t>RES pin of OLED -&gt; PIN D2 of ESP32</a:t>
            </a:r>
          </a:p>
          <a:p>
            <a:r>
              <a:rPr lang="en-US" dirty="0" smtClean="0"/>
              <a:t>SDA pin of OLED -&gt; PIN D23 i.e. MOSI of ESP32</a:t>
            </a:r>
          </a:p>
          <a:p>
            <a:r>
              <a:rPr lang="en-US" dirty="0" smtClean="0"/>
              <a:t>SC</a:t>
            </a:r>
            <a:r>
              <a:rPr lang="en-US" dirty="0"/>
              <a:t>L</a:t>
            </a:r>
            <a:r>
              <a:rPr lang="en-US" dirty="0" smtClean="0"/>
              <a:t> pin of OLED -&gt; PIN D18 i.e. SCK of ESP32</a:t>
            </a:r>
          </a:p>
          <a:p>
            <a:r>
              <a:rPr lang="en-US" dirty="0" err="1" smtClean="0"/>
              <a:t>Vdd</a:t>
            </a:r>
            <a:r>
              <a:rPr lang="en-US" dirty="0" smtClean="0"/>
              <a:t> of OLED -&gt; 3,3V of ESP32</a:t>
            </a:r>
          </a:p>
          <a:p>
            <a:r>
              <a:rPr lang="en-US" dirty="0" smtClean="0"/>
              <a:t>GND of OLED -&gt; GND of ESP32</a:t>
            </a:r>
          </a:p>
          <a:p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1285852" y="5857892"/>
            <a:ext cx="68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https://circuitdigest.com/microcontroller-projects/esp32-internet-clock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6-</a:t>
            </a:r>
            <a:r>
              <a:rPr lang="en-US" dirty="0" smtClean="0">
                <a:solidFill>
                  <a:srgbClr val="C00000"/>
                </a:solidFill>
              </a:rPr>
              <a:t>pin OLED </a:t>
            </a:r>
            <a:r>
              <a:rPr lang="el-GR" dirty="0" smtClean="0">
                <a:solidFill>
                  <a:srgbClr val="C00000"/>
                </a:solidFill>
              </a:rPr>
              <a:t>με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spi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rgbClr val="C00000"/>
                </a:solidFill>
              </a:rPr>
              <a:t>σύνδεση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arduino</a:t>
            </a:r>
            <a:endParaRPr lang="el-GR" dirty="0"/>
          </a:p>
        </p:txBody>
      </p:sp>
      <p:pic>
        <p:nvPicPr>
          <p:cNvPr id="6" name="5 - Θέση περιεχομένου" descr="Arduino-interfacing-with-Monochrome-OLED-display-circu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28" y="1785926"/>
            <a:ext cx="8405172" cy="40695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Σύνδεση</a:t>
            </a:r>
            <a:endParaRPr lang="el-GR" dirty="0"/>
          </a:p>
        </p:txBody>
      </p:sp>
      <p:pic>
        <p:nvPicPr>
          <p:cNvPr id="4" name="3 - Θέση περιεχομένου" descr="Screenshot_2020-03-08 Interfacing SSD1306 OLED Display with Arduin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500174"/>
            <a:ext cx="4369189" cy="509581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C00000"/>
                </a:solidFill>
              </a:rPr>
              <a:t>Εντολές για την οθόνη </a:t>
            </a:r>
            <a:r>
              <a:rPr lang="en-US" dirty="0" smtClean="0">
                <a:solidFill>
                  <a:srgbClr val="C00000"/>
                </a:solidFill>
              </a:rPr>
              <a:t>OLED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4" name="3 - Θέση περιεχομένου" descr="cleaning OLED Display with Arduin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643050"/>
            <a:ext cx="6019267" cy="642942"/>
          </a:xfrm>
        </p:spPr>
      </p:pic>
      <p:sp>
        <p:nvSpPr>
          <p:cNvPr id="5" name="4 - TextBox"/>
          <p:cNvSpPr txBox="1"/>
          <p:nvPr/>
        </p:nvSpPr>
        <p:spPr>
          <a:xfrm>
            <a:off x="642910" y="2500306"/>
            <a:ext cx="785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οθόνη είναι σαν τον πίνακα: γράφουμε σε αυτήν αλλά μετά πρέπει να τον </a:t>
            </a:r>
          </a:p>
          <a:p>
            <a:r>
              <a:rPr lang="el-GR" dirty="0" smtClean="0"/>
              <a:t>καθαρίζουμε για να μη γράφουμε το ένα πάνω στο άλλο.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14348" y="4071942"/>
            <a:ext cx="7716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circuitdigest.com/microcontroller-projects/arduino-ssd1306-oled-display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7" name="6 - Ορθογώνιο"/>
          <p:cNvSpPr/>
          <p:nvPr/>
        </p:nvSpPr>
        <p:spPr>
          <a:xfrm>
            <a:off x="1000100" y="4714884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https://circuitdigest.com/microcontroller-projects/ssd1306-oled-display-with-raspberry-pi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131</Words>
  <Application>Microsoft Office PowerPoint</Application>
  <PresentationFormat>Προβολή στην οθόνη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Θέμα του Office</vt:lpstr>
      <vt:lpstr>OLED οθόνες</vt:lpstr>
      <vt:lpstr>Κατηγορίες</vt:lpstr>
      <vt:lpstr>6-pin OLED με spi σύνδεση Esp32</vt:lpstr>
      <vt:lpstr>Σύνδεση</vt:lpstr>
      <vt:lpstr>6-pin OLED με spi σύνδεση arduino</vt:lpstr>
      <vt:lpstr>Σύνδεση</vt:lpstr>
      <vt:lpstr>Εντολές για την οθόνη OLED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OLED οθόνες</dc:title>
  <dc:creator>user1</dc:creator>
  <cp:lastModifiedBy>user1</cp:lastModifiedBy>
  <cp:revision>27</cp:revision>
  <dcterms:created xsi:type="dcterms:W3CDTF">2020-03-08T07:24:48Z</dcterms:created>
  <dcterms:modified xsi:type="dcterms:W3CDTF">2020-03-08T14:20:31Z</dcterms:modified>
</cp:coreProperties>
</file>