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8" r:id="rId8"/>
    <p:sldId id="269" r:id="rId9"/>
    <p:sldId id="270" r:id="rId10"/>
    <p:sldId id="271" r:id="rId11"/>
    <p:sldId id="272" r:id="rId12"/>
    <p:sldId id="273" r:id="rId13"/>
    <p:sldId id="262" r:id="rId14"/>
    <p:sldId id="264" r:id="rId15"/>
    <p:sldId id="265" r:id="rId16"/>
    <p:sldId id="266" r:id="rId17"/>
    <p:sldId id="261" r:id="rId18"/>
    <p:sldId id="267" r:id="rId1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2DC5C0-616A-4863-AE2C-2F7D28CCEA6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3F5AEEAA-A4FB-4233-A014-73DA2AF38F92}">
      <dgm:prSet phldrT="[Κείμενο]" custT="1"/>
      <dgm:spPr/>
      <dgm:t>
        <a:bodyPr/>
        <a:lstStyle/>
        <a:p>
          <a:r>
            <a:rPr lang="en-US" sz="1800" dirty="0" smtClean="0"/>
            <a:t>To </a:t>
          </a:r>
          <a:r>
            <a:rPr lang="en-US" sz="1800" dirty="0" err="1" smtClean="0"/>
            <a:t>esp</a:t>
          </a:r>
          <a:r>
            <a:rPr lang="el-GR" sz="1800" dirty="0" smtClean="0"/>
            <a:t>32</a:t>
          </a:r>
          <a:r>
            <a:rPr lang="en-US" sz="1800" dirty="0" smtClean="0"/>
            <a:t> </a:t>
          </a:r>
          <a:r>
            <a:rPr lang="el-GR" sz="1800" dirty="0" smtClean="0"/>
            <a:t>είναι διπύρηνο, δηλαδή έχει δύο επεξεργαστές </a:t>
          </a:r>
          <a:endParaRPr lang="el-GR" sz="1800" dirty="0"/>
        </a:p>
      </dgm:t>
    </dgm:pt>
    <dgm:pt modelId="{ABEB6985-95AF-4F92-8262-D5A5B47862DA}" type="parTrans" cxnId="{F7BE35D8-A6E7-473A-BC9D-B20798AFB0E1}">
      <dgm:prSet/>
      <dgm:spPr/>
      <dgm:t>
        <a:bodyPr/>
        <a:lstStyle/>
        <a:p>
          <a:endParaRPr lang="el-GR"/>
        </a:p>
      </dgm:t>
    </dgm:pt>
    <dgm:pt modelId="{AA96694D-0182-4605-9B6D-B746AD256B37}" type="sibTrans" cxnId="{F7BE35D8-A6E7-473A-BC9D-B20798AFB0E1}">
      <dgm:prSet/>
      <dgm:spPr/>
      <dgm:t>
        <a:bodyPr/>
        <a:lstStyle/>
        <a:p>
          <a:endParaRPr lang="el-GR"/>
        </a:p>
      </dgm:t>
    </dgm:pt>
    <dgm:pt modelId="{475A51AB-F2C1-4AD0-AF46-5CB5CA7C6C65}">
      <dgm:prSet phldrT="[Κείμενο]" custT="1"/>
      <dgm:spPr/>
      <dgm:t>
        <a:bodyPr/>
        <a:lstStyle/>
        <a:p>
          <a:r>
            <a:rPr lang="el-GR" sz="1400" dirty="0" smtClean="0"/>
            <a:t>Έχει ενσωματωμένο </a:t>
          </a:r>
          <a:r>
            <a:rPr lang="en-US" sz="1400" dirty="0" err="1" smtClean="0"/>
            <a:t>wifi</a:t>
          </a:r>
          <a:r>
            <a:rPr lang="en-US" sz="1400" dirty="0" smtClean="0"/>
            <a:t>,</a:t>
          </a:r>
          <a:r>
            <a:rPr lang="el-GR" sz="1400" dirty="0" smtClean="0"/>
            <a:t> </a:t>
          </a:r>
          <a:r>
            <a:rPr lang="en-US" sz="1400" dirty="0" smtClean="0"/>
            <a:t> </a:t>
          </a:r>
          <a:r>
            <a:rPr lang="en-US" sz="1400" dirty="0" err="1" smtClean="0"/>
            <a:t>bluetooth</a:t>
          </a:r>
          <a:r>
            <a:rPr lang="en-US" sz="1400" dirty="0" smtClean="0"/>
            <a:t> </a:t>
          </a:r>
          <a:r>
            <a:rPr lang="el-GR" sz="1400" dirty="0" smtClean="0"/>
            <a:t> και  </a:t>
          </a:r>
          <a:r>
            <a:rPr lang="en-US" sz="1400" dirty="0" err="1" smtClean="0"/>
            <a:t>bluetoothlowenergy</a:t>
          </a:r>
          <a:r>
            <a:rPr lang="en-US" sz="1400" dirty="0" smtClean="0"/>
            <a:t>(BLE)</a:t>
          </a:r>
          <a:endParaRPr lang="el-GR" sz="1400" dirty="0"/>
        </a:p>
      </dgm:t>
    </dgm:pt>
    <dgm:pt modelId="{CAF092B6-7CB5-49B2-A1E3-5AA75C2A7512}" type="parTrans" cxnId="{966DA1D9-C0F9-470C-B681-19AC9F569EB2}">
      <dgm:prSet/>
      <dgm:spPr/>
      <dgm:t>
        <a:bodyPr/>
        <a:lstStyle/>
        <a:p>
          <a:endParaRPr lang="el-GR"/>
        </a:p>
      </dgm:t>
    </dgm:pt>
    <dgm:pt modelId="{718ECE7E-13CF-4754-B7D2-61570DD8139E}" type="sibTrans" cxnId="{966DA1D9-C0F9-470C-B681-19AC9F569EB2}">
      <dgm:prSet/>
      <dgm:spPr/>
      <dgm:t>
        <a:bodyPr/>
        <a:lstStyle/>
        <a:p>
          <a:endParaRPr lang="el-GR"/>
        </a:p>
      </dgm:t>
    </dgm:pt>
    <dgm:pt modelId="{8CA99674-A833-4ECC-BC3E-1E5F0CABC95A}">
      <dgm:prSet phldrT="[Κείμενο]" custT="1"/>
      <dgm:spPr/>
      <dgm:t>
        <a:bodyPr/>
        <a:lstStyle/>
        <a:p>
          <a:r>
            <a:rPr lang="el-GR" sz="1600" dirty="0" smtClean="0"/>
            <a:t>Τρέχει προγράμματα 32-</a:t>
          </a:r>
          <a:r>
            <a:rPr lang="en-US" sz="1600" dirty="0" smtClean="0"/>
            <a:t>bits</a:t>
          </a:r>
          <a:endParaRPr lang="el-GR" sz="1600" dirty="0"/>
        </a:p>
      </dgm:t>
    </dgm:pt>
    <dgm:pt modelId="{AD63DD83-7D17-4B3F-9E4A-1B1253ABED78}" type="sibTrans" cxnId="{79073F56-CB51-407F-A156-3DD9CD4365EE}">
      <dgm:prSet/>
      <dgm:spPr/>
      <dgm:t>
        <a:bodyPr/>
        <a:lstStyle/>
        <a:p>
          <a:endParaRPr lang="el-GR"/>
        </a:p>
      </dgm:t>
    </dgm:pt>
    <dgm:pt modelId="{D2F3BEB6-9EDC-431D-8AB1-89E485D34436}" type="parTrans" cxnId="{79073F56-CB51-407F-A156-3DD9CD4365EE}">
      <dgm:prSet/>
      <dgm:spPr/>
      <dgm:t>
        <a:bodyPr/>
        <a:lstStyle/>
        <a:p>
          <a:endParaRPr lang="el-GR"/>
        </a:p>
      </dgm:t>
    </dgm:pt>
    <dgm:pt modelId="{66023A36-1FE5-4E5F-9DF8-D2B72D6406EF}">
      <dgm:prSet phldrT="[Κείμενο]" custT="1"/>
      <dgm:spPr/>
      <dgm:t>
        <a:bodyPr/>
        <a:lstStyle/>
        <a:p>
          <a:r>
            <a:rPr lang="en-US" sz="1600" dirty="0" smtClean="0"/>
            <a:t>H  </a:t>
          </a:r>
          <a:r>
            <a:rPr lang="el-GR" sz="1600" dirty="0" smtClean="0"/>
            <a:t>συχνότητα του πάει μέχρι τα 240 </a:t>
          </a:r>
          <a:r>
            <a:rPr lang="en-US" sz="1600" dirty="0" smtClean="0"/>
            <a:t>Hz</a:t>
          </a:r>
          <a:r>
            <a:rPr lang="el-GR" sz="1600" dirty="0" smtClean="0"/>
            <a:t> κι έχει 512</a:t>
          </a:r>
          <a:r>
            <a:rPr lang="en-US" sz="1600" dirty="0" smtClean="0"/>
            <a:t>kb RAM</a:t>
          </a:r>
          <a:endParaRPr lang="el-GR" sz="1600" dirty="0"/>
        </a:p>
      </dgm:t>
    </dgm:pt>
    <dgm:pt modelId="{06A30D7D-5751-4579-9ED7-DF9B003F9D04}" type="parTrans" cxnId="{7BE123F7-2DC0-494F-8731-9CAD4E7775D2}">
      <dgm:prSet/>
      <dgm:spPr/>
      <dgm:t>
        <a:bodyPr/>
        <a:lstStyle/>
        <a:p>
          <a:endParaRPr lang="el-GR"/>
        </a:p>
      </dgm:t>
    </dgm:pt>
    <dgm:pt modelId="{3062D5BA-CA2D-47F1-8A14-F852F76BD05F}" type="sibTrans" cxnId="{7BE123F7-2DC0-494F-8731-9CAD4E7775D2}">
      <dgm:prSet/>
      <dgm:spPr/>
      <dgm:t>
        <a:bodyPr/>
        <a:lstStyle/>
        <a:p>
          <a:endParaRPr lang="el-GR"/>
        </a:p>
      </dgm:t>
    </dgm:pt>
    <dgm:pt modelId="{023E9123-392A-414E-807C-E21732F7FCDB}">
      <dgm:prSet phldrT="[Κείμενο]" custT="1"/>
      <dgm:spPr/>
      <dgm:t>
        <a:bodyPr/>
        <a:lstStyle/>
        <a:p>
          <a:r>
            <a:rPr lang="el-GR" sz="1600" dirty="0" smtClean="0"/>
            <a:t>Έχει </a:t>
          </a:r>
          <a:r>
            <a:rPr lang="en-US" sz="1600" dirty="0" smtClean="0"/>
            <a:t> </a:t>
          </a:r>
          <a:r>
            <a:rPr lang="en-US" sz="1600" dirty="0" smtClean="0"/>
            <a:t>30</a:t>
          </a:r>
          <a:r>
            <a:rPr lang="el-GR" sz="1600" dirty="0" smtClean="0"/>
            <a:t> </a:t>
          </a:r>
          <a:r>
            <a:rPr lang="en-US" sz="1600" dirty="0" smtClean="0"/>
            <a:t>pins</a:t>
          </a:r>
          <a:r>
            <a:rPr lang="el-GR" sz="1600" dirty="0" smtClean="0"/>
            <a:t>, 15 σε κάθε γραμμή ή πλευρά</a:t>
          </a:r>
          <a:r>
            <a:rPr lang="en-US" sz="1600" dirty="0" smtClean="0"/>
            <a:t> </a:t>
          </a:r>
          <a:endParaRPr lang="el-GR" sz="1600" dirty="0"/>
        </a:p>
      </dgm:t>
    </dgm:pt>
    <dgm:pt modelId="{CA62E741-FA27-42D4-AB35-0DE7397E2484}" type="parTrans" cxnId="{6328D10F-50B0-461D-B897-215579262898}">
      <dgm:prSet/>
      <dgm:spPr/>
      <dgm:t>
        <a:bodyPr/>
        <a:lstStyle/>
        <a:p>
          <a:endParaRPr lang="el-GR"/>
        </a:p>
      </dgm:t>
    </dgm:pt>
    <dgm:pt modelId="{4A7D1972-FE7F-4961-B03B-07777E1F45A7}" type="sibTrans" cxnId="{6328D10F-50B0-461D-B897-215579262898}">
      <dgm:prSet/>
      <dgm:spPr/>
      <dgm:t>
        <a:bodyPr/>
        <a:lstStyle/>
        <a:p>
          <a:endParaRPr lang="el-GR"/>
        </a:p>
      </dgm:t>
    </dgm:pt>
    <dgm:pt modelId="{EEEF0F44-7614-43F1-BD2A-0AC007A35704}">
      <dgm:prSet phldrT="[Κείμενο]" custT="1"/>
      <dgm:spPr/>
      <dgm:t>
        <a:bodyPr/>
        <a:lstStyle/>
        <a:p>
          <a:r>
            <a:rPr lang="el-GR" sz="1400" dirty="0" smtClean="0"/>
            <a:t>Έχει ενσωματωμένους αισθητήρες θερμοκρασίας και φαινομένου </a:t>
          </a:r>
          <a:r>
            <a:rPr lang="en-US" sz="1400" dirty="0" smtClean="0"/>
            <a:t>Hall</a:t>
          </a:r>
          <a:endParaRPr lang="el-GR" sz="1400" dirty="0"/>
        </a:p>
      </dgm:t>
    </dgm:pt>
    <dgm:pt modelId="{75BFC8F1-18E6-4EC9-A30A-83A352E490B1}" type="parTrans" cxnId="{4E9B3274-3975-4147-8CE9-A27A8FB17FEA}">
      <dgm:prSet/>
      <dgm:spPr/>
      <dgm:t>
        <a:bodyPr/>
        <a:lstStyle/>
        <a:p>
          <a:endParaRPr lang="el-GR"/>
        </a:p>
      </dgm:t>
    </dgm:pt>
    <dgm:pt modelId="{28A53BAC-1ADD-47C4-8AC4-F6715485F748}" type="sibTrans" cxnId="{4E9B3274-3975-4147-8CE9-A27A8FB17FEA}">
      <dgm:prSet/>
      <dgm:spPr/>
      <dgm:t>
        <a:bodyPr/>
        <a:lstStyle/>
        <a:p>
          <a:endParaRPr lang="el-GR"/>
        </a:p>
      </dgm:t>
    </dgm:pt>
    <dgm:pt modelId="{1CE85591-B717-4B5E-A0A8-0AC143E6B5FB}">
      <dgm:prSet phldrT="[Κείμενο]" custT="1"/>
      <dgm:spPr/>
      <dgm:t>
        <a:bodyPr/>
        <a:lstStyle/>
        <a:p>
          <a:r>
            <a:rPr lang="el-GR" sz="1600" dirty="0" smtClean="0"/>
            <a:t>Διαθέτει μια μεγάλη ποικιλία </a:t>
          </a:r>
          <a:r>
            <a:rPr lang="el-GR" sz="1600" dirty="0" smtClean="0"/>
            <a:t>περιφερειακών </a:t>
          </a:r>
          <a:r>
            <a:rPr lang="el-GR" sz="1600" dirty="0" smtClean="0"/>
            <a:t>όπως πυκνωτές αφής,   </a:t>
          </a:r>
          <a:r>
            <a:rPr lang="en-US" sz="1600" dirty="0" smtClean="0"/>
            <a:t>ADCs, DACs,  UART, SPI, I2C  </a:t>
          </a:r>
          <a:r>
            <a:rPr lang="el-GR" sz="1600" dirty="0" err="1" smtClean="0"/>
            <a:t>κ.α</a:t>
          </a:r>
          <a:endParaRPr lang="el-GR" sz="1600" dirty="0"/>
        </a:p>
      </dgm:t>
    </dgm:pt>
    <dgm:pt modelId="{1B2402E3-8A8A-41A1-95B7-7509E4A2748B}" type="parTrans" cxnId="{3ABAC09C-B104-4962-9AEE-2DF666E8922A}">
      <dgm:prSet/>
      <dgm:spPr/>
      <dgm:t>
        <a:bodyPr/>
        <a:lstStyle/>
        <a:p>
          <a:endParaRPr lang="el-GR"/>
        </a:p>
      </dgm:t>
    </dgm:pt>
    <dgm:pt modelId="{B42E3A5E-6287-40CB-934A-F50162E7BE78}" type="sibTrans" cxnId="{3ABAC09C-B104-4962-9AEE-2DF666E8922A}">
      <dgm:prSet/>
      <dgm:spPr/>
      <dgm:t>
        <a:bodyPr/>
        <a:lstStyle/>
        <a:p>
          <a:endParaRPr lang="el-GR"/>
        </a:p>
      </dgm:t>
    </dgm:pt>
    <dgm:pt modelId="{E43471EE-DA20-47B8-AF58-3FD440C1A414}" type="pres">
      <dgm:prSet presAssocID="{712DC5C0-616A-4863-AE2C-2F7D28CCEA6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368F5EE3-2EEA-4B8C-BC7D-DB10915F6837}" type="pres">
      <dgm:prSet presAssocID="{3F5AEEAA-A4FB-4233-A014-73DA2AF38F92}" presName="parentLin" presStyleCnt="0"/>
      <dgm:spPr/>
    </dgm:pt>
    <dgm:pt modelId="{7764C670-07D2-4800-B990-9A7AA3F7CC19}" type="pres">
      <dgm:prSet presAssocID="{3F5AEEAA-A4FB-4233-A014-73DA2AF38F92}" presName="parentLeftMargin" presStyleLbl="node1" presStyleIdx="0" presStyleCnt="7"/>
      <dgm:spPr/>
      <dgm:t>
        <a:bodyPr/>
        <a:lstStyle/>
        <a:p>
          <a:endParaRPr lang="el-GR"/>
        </a:p>
      </dgm:t>
    </dgm:pt>
    <dgm:pt modelId="{D89460FB-E54A-42A5-94A8-213CC978FAF3}" type="pres">
      <dgm:prSet presAssocID="{3F5AEEAA-A4FB-4233-A014-73DA2AF38F92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F76C5FA-A4ED-46FD-9751-3C327D1DBA89}" type="pres">
      <dgm:prSet presAssocID="{3F5AEEAA-A4FB-4233-A014-73DA2AF38F92}" presName="negativeSpace" presStyleCnt="0"/>
      <dgm:spPr/>
    </dgm:pt>
    <dgm:pt modelId="{0DD32BD4-2A5F-46EE-9E58-0D80E3F7F2C7}" type="pres">
      <dgm:prSet presAssocID="{3F5AEEAA-A4FB-4233-A014-73DA2AF38F92}" presName="childText" presStyleLbl="conFgAcc1" presStyleIdx="0" presStyleCnt="7">
        <dgm:presLayoutVars>
          <dgm:bulletEnabled val="1"/>
        </dgm:presLayoutVars>
      </dgm:prSet>
      <dgm:spPr/>
    </dgm:pt>
    <dgm:pt modelId="{7D863A86-BD10-4BE9-8B40-7D2745F49051}" type="pres">
      <dgm:prSet presAssocID="{AA96694D-0182-4605-9B6D-B746AD256B37}" presName="spaceBetweenRectangles" presStyleCnt="0"/>
      <dgm:spPr/>
    </dgm:pt>
    <dgm:pt modelId="{B5BAC4A8-7386-40E8-8379-B5F7DCF30E74}" type="pres">
      <dgm:prSet presAssocID="{475A51AB-F2C1-4AD0-AF46-5CB5CA7C6C65}" presName="parentLin" presStyleCnt="0"/>
      <dgm:spPr/>
    </dgm:pt>
    <dgm:pt modelId="{0C43E290-DE45-453F-837E-326D9E0E94B9}" type="pres">
      <dgm:prSet presAssocID="{475A51AB-F2C1-4AD0-AF46-5CB5CA7C6C65}" presName="parentLeftMargin" presStyleLbl="node1" presStyleIdx="0" presStyleCnt="7"/>
      <dgm:spPr/>
      <dgm:t>
        <a:bodyPr/>
        <a:lstStyle/>
        <a:p>
          <a:endParaRPr lang="el-GR"/>
        </a:p>
      </dgm:t>
    </dgm:pt>
    <dgm:pt modelId="{66BB3A10-D1FC-4B94-BB41-25B71CFFFA48}" type="pres">
      <dgm:prSet presAssocID="{475A51AB-F2C1-4AD0-AF46-5CB5CA7C6C65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48610367-A87C-4377-A9AD-474EED27058D}" type="pres">
      <dgm:prSet presAssocID="{475A51AB-F2C1-4AD0-AF46-5CB5CA7C6C65}" presName="negativeSpace" presStyleCnt="0"/>
      <dgm:spPr/>
    </dgm:pt>
    <dgm:pt modelId="{E7D609B1-E8EC-4B9C-971A-546B2ECD7E8E}" type="pres">
      <dgm:prSet presAssocID="{475A51AB-F2C1-4AD0-AF46-5CB5CA7C6C65}" presName="childText" presStyleLbl="conFgAcc1" presStyleIdx="1" presStyleCnt="7">
        <dgm:presLayoutVars>
          <dgm:bulletEnabled val="1"/>
        </dgm:presLayoutVars>
      </dgm:prSet>
      <dgm:spPr/>
    </dgm:pt>
    <dgm:pt modelId="{42085D80-6718-400E-B592-0871D1F032FB}" type="pres">
      <dgm:prSet presAssocID="{718ECE7E-13CF-4754-B7D2-61570DD8139E}" presName="spaceBetweenRectangles" presStyleCnt="0"/>
      <dgm:spPr/>
    </dgm:pt>
    <dgm:pt modelId="{DE959D82-CB77-4365-B50C-74FFED2AAE65}" type="pres">
      <dgm:prSet presAssocID="{8CA99674-A833-4ECC-BC3E-1E5F0CABC95A}" presName="parentLin" presStyleCnt="0"/>
      <dgm:spPr/>
    </dgm:pt>
    <dgm:pt modelId="{D4B9CE3D-6CC2-4E44-AAB4-53FFD05917CE}" type="pres">
      <dgm:prSet presAssocID="{8CA99674-A833-4ECC-BC3E-1E5F0CABC95A}" presName="parentLeftMargin" presStyleLbl="node1" presStyleIdx="1" presStyleCnt="7"/>
      <dgm:spPr/>
      <dgm:t>
        <a:bodyPr/>
        <a:lstStyle/>
        <a:p>
          <a:endParaRPr lang="el-GR"/>
        </a:p>
      </dgm:t>
    </dgm:pt>
    <dgm:pt modelId="{14E4A5CF-7EF8-4306-83D4-666CEFA3C5AE}" type="pres">
      <dgm:prSet presAssocID="{8CA99674-A833-4ECC-BC3E-1E5F0CABC95A}" presName="parentText" presStyleLbl="node1" presStyleIdx="2" presStyleCnt="7" custLinFactNeighborX="-2784" custLinFactNeighborY="-11402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53ECCFF4-F3A6-44AC-B143-EB35684C57F6}" type="pres">
      <dgm:prSet presAssocID="{8CA99674-A833-4ECC-BC3E-1E5F0CABC95A}" presName="negativeSpace" presStyleCnt="0"/>
      <dgm:spPr/>
    </dgm:pt>
    <dgm:pt modelId="{989EDE44-3831-437D-B543-75410811C3AF}" type="pres">
      <dgm:prSet presAssocID="{8CA99674-A833-4ECC-BC3E-1E5F0CABC95A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53419D33-4A0A-447E-BABD-6D5D259DBC52}" type="pres">
      <dgm:prSet presAssocID="{AD63DD83-7D17-4B3F-9E4A-1B1253ABED78}" presName="spaceBetweenRectangles" presStyleCnt="0"/>
      <dgm:spPr/>
    </dgm:pt>
    <dgm:pt modelId="{20C453D7-086D-4705-AF14-F384729D4E88}" type="pres">
      <dgm:prSet presAssocID="{66023A36-1FE5-4E5F-9DF8-D2B72D6406EF}" presName="parentLin" presStyleCnt="0"/>
      <dgm:spPr/>
    </dgm:pt>
    <dgm:pt modelId="{6DF4AB93-8C0E-4883-A0F2-D9BA49B7843F}" type="pres">
      <dgm:prSet presAssocID="{66023A36-1FE5-4E5F-9DF8-D2B72D6406EF}" presName="parentLeftMargin" presStyleLbl="node1" presStyleIdx="2" presStyleCnt="7" custLinFactNeighborX="-2784" custLinFactNeighborY="-11402"/>
      <dgm:spPr/>
      <dgm:t>
        <a:bodyPr/>
        <a:lstStyle/>
        <a:p>
          <a:endParaRPr lang="el-GR"/>
        </a:p>
      </dgm:t>
    </dgm:pt>
    <dgm:pt modelId="{587FD7AC-BD52-4590-9344-6DA8F99F23FB}" type="pres">
      <dgm:prSet presAssocID="{66023A36-1FE5-4E5F-9DF8-D2B72D6406EF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992A71A-1686-48DA-85BA-F82C7D4EF4B2}" type="pres">
      <dgm:prSet presAssocID="{66023A36-1FE5-4E5F-9DF8-D2B72D6406EF}" presName="negativeSpace" presStyleCnt="0"/>
      <dgm:spPr/>
    </dgm:pt>
    <dgm:pt modelId="{2EF5A8E2-772B-4B8B-B164-53455A41A3AB}" type="pres">
      <dgm:prSet presAssocID="{66023A36-1FE5-4E5F-9DF8-D2B72D6406EF}" presName="childText" presStyleLbl="conFgAcc1" presStyleIdx="3" presStyleCnt="7">
        <dgm:presLayoutVars>
          <dgm:bulletEnabled val="1"/>
        </dgm:presLayoutVars>
      </dgm:prSet>
      <dgm:spPr/>
    </dgm:pt>
    <dgm:pt modelId="{725AE017-E27E-43A5-AC33-96D096A0ED0D}" type="pres">
      <dgm:prSet presAssocID="{3062D5BA-CA2D-47F1-8A14-F852F76BD05F}" presName="spaceBetweenRectangles" presStyleCnt="0"/>
      <dgm:spPr/>
    </dgm:pt>
    <dgm:pt modelId="{3EF7246E-600F-4EBC-807E-B859BDEA5352}" type="pres">
      <dgm:prSet presAssocID="{023E9123-392A-414E-807C-E21732F7FCDB}" presName="parentLin" presStyleCnt="0"/>
      <dgm:spPr/>
    </dgm:pt>
    <dgm:pt modelId="{ADF8CDC6-0C9D-44C5-825B-5D6D76AE0801}" type="pres">
      <dgm:prSet presAssocID="{023E9123-392A-414E-807C-E21732F7FCDB}" presName="parentLeftMargin" presStyleLbl="node1" presStyleIdx="3" presStyleCnt="7" custLinFactNeighborX="-2784" custLinFactNeighborY="-11402"/>
      <dgm:spPr/>
      <dgm:t>
        <a:bodyPr/>
        <a:lstStyle/>
        <a:p>
          <a:endParaRPr lang="el-GR"/>
        </a:p>
      </dgm:t>
    </dgm:pt>
    <dgm:pt modelId="{A0060676-DF79-4F8A-863E-4C1488F40531}" type="pres">
      <dgm:prSet presAssocID="{023E9123-392A-414E-807C-E21732F7FCDB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9C7645F8-D190-4EF2-9279-E446C699BF53}" type="pres">
      <dgm:prSet presAssocID="{023E9123-392A-414E-807C-E21732F7FCDB}" presName="negativeSpace" presStyleCnt="0"/>
      <dgm:spPr/>
    </dgm:pt>
    <dgm:pt modelId="{9399B5E2-A81D-4859-BE00-0743ECAD5A8F}" type="pres">
      <dgm:prSet presAssocID="{023E9123-392A-414E-807C-E21732F7FCDB}" presName="childText" presStyleLbl="conFgAcc1" presStyleIdx="4" presStyleCnt="7">
        <dgm:presLayoutVars>
          <dgm:bulletEnabled val="1"/>
        </dgm:presLayoutVars>
      </dgm:prSet>
      <dgm:spPr/>
    </dgm:pt>
    <dgm:pt modelId="{73023555-413E-4AEB-940D-6A8595C680D4}" type="pres">
      <dgm:prSet presAssocID="{4A7D1972-FE7F-4961-B03B-07777E1F45A7}" presName="spaceBetweenRectangles" presStyleCnt="0"/>
      <dgm:spPr/>
    </dgm:pt>
    <dgm:pt modelId="{86247D4D-5404-4C43-897D-7F2D3F5A522D}" type="pres">
      <dgm:prSet presAssocID="{EEEF0F44-7614-43F1-BD2A-0AC007A35704}" presName="parentLin" presStyleCnt="0"/>
      <dgm:spPr/>
    </dgm:pt>
    <dgm:pt modelId="{111859C6-356F-4B01-977D-8488858ED8F6}" type="pres">
      <dgm:prSet presAssocID="{EEEF0F44-7614-43F1-BD2A-0AC007A35704}" presName="parentLeftMargin" presStyleLbl="node1" presStyleIdx="4" presStyleCnt="7" custLinFactNeighborX="-2784" custLinFactNeighborY="-11402"/>
      <dgm:spPr/>
      <dgm:t>
        <a:bodyPr/>
        <a:lstStyle/>
        <a:p>
          <a:endParaRPr lang="el-GR"/>
        </a:p>
      </dgm:t>
    </dgm:pt>
    <dgm:pt modelId="{F5E7C6B5-A261-499A-A222-EB8201AB51D1}" type="pres">
      <dgm:prSet presAssocID="{EEEF0F44-7614-43F1-BD2A-0AC007A35704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49B3A3A-BBB1-44A6-90B7-043738C218CD}" type="pres">
      <dgm:prSet presAssocID="{EEEF0F44-7614-43F1-BD2A-0AC007A35704}" presName="negativeSpace" presStyleCnt="0"/>
      <dgm:spPr/>
    </dgm:pt>
    <dgm:pt modelId="{DFD4BCAD-4C84-4DDD-B521-4429F1141D74}" type="pres">
      <dgm:prSet presAssocID="{EEEF0F44-7614-43F1-BD2A-0AC007A35704}" presName="childText" presStyleLbl="conFgAcc1" presStyleIdx="5" presStyleCnt="7">
        <dgm:presLayoutVars>
          <dgm:bulletEnabled val="1"/>
        </dgm:presLayoutVars>
      </dgm:prSet>
      <dgm:spPr/>
    </dgm:pt>
    <dgm:pt modelId="{58BD44D6-09DC-48E1-8F42-3667AF28C366}" type="pres">
      <dgm:prSet presAssocID="{28A53BAC-1ADD-47C4-8AC4-F6715485F748}" presName="spaceBetweenRectangles" presStyleCnt="0"/>
      <dgm:spPr/>
    </dgm:pt>
    <dgm:pt modelId="{8A92B00D-26D3-48DB-A511-E7C29147E81C}" type="pres">
      <dgm:prSet presAssocID="{1CE85591-B717-4B5E-A0A8-0AC143E6B5FB}" presName="parentLin" presStyleCnt="0"/>
      <dgm:spPr/>
    </dgm:pt>
    <dgm:pt modelId="{851C41D6-9396-4A66-8E52-6FF4164F34B0}" type="pres">
      <dgm:prSet presAssocID="{1CE85591-B717-4B5E-A0A8-0AC143E6B5FB}" presName="parentLeftMargin" presStyleLbl="node1" presStyleIdx="5" presStyleCnt="7" custLinFactNeighborX="-2784" custLinFactNeighborY="-11402"/>
      <dgm:spPr/>
      <dgm:t>
        <a:bodyPr/>
        <a:lstStyle/>
        <a:p>
          <a:endParaRPr lang="el-GR"/>
        </a:p>
      </dgm:t>
    </dgm:pt>
    <dgm:pt modelId="{34126B35-8DED-4313-99E2-6D79C21DF339}" type="pres">
      <dgm:prSet presAssocID="{1CE85591-B717-4B5E-A0A8-0AC143E6B5FB}" presName="parentText" presStyleLbl="node1" presStyleIdx="6" presStyleCnt="7" custScaleX="130259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51470A7-B8D8-430B-90D6-3043E0BDC5AA}" type="pres">
      <dgm:prSet presAssocID="{1CE85591-B717-4B5E-A0A8-0AC143E6B5FB}" presName="negativeSpace" presStyleCnt="0"/>
      <dgm:spPr/>
    </dgm:pt>
    <dgm:pt modelId="{19BC839D-1CA3-4DB5-B5CD-2D00590C4EC0}" type="pres">
      <dgm:prSet presAssocID="{1CE85591-B717-4B5E-A0A8-0AC143E6B5FB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2E41AFB0-285E-4414-A1C2-CEF77B3AA385}" type="presOf" srcId="{475A51AB-F2C1-4AD0-AF46-5CB5CA7C6C65}" destId="{0C43E290-DE45-453F-837E-326D9E0E94B9}" srcOrd="0" destOrd="0" presId="urn:microsoft.com/office/officeart/2005/8/layout/list1"/>
    <dgm:cxn modelId="{276D0CB8-BBD1-42BE-8F6A-F07893CD0BD5}" type="presOf" srcId="{712DC5C0-616A-4863-AE2C-2F7D28CCEA65}" destId="{E43471EE-DA20-47B8-AF58-3FD440C1A414}" srcOrd="0" destOrd="0" presId="urn:microsoft.com/office/officeart/2005/8/layout/list1"/>
    <dgm:cxn modelId="{9749538A-5B65-42B2-BA5E-94E97BF25D74}" type="presOf" srcId="{EEEF0F44-7614-43F1-BD2A-0AC007A35704}" destId="{F5E7C6B5-A261-499A-A222-EB8201AB51D1}" srcOrd="1" destOrd="0" presId="urn:microsoft.com/office/officeart/2005/8/layout/list1"/>
    <dgm:cxn modelId="{98E2B251-6D6C-4298-B0DB-EDEAD9032432}" type="presOf" srcId="{023E9123-392A-414E-807C-E21732F7FCDB}" destId="{ADF8CDC6-0C9D-44C5-825B-5D6D76AE0801}" srcOrd="0" destOrd="0" presId="urn:microsoft.com/office/officeart/2005/8/layout/list1"/>
    <dgm:cxn modelId="{6151A865-7FBE-481E-82B4-63E19D095EB3}" type="presOf" srcId="{1CE85591-B717-4B5E-A0A8-0AC143E6B5FB}" destId="{34126B35-8DED-4313-99E2-6D79C21DF339}" srcOrd="1" destOrd="0" presId="urn:microsoft.com/office/officeart/2005/8/layout/list1"/>
    <dgm:cxn modelId="{B2CD3E28-9555-47AE-AF97-FA3E84CD035E}" type="presOf" srcId="{66023A36-1FE5-4E5F-9DF8-D2B72D6406EF}" destId="{6DF4AB93-8C0E-4883-A0F2-D9BA49B7843F}" srcOrd="0" destOrd="0" presId="urn:microsoft.com/office/officeart/2005/8/layout/list1"/>
    <dgm:cxn modelId="{DAC12DC7-E94D-457D-AA10-4978D6C8D599}" type="presOf" srcId="{3F5AEEAA-A4FB-4233-A014-73DA2AF38F92}" destId="{D89460FB-E54A-42A5-94A8-213CC978FAF3}" srcOrd="1" destOrd="0" presId="urn:microsoft.com/office/officeart/2005/8/layout/list1"/>
    <dgm:cxn modelId="{73CACE24-2ACA-4C5F-8C12-E479BACEEB3D}" type="presOf" srcId="{8CA99674-A833-4ECC-BC3E-1E5F0CABC95A}" destId="{14E4A5CF-7EF8-4306-83D4-666CEFA3C5AE}" srcOrd="1" destOrd="0" presId="urn:microsoft.com/office/officeart/2005/8/layout/list1"/>
    <dgm:cxn modelId="{6328D10F-50B0-461D-B897-215579262898}" srcId="{712DC5C0-616A-4863-AE2C-2F7D28CCEA65}" destId="{023E9123-392A-414E-807C-E21732F7FCDB}" srcOrd="4" destOrd="0" parTransId="{CA62E741-FA27-42D4-AB35-0DE7397E2484}" sibTransId="{4A7D1972-FE7F-4961-B03B-07777E1F45A7}"/>
    <dgm:cxn modelId="{6B29DD0C-5A74-43C5-80ED-49EBA98171EA}" type="presOf" srcId="{66023A36-1FE5-4E5F-9DF8-D2B72D6406EF}" destId="{587FD7AC-BD52-4590-9344-6DA8F99F23FB}" srcOrd="1" destOrd="0" presId="urn:microsoft.com/office/officeart/2005/8/layout/list1"/>
    <dgm:cxn modelId="{2ADE43CC-D5DE-4C91-889F-FC45E00FFCA8}" type="presOf" srcId="{8CA99674-A833-4ECC-BC3E-1E5F0CABC95A}" destId="{D4B9CE3D-6CC2-4E44-AAB4-53FFD05917CE}" srcOrd="0" destOrd="0" presId="urn:microsoft.com/office/officeart/2005/8/layout/list1"/>
    <dgm:cxn modelId="{4118A194-8ED1-41E4-9204-B7831CC9A2B9}" type="presOf" srcId="{1CE85591-B717-4B5E-A0A8-0AC143E6B5FB}" destId="{851C41D6-9396-4A66-8E52-6FF4164F34B0}" srcOrd="0" destOrd="0" presId="urn:microsoft.com/office/officeart/2005/8/layout/list1"/>
    <dgm:cxn modelId="{79073F56-CB51-407F-A156-3DD9CD4365EE}" srcId="{712DC5C0-616A-4863-AE2C-2F7D28CCEA65}" destId="{8CA99674-A833-4ECC-BC3E-1E5F0CABC95A}" srcOrd="2" destOrd="0" parTransId="{D2F3BEB6-9EDC-431D-8AB1-89E485D34436}" sibTransId="{AD63DD83-7D17-4B3F-9E4A-1B1253ABED78}"/>
    <dgm:cxn modelId="{11476F83-6CDD-47E6-AD54-2D8A167AA42C}" type="presOf" srcId="{3F5AEEAA-A4FB-4233-A014-73DA2AF38F92}" destId="{7764C670-07D2-4800-B990-9A7AA3F7CC19}" srcOrd="0" destOrd="0" presId="urn:microsoft.com/office/officeart/2005/8/layout/list1"/>
    <dgm:cxn modelId="{D384C4E2-BFD2-42C3-B514-45841602937E}" type="presOf" srcId="{EEEF0F44-7614-43F1-BD2A-0AC007A35704}" destId="{111859C6-356F-4B01-977D-8488858ED8F6}" srcOrd="0" destOrd="0" presId="urn:microsoft.com/office/officeart/2005/8/layout/list1"/>
    <dgm:cxn modelId="{3ABAC09C-B104-4962-9AEE-2DF666E8922A}" srcId="{712DC5C0-616A-4863-AE2C-2F7D28CCEA65}" destId="{1CE85591-B717-4B5E-A0A8-0AC143E6B5FB}" srcOrd="6" destOrd="0" parTransId="{1B2402E3-8A8A-41A1-95B7-7509E4A2748B}" sibTransId="{B42E3A5E-6287-40CB-934A-F50162E7BE78}"/>
    <dgm:cxn modelId="{4476C91B-634D-47AE-A538-73977FA67897}" type="presOf" srcId="{023E9123-392A-414E-807C-E21732F7FCDB}" destId="{A0060676-DF79-4F8A-863E-4C1488F40531}" srcOrd="1" destOrd="0" presId="urn:microsoft.com/office/officeart/2005/8/layout/list1"/>
    <dgm:cxn modelId="{7BE123F7-2DC0-494F-8731-9CAD4E7775D2}" srcId="{712DC5C0-616A-4863-AE2C-2F7D28CCEA65}" destId="{66023A36-1FE5-4E5F-9DF8-D2B72D6406EF}" srcOrd="3" destOrd="0" parTransId="{06A30D7D-5751-4579-9ED7-DF9B003F9D04}" sibTransId="{3062D5BA-CA2D-47F1-8A14-F852F76BD05F}"/>
    <dgm:cxn modelId="{94A53483-A9BF-400B-A43E-5E70792B6575}" type="presOf" srcId="{475A51AB-F2C1-4AD0-AF46-5CB5CA7C6C65}" destId="{66BB3A10-D1FC-4B94-BB41-25B71CFFFA48}" srcOrd="1" destOrd="0" presId="urn:microsoft.com/office/officeart/2005/8/layout/list1"/>
    <dgm:cxn modelId="{F7BE35D8-A6E7-473A-BC9D-B20798AFB0E1}" srcId="{712DC5C0-616A-4863-AE2C-2F7D28CCEA65}" destId="{3F5AEEAA-A4FB-4233-A014-73DA2AF38F92}" srcOrd="0" destOrd="0" parTransId="{ABEB6985-95AF-4F92-8262-D5A5B47862DA}" sibTransId="{AA96694D-0182-4605-9B6D-B746AD256B37}"/>
    <dgm:cxn modelId="{4E9B3274-3975-4147-8CE9-A27A8FB17FEA}" srcId="{712DC5C0-616A-4863-AE2C-2F7D28CCEA65}" destId="{EEEF0F44-7614-43F1-BD2A-0AC007A35704}" srcOrd="5" destOrd="0" parTransId="{75BFC8F1-18E6-4EC9-A30A-83A352E490B1}" sibTransId="{28A53BAC-1ADD-47C4-8AC4-F6715485F748}"/>
    <dgm:cxn modelId="{966DA1D9-C0F9-470C-B681-19AC9F569EB2}" srcId="{712DC5C0-616A-4863-AE2C-2F7D28CCEA65}" destId="{475A51AB-F2C1-4AD0-AF46-5CB5CA7C6C65}" srcOrd="1" destOrd="0" parTransId="{CAF092B6-7CB5-49B2-A1E3-5AA75C2A7512}" sibTransId="{718ECE7E-13CF-4754-B7D2-61570DD8139E}"/>
    <dgm:cxn modelId="{DB5EED56-2C71-4A2E-9218-CE118B86E593}" type="presParOf" srcId="{E43471EE-DA20-47B8-AF58-3FD440C1A414}" destId="{368F5EE3-2EEA-4B8C-BC7D-DB10915F6837}" srcOrd="0" destOrd="0" presId="urn:microsoft.com/office/officeart/2005/8/layout/list1"/>
    <dgm:cxn modelId="{068989E4-3803-462C-B790-1BF7F7905259}" type="presParOf" srcId="{368F5EE3-2EEA-4B8C-BC7D-DB10915F6837}" destId="{7764C670-07D2-4800-B990-9A7AA3F7CC19}" srcOrd="0" destOrd="0" presId="urn:microsoft.com/office/officeart/2005/8/layout/list1"/>
    <dgm:cxn modelId="{5869643D-79B5-4349-A4E6-60C928309F4B}" type="presParOf" srcId="{368F5EE3-2EEA-4B8C-BC7D-DB10915F6837}" destId="{D89460FB-E54A-42A5-94A8-213CC978FAF3}" srcOrd="1" destOrd="0" presId="urn:microsoft.com/office/officeart/2005/8/layout/list1"/>
    <dgm:cxn modelId="{1F87F342-832A-466E-A520-1AA5F82294DA}" type="presParOf" srcId="{E43471EE-DA20-47B8-AF58-3FD440C1A414}" destId="{CF76C5FA-A4ED-46FD-9751-3C327D1DBA89}" srcOrd="1" destOrd="0" presId="urn:microsoft.com/office/officeart/2005/8/layout/list1"/>
    <dgm:cxn modelId="{4203DDB6-3BFD-4264-A261-17A1C407A3B0}" type="presParOf" srcId="{E43471EE-DA20-47B8-AF58-3FD440C1A414}" destId="{0DD32BD4-2A5F-46EE-9E58-0D80E3F7F2C7}" srcOrd="2" destOrd="0" presId="urn:microsoft.com/office/officeart/2005/8/layout/list1"/>
    <dgm:cxn modelId="{9C0A763A-75C6-4E67-9EE5-F4C725831286}" type="presParOf" srcId="{E43471EE-DA20-47B8-AF58-3FD440C1A414}" destId="{7D863A86-BD10-4BE9-8B40-7D2745F49051}" srcOrd="3" destOrd="0" presId="urn:microsoft.com/office/officeart/2005/8/layout/list1"/>
    <dgm:cxn modelId="{1F488BD7-EAB7-4876-9D0F-0CC0E37B879C}" type="presParOf" srcId="{E43471EE-DA20-47B8-AF58-3FD440C1A414}" destId="{B5BAC4A8-7386-40E8-8379-B5F7DCF30E74}" srcOrd="4" destOrd="0" presId="urn:microsoft.com/office/officeart/2005/8/layout/list1"/>
    <dgm:cxn modelId="{51792A11-FD68-4925-8A03-F37B67D4CB33}" type="presParOf" srcId="{B5BAC4A8-7386-40E8-8379-B5F7DCF30E74}" destId="{0C43E290-DE45-453F-837E-326D9E0E94B9}" srcOrd="0" destOrd="0" presId="urn:microsoft.com/office/officeart/2005/8/layout/list1"/>
    <dgm:cxn modelId="{B64752BA-8831-4957-8977-EA696F479AE7}" type="presParOf" srcId="{B5BAC4A8-7386-40E8-8379-B5F7DCF30E74}" destId="{66BB3A10-D1FC-4B94-BB41-25B71CFFFA48}" srcOrd="1" destOrd="0" presId="urn:microsoft.com/office/officeart/2005/8/layout/list1"/>
    <dgm:cxn modelId="{0B898146-0921-4A4E-A478-8098B85B6C05}" type="presParOf" srcId="{E43471EE-DA20-47B8-AF58-3FD440C1A414}" destId="{48610367-A87C-4377-A9AD-474EED27058D}" srcOrd="5" destOrd="0" presId="urn:microsoft.com/office/officeart/2005/8/layout/list1"/>
    <dgm:cxn modelId="{CD7076DA-59DE-4EA3-9CE4-181A3B83EC67}" type="presParOf" srcId="{E43471EE-DA20-47B8-AF58-3FD440C1A414}" destId="{E7D609B1-E8EC-4B9C-971A-546B2ECD7E8E}" srcOrd="6" destOrd="0" presId="urn:microsoft.com/office/officeart/2005/8/layout/list1"/>
    <dgm:cxn modelId="{1A596207-F2A8-48B6-ADA1-E3FFA4E7DEA4}" type="presParOf" srcId="{E43471EE-DA20-47B8-AF58-3FD440C1A414}" destId="{42085D80-6718-400E-B592-0871D1F032FB}" srcOrd="7" destOrd="0" presId="urn:microsoft.com/office/officeart/2005/8/layout/list1"/>
    <dgm:cxn modelId="{AFF95728-6C15-469C-8CEB-1AB20EDDEA3A}" type="presParOf" srcId="{E43471EE-DA20-47B8-AF58-3FD440C1A414}" destId="{DE959D82-CB77-4365-B50C-74FFED2AAE65}" srcOrd="8" destOrd="0" presId="urn:microsoft.com/office/officeart/2005/8/layout/list1"/>
    <dgm:cxn modelId="{B7D9FE58-7332-43D2-A934-3AFFBB0BAFF7}" type="presParOf" srcId="{DE959D82-CB77-4365-B50C-74FFED2AAE65}" destId="{D4B9CE3D-6CC2-4E44-AAB4-53FFD05917CE}" srcOrd="0" destOrd="0" presId="urn:microsoft.com/office/officeart/2005/8/layout/list1"/>
    <dgm:cxn modelId="{E534A123-455C-432C-94CA-E595DD9934B1}" type="presParOf" srcId="{DE959D82-CB77-4365-B50C-74FFED2AAE65}" destId="{14E4A5CF-7EF8-4306-83D4-666CEFA3C5AE}" srcOrd="1" destOrd="0" presId="urn:microsoft.com/office/officeart/2005/8/layout/list1"/>
    <dgm:cxn modelId="{A57A15FC-E157-425D-96FE-12705A412A2C}" type="presParOf" srcId="{E43471EE-DA20-47B8-AF58-3FD440C1A414}" destId="{53ECCFF4-F3A6-44AC-B143-EB35684C57F6}" srcOrd="9" destOrd="0" presId="urn:microsoft.com/office/officeart/2005/8/layout/list1"/>
    <dgm:cxn modelId="{6EF159DC-7282-4D24-9ADD-5FA2F7853C2A}" type="presParOf" srcId="{E43471EE-DA20-47B8-AF58-3FD440C1A414}" destId="{989EDE44-3831-437D-B543-75410811C3AF}" srcOrd="10" destOrd="0" presId="urn:microsoft.com/office/officeart/2005/8/layout/list1"/>
    <dgm:cxn modelId="{92D23657-B67F-416D-BEE3-D0509501858E}" type="presParOf" srcId="{E43471EE-DA20-47B8-AF58-3FD440C1A414}" destId="{53419D33-4A0A-447E-BABD-6D5D259DBC52}" srcOrd="11" destOrd="0" presId="urn:microsoft.com/office/officeart/2005/8/layout/list1"/>
    <dgm:cxn modelId="{E4A5BADF-7F56-4D8F-8F59-24ECCEA8C393}" type="presParOf" srcId="{E43471EE-DA20-47B8-AF58-3FD440C1A414}" destId="{20C453D7-086D-4705-AF14-F384729D4E88}" srcOrd="12" destOrd="0" presId="urn:microsoft.com/office/officeart/2005/8/layout/list1"/>
    <dgm:cxn modelId="{6C570715-0D03-4D07-AD40-4184D2E6172A}" type="presParOf" srcId="{20C453D7-086D-4705-AF14-F384729D4E88}" destId="{6DF4AB93-8C0E-4883-A0F2-D9BA49B7843F}" srcOrd="0" destOrd="0" presId="urn:microsoft.com/office/officeart/2005/8/layout/list1"/>
    <dgm:cxn modelId="{39B06274-F259-4365-B7EC-E67E877BBC70}" type="presParOf" srcId="{20C453D7-086D-4705-AF14-F384729D4E88}" destId="{587FD7AC-BD52-4590-9344-6DA8F99F23FB}" srcOrd="1" destOrd="0" presId="urn:microsoft.com/office/officeart/2005/8/layout/list1"/>
    <dgm:cxn modelId="{F095762F-1D6E-410A-B4AF-2828DC955BA0}" type="presParOf" srcId="{E43471EE-DA20-47B8-AF58-3FD440C1A414}" destId="{E992A71A-1686-48DA-85BA-F82C7D4EF4B2}" srcOrd="13" destOrd="0" presId="urn:microsoft.com/office/officeart/2005/8/layout/list1"/>
    <dgm:cxn modelId="{9E7DDC3C-690E-44EE-AD54-127D8BAFF04A}" type="presParOf" srcId="{E43471EE-DA20-47B8-AF58-3FD440C1A414}" destId="{2EF5A8E2-772B-4B8B-B164-53455A41A3AB}" srcOrd="14" destOrd="0" presId="urn:microsoft.com/office/officeart/2005/8/layout/list1"/>
    <dgm:cxn modelId="{B2F4BD21-87A7-4356-A36D-12BBED2F7EC9}" type="presParOf" srcId="{E43471EE-DA20-47B8-AF58-3FD440C1A414}" destId="{725AE017-E27E-43A5-AC33-96D096A0ED0D}" srcOrd="15" destOrd="0" presId="urn:microsoft.com/office/officeart/2005/8/layout/list1"/>
    <dgm:cxn modelId="{8A663C29-CC9D-4951-BDA9-1DD994309516}" type="presParOf" srcId="{E43471EE-DA20-47B8-AF58-3FD440C1A414}" destId="{3EF7246E-600F-4EBC-807E-B859BDEA5352}" srcOrd="16" destOrd="0" presId="urn:microsoft.com/office/officeart/2005/8/layout/list1"/>
    <dgm:cxn modelId="{52404EF0-0AD1-440A-B6F4-FB2C732A188B}" type="presParOf" srcId="{3EF7246E-600F-4EBC-807E-B859BDEA5352}" destId="{ADF8CDC6-0C9D-44C5-825B-5D6D76AE0801}" srcOrd="0" destOrd="0" presId="urn:microsoft.com/office/officeart/2005/8/layout/list1"/>
    <dgm:cxn modelId="{6D230E80-0CA1-4193-8234-3ABC6A099768}" type="presParOf" srcId="{3EF7246E-600F-4EBC-807E-B859BDEA5352}" destId="{A0060676-DF79-4F8A-863E-4C1488F40531}" srcOrd="1" destOrd="0" presId="urn:microsoft.com/office/officeart/2005/8/layout/list1"/>
    <dgm:cxn modelId="{1E6D0B24-A96E-4013-9057-58878992AF7E}" type="presParOf" srcId="{E43471EE-DA20-47B8-AF58-3FD440C1A414}" destId="{9C7645F8-D190-4EF2-9279-E446C699BF53}" srcOrd="17" destOrd="0" presId="urn:microsoft.com/office/officeart/2005/8/layout/list1"/>
    <dgm:cxn modelId="{A18F4BC5-4BEE-449F-8979-A1D3F979A76E}" type="presParOf" srcId="{E43471EE-DA20-47B8-AF58-3FD440C1A414}" destId="{9399B5E2-A81D-4859-BE00-0743ECAD5A8F}" srcOrd="18" destOrd="0" presId="urn:microsoft.com/office/officeart/2005/8/layout/list1"/>
    <dgm:cxn modelId="{1826D8C4-A2F8-47AE-B526-688B15BBE373}" type="presParOf" srcId="{E43471EE-DA20-47B8-AF58-3FD440C1A414}" destId="{73023555-413E-4AEB-940D-6A8595C680D4}" srcOrd="19" destOrd="0" presId="urn:microsoft.com/office/officeart/2005/8/layout/list1"/>
    <dgm:cxn modelId="{34F24588-D3A3-46E6-BA53-013D0A37885E}" type="presParOf" srcId="{E43471EE-DA20-47B8-AF58-3FD440C1A414}" destId="{86247D4D-5404-4C43-897D-7F2D3F5A522D}" srcOrd="20" destOrd="0" presId="urn:microsoft.com/office/officeart/2005/8/layout/list1"/>
    <dgm:cxn modelId="{8C7D5CC3-239B-4B3D-A30E-205B5E1FF711}" type="presParOf" srcId="{86247D4D-5404-4C43-897D-7F2D3F5A522D}" destId="{111859C6-356F-4B01-977D-8488858ED8F6}" srcOrd="0" destOrd="0" presId="urn:microsoft.com/office/officeart/2005/8/layout/list1"/>
    <dgm:cxn modelId="{74B2CF31-112E-4FFF-8B30-2A847828E9F4}" type="presParOf" srcId="{86247D4D-5404-4C43-897D-7F2D3F5A522D}" destId="{F5E7C6B5-A261-499A-A222-EB8201AB51D1}" srcOrd="1" destOrd="0" presId="urn:microsoft.com/office/officeart/2005/8/layout/list1"/>
    <dgm:cxn modelId="{A9F02F51-6238-4A41-9848-85E48CD7493D}" type="presParOf" srcId="{E43471EE-DA20-47B8-AF58-3FD440C1A414}" destId="{C49B3A3A-BBB1-44A6-90B7-043738C218CD}" srcOrd="21" destOrd="0" presId="urn:microsoft.com/office/officeart/2005/8/layout/list1"/>
    <dgm:cxn modelId="{FE685941-B643-41D0-91AC-D7F7B67904DA}" type="presParOf" srcId="{E43471EE-DA20-47B8-AF58-3FD440C1A414}" destId="{DFD4BCAD-4C84-4DDD-B521-4429F1141D74}" srcOrd="22" destOrd="0" presId="urn:microsoft.com/office/officeart/2005/8/layout/list1"/>
    <dgm:cxn modelId="{21EB2804-EEDD-423C-8157-283AF07DEA31}" type="presParOf" srcId="{E43471EE-DA20-47B8-AF58-3FD440C1A414}" destId="{58BD44D6-09DC-48E1-8F42-3667AF28C366}" srcOrd="23" destOrd="0" presId="urn:microsoft.com/office/officeart/2005/8/layout/list1"/>
    <dgm:cxn modelId="{7C4AA847-1C54-447F-B4B4-E433BBFCE451}" type="presParOf" srcId="{E43471EE-DA20-47B8-AF58-3FD440C1A414}" destId="{8A92B00D-26D3-48DB-A511-E7C29147E81C}" srcOrd="24" destOrd="0" presId="urn:microsoft.com/office/officeart/2005/8/layout/list1"/>
    <dgm:cxn modelId="{9A594600-F8AA-43D0-B793-A43AE9F715D9}" type="presParOf" srcId="{8A92B00D-26D3-48DB-A511-E7C29147E81C}" destId="{851C41D6-9396-4A66-8E52-6FF4164F34B0}" srcOrd="0" destOrd="0" presId="urn:microsoft.com/office/officeart/2005/8/layout/list1"/>
    <dgm:cxn modelId="{B3AAF886-D04A-4A2F-BE02-3926C48586BE}" type="presParOf" srcId="{8A92B00D-26D3-48DB-A511-E7C29147E81C}" destId="{34126B35-8DED-4313-99E2-6D79C21DF339}" srcOrd="1" destOrd="0" presId="urn:microsoft.com/office/officeart/2005/8/layout/list1"/>
    <dgm:cxn modelId="{ABFC9172-30B3-4547-9FC8-780B0747BD7A}" type="presParOf" srcId="{E43471EE-DA20-47B8-AF58-3FD440C1A414}" destId="{C51470A7-B8D8-430B-90D6-3043E0BDC5AA}" srcOrd="25" destOrd="0" presId="urn:microsoft.com/office/officeart/2005/8/layout/list1"/>
    <dgm:cxn modelId="{6DC47D9E-4834-4ED5-9470-7DF4F52C4F3B}" type="presParOf" srcId="{E43471EE-DA20-47B8-AF58-3FD440C1A414}" destId="{19BC839D-1CA3-4DB5-B5CD-2D00590C4EC0}" srcOrd="26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1A52-5577-4EEA-9232-33A91E29085F}" type="datetimeFigureOut">
              <a:rPr lang="el-GR" smtClean="0"/>
              <a:pPr/>
              <a:t>29/4/2021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C35-CB46-49A8-A640-7C1523B50F6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1A52-5577-4EEA-9232-33A91E29085F}" type="datetimeFigureOut">
              <a:rPr lang="el-GR" smtClean="0"/>
              <a:pPr/>
              <a:t>29/4/2021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C35-CB46-49A8-A640-7C1523B50F6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1A52-5577-4EEA-9232-33A91E29085F}" type="datetimeFigureOut">
              <a:rPr lang="el-GR" smtClean="0"/>
              <a:pPr/>
              <a:t>29/4/2021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C35-CB46-49A8-A640-7C1523B50F6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1A52-5577-4EEA-9232-33A91E29085F}" type="datetimeFigureOut">
              <a:rPr lang="el-GR" smtClean="0"/>
              <a:pPr/>
              <a:t>29/4/2021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C35-CB46-49A8-A640-7C1523B50F6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1A52-5577-4EEA-9232-33A91E29085F}" type="datetimeFigureOut">
              <a:rPr lang="el-GR" smtClean="0"/>
              <a:pPr/>
              <a:t>29/4/2021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C35-CB46-49A8-A640-7C1523B50F6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1A52-5577-4EEA-9232-33A91E29085F}" type="datetimeFigureOut">
              <a:rPr lang="el-GR" smtClean="0"/>
              <a:pPr/>
              <a:t>29/4/2021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C35-CB46-49A8-A640-7C1523B50F6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1A52-5577-4EEA-9232-33A91E29085F}" type="datetimeFigureOut">
              <a:rPr lang="el-GR" smtClean="0"/>
              <a:pPr/>
              <a:t>29/4/2021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C35-CB46-49A8-A640-7C1523B50F6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1A52-5577-4EEA-9232-33A91E29085F}" type="datetimeFigureOut">
              <a:rPr lang="el-GR" smtClean="0"/>
              <a:pPr/>
              <a:t>29/4/2021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C35-CB46-49A8-A640-7C1523B50F6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1A52-5577-4EEA-9232-33A91E29085F}" type="datetimeFigureOut">
              <a:rPr lang="el-GR" smtClean="0"/>
              <a:pPr/>
              <a:t>29/4/2021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C35-CB46-49A8-A640-7C1523B50F6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1A52-5577-4EEA-9232-33A91E29085F}" type="datetimeFigureOut">
              <a:rPr lang="el-GR" smtClean="0"/>
              <a:pPr/>
              <a:t>29/4/2021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C35-CB46-49A8-A640-7C1523B50F6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1A52-5577-4EEA-9232-33A91E29085F}" type="datetimeFigureOut">
              <a:rPr lang="el-GR" smtClean="0"/>
              <a:pPr/>
              <a:t>29/4/2021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4C35-CB46-49A8-A640-7C1523B50F6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C1A52-5577-4EEA-9232-33A91E29085F}" type="datetimeFigureOut">
              <a:rPr lang="el-GR" smtClean="0"/>
              <a:pPr/>
              <a:t>29/4/2021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A4C35-CB46-49A8-A640-7C1523B50F63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otbyhvm.ooo/esp32-tutorials/" TargetMode="External"/><Relationship Id="rId2" Type="http://schemas.openxmlformats.org/officeDocument/2006/relationships/hyperlink" Target="https://www.youtube.com/watch?v=xPlN_Tk3VL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ndomnerdtutorials.com/esp32-esp8266-dht-temperature-and-humidity-oled-display/" TargetMode="External"/><Relationship Id="rId5" Type="http://schemas.openxmlformats.org/officeDocument/2006/relationships/hyperlink" Target="https://randomnerdtutorials.com/esp32-pinout-reference-gpios/" TargetMode="External"/><Relationship Id="rId4" Type="http://schemas.openxmlformats.org/officeDocument/2006/relationships/hyperlink" Target="https://randomnerdtutorials.com/esp32-ssd1306-oled-display-arduino-id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creating-esp32-web-server-arduino-ide/" TargetMode="External"/><Relationship Id="rId2" Type="http://schemas.openxmlformats.org/officeDocument/2006/relationships/hyperlink" Target="https://circuitdigest.com/microcontroller-projects/esp32-real-time-clock-using-ds3231-modu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5" name="4 - Εικόνα" descr="Ομάδα STEM Καλύμνου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48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Θέση περιεχομένου" descr="esp32_2leds_in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0"/>
            <a:ext cx="5771162" cy="4525963"/>
          </a:xfrm>
        </p:spPr>
      </p:pic>
      <p:pic>
        <p:nvPicPr>
          <p:cNvPr id="5" name="4 - Εικόνα" descr="esp32_2led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3786190"/>
            <a:ext cx="4929222" cy="26533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Και στην πράξη:</a:t>
            </a:r>
            <a:endParaRPr lang="el-GR" dirty="0"/>
          </a:p>
        </p:txBody>
      </p:sp>
      <p:pic>
        <p:nvPicPr>
          <p:cNvPr id="4" name="3 - Θέση περιεχομένου" descr="2leds_esp3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942" y="1619256"/>
            <a:ext cx="3929058" cy="5238744"/>
          </a:xfrm>
        </p:spPr>
      </p:pic>
      <p:pic>
        <p:nvPicPr>
          <p:cNvPr id="5" name="4 - Εικόνα" descr="esp32_2led_georgi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428713"/>
            <a:ext cx="4071966" cy="54292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Προβλήματα κατά τη φόρτωση του κώδικα: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Αρχικά τσεκάρετε ότι έχετε επιλέξει σωστά το </a:t>
            </a:r>
            <a:r>
              <a:rPr lang="en-US" dirty="0" smtClean="0"/>
              <a:t>esp32</a:t>
            </a:r>
            <a:r>
              <a:rPr lang="el-GR" dirty="0" smtClean="0"/>
              <a:t> και τη σωστή θύρα</a:t>
            </a:r>
          </a:p>
          <a:p>
            <a:r>
              <a:rPr lang="el-GR" dirty="0" smtClean="0"/>
              <a:t>Ίσως χρειαστεί κατά τη φόρτωση να κρατάτε πατημένο το κουμπί </a:t>
            </a:r>
            <a:r>
              <a:rPr lang="en-US" dirty="0" smtClean="0"/>
              <a:t>BOOT</a:t>
            </a:r>
            <a:r>
              <a:rPr lang="el-GR" dirty="0" smtClean="0"/>
              <a:t>, να πατήσετε το βελάκι (</a:t>
            </a:r>
            <a:r>
              <a:rPr lang="en-US" dirty="0" smtClean="0"/>
              <a:t>upload)</a:t>
            </a:r>
            <a:r>
              <a:rPr lang="el-GR" dirty="0" smtClean="0"/>
              <a:t> στο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  <a:r>
              <a:rPr lang="el-GR" dirty="0" smtClean="0"/>
              <a:t> </a:t>
            </a:r>
          </a:p>
          <a:p>
            <a:r>
              <a:rPr lang="el-GR" dirty="0" smtClean="0"/>
              <a:t>Όταν δείτε το </a:t>
            </a:r>
            <a:r>
              <a:rPr lang="en-US" dirty="0" smtClean="0"/>
              <a:t>connecting </a:t>
            </a:r>
            <a:r>
              <a:rPr lang="el-GR" dirty="0" smtClean="0"/>
              <a:t> το αφήνετε για να φορτώσει</a:t>
            </a:r>
            <a:endParaRPr lang="el-G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esp32+OLED+RTCmodule</a:t>
            </a:r>
            <a:endParaRPr lang="el-GR" dirty="0"/>
          </a:p>
        </p:txBody>
      </p:sp>
      <p:pic>
        <p:nvPicPr>
          <p:cNvPr id="4" name="3 - Θέση περιεχομένου" descr="95561552_909242592915998_9041282912611205120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1428736"/>
            <a:ext cx="3786214" cy="50437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Σύνδεση οθόνης </a:t>
            </a:r>
            <a:r>
              <a:rPr lang="en-US" dirty="0" smtClean="0"/>
              <a:t>OLED</a:t>
            </a:r>
            <a:r>
              <a:rPr lang="el-GR" dirty="0" smtClean="0"/>
              <a:t> και </a:t>
            </a:r>
            <a:r>
              <a:rPr lang="en-US" dirty="0" smtClean="0"/>
              <a:t>esp32</a:t>
            </a:r>
            <a:endParaRPr lang="el-GR" dirty="0"/>
          </a:p>
        </p:txBody>
      </p:sp>
      <p:pic>
        <p:nvPicPr>
          <p:cNvPr id="4" name="3 - Θέση περιεχομένου" descr="Screenshot_2020-05-05 ESP32 Real Time Clock using DS3231 Module and OLED Displa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139" y="2214553"/>
            <a:ext cx="5471877" cy="2831601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Σύνδεση </a:t>
            </a:r>
            <a:r>
              <a:rPr lang="en-US" dirty="0" smtClean="0"/>
              <a:t>RTC module </a:t>
            </a:r>
            <a:r>
              <a:rPr lang="el-GR" dirty="0" smtClean="0"/>
              <a:t>και </a:t>
            </a:r>
            <a:r>
              <a:rPr lang="en-US" dirty="0" smtClean="0"/>
              <a:t>esp32</a:t>
            </a:r>
            <a:endParaRPr lang="el-GR" dirty="0"/>
          </a:p>
        </p:txBody>
      </p:sp>
      <p:pic>
        <p:nvPicPr>
          <p:cNvPr id="4" name="3 - Θέση περιεχομένου" descr="Screenshot_2020-05-05 ESP32 Real Time Clock using DS3231 Module and OLED Displa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471" y="2285992"/>
            <a:ext cx="6260323" cy="216297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κύκλωμα</a:t>
            </a:r>
            <a:endParaRPr lang="el-GR" dirty="0"/>
          </a:p>
        </p:txBody>
      </p:sp>
      <p:pic>
        <p:nvPicPr>
          <p:cNvPr id="4" name="3 - Θέση περιεχομένου" descr="DS3231-Module-based-ESP32-Real-Time-Clock-circuit-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113" y="1600200"/>
            <a:ext cx="6157773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Πηγές: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https://www.youtube.com/watch?v=xPlN_Tk3VLQ</a:t>
            </a:r>
            <a:endParaRPr lang="el-GR" dirty="0" smtClean="0"/>
          </a:p>
          <a:p>
            <a:r>
              <a:rPr lang="en-US" dirty="0" smtClean="0">
                <a:hlinkClick r:id="rId3"/>
              </a:rPr>
              <a:t>https://iotbyhvm.ooo/esp32-tutorials/</a:t>
            </a:r>
            <a:endParaRPr lang="el-GR" dirty="0" smtClean="0"/>
          </a:p>
          <a:p>
            <a:r>
              <a:rPr lang="en-US" dirty="0" smtClean="0">
                <a:hlinkClick r:id="rId4"/>
              </a:rPr>
              <a:t>https://randomnerdtutorials.com/esp32-ssd1306-oled-display-arduino-ide/</a:t>
            </a:r>
            <a:r>
              <a:rPr lang="el-GR" dirty="0" smtClean="0"/>
              <a:t> </a:t>
            </a:r>
          </a:p>
          <a:p>
            <a:r>
              <a:rPr lang="en-US" dirty="0" smtClean="0">
                <a:hlinkClick r:id="rId5"/>
              </a:rPr>
              <a:t>https://randomnerdtutorials.com/esp32-pinout-reference-gpios/</a:t>
            </a:r>
            <a:r>
              <a:rPr lang="el-GR" dirty="0" smtClean="0"/>
              <a:t> </a:t>
            </a:r>
          </a:p>
          <a:p>
            <a:r>
              <a:rPr lang="en-US" dirty="0" smtClean="0">
                <a:hlinkClick r:id="rId6"/>
              </a:rPr>
              <a:t>https://randomnerdtutorials.com/esp32-esp8266-dht-temperature-and-humidity-oled-display/</a:t>
            </a:r>
            <a:r>
              <a:rPr lang="el-GR" dirty="0" smtClean="0"/>
              <a:t> 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214282" y="428604"/>
            <a:ext cx="8229600" cy="45259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https://circuitdigest.com/microcontroller-projects/esp32-real-time-clock-using-ds3231-module</a:t>
            </a:r>
            <a:r>
              <a:rPr lang="el-GR" dirty="0" smtClean="0"/>
              <a:t> </a:t>
            </a:r>
            <a:endParaRPr lang="el-GR" dirty="0" smtClean="0"/>
          </a:p>
          <a:p>
            <a:r>
              <a:rPr lang="en-US" dirty="0" smtClean="0">
                <a:hlinkClick r:id="rId3"/>
              </a:rPr>
              <a:t>https://lastminuteengineers.com/creating-esp32-web-server-arduino-ide/</a:t>
            </a:r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l-GR" dirty="0" smtClean="0"/>
              <a:t>Χαρακτηριστικά του </a:t>
            </a:r>
            <a:r>
              <a:rPr lang="en-US" dirty="0" smtClean="0"/>
              <a:t>esp32</a:t>
            </a:r>
            <a:endParaRPr lang="el-GR" dirty="0"/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457200" y="1000108"/>
          <a:ext cx="8401080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l-GR" dirty="0" smtClean="0"/>
              <a:t>Τα </a:t>
            </a:r>
            <a:r>
              <a:rPr lang="en-US" dirty="0" smtClean="0"/>
              <a:t>Pins </a:t>
            </a:r>
            <a:r>
              <a:rPr lang="el-GR" dirty="0" smtClean="0"/>
              <a:t>του </a:t>
            </a:r>
            <a:r>
              <a:rPr lang="en-US" dirty="0" smtClean="0"/>
              <a:t>esp32</a:t>
            </a:r>
            <a:endParaRPr lang="el-GR" dirty="0"/>
          </a:p>
        </p:txBody>
      </p:sp>
      <p:pic>
        <p:nvPicPr>
          <p:cNvPr id="6" name="5 - Θέση περιεχομένου" descr="ESP32-DOIT-DEVKIT-V1-Board-Pinout-30-GPIOs-updat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214422"/>
            <a:ext cx="8357977" cy="50259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Προγραμματισμός του </a:t>
            </a:r>
            <a:r>
              <a:rPr lang="en-US" dirty="0" smtClean="0"/>
              <a:t>esp32</a:t>
            </a:r>
            <a:endParaRPr lang="el-GR" dirty="0"/>
          </a:p>
        </p:txBody>
      </p:sp>
      <p:pic>
        <p:nvPicPr>
          <p:cNvPr id="4" name="3 - Θέση περιεχομένου" descr="arduino_id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1389846"/>
            <a:ext cx="6143668" cy="45256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l-GR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Εγκατάσταση του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esp32 </a:t>
            </a:r>
            <a:r>
              <a:rPr lang="el-GR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στο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arduino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ide</a:t>
            </a:r>
            <a:endParaRPr lang="el-G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Πηγαίνουμε στο </a:t>
            </a:r>
            <a:r>
              <a:rPr lang="en-US" dirty="0" smtClean="0"/>
              <a:t>File-&gt;Preferences.</a:t>
            </a:r>
          </a:p>
          <a:p>
            <a:r>
              <a:rPr lang="el-GR" dirty="0" smtClean="0"/>
              <a:t>Βάζουμε</a:t>
            </a:r>
            <a:r>
              <a:rPr lang="el-GR" b="1" dirty="0" smtClean="0"/>
              <a:t>  </a:t>
            </a:r>
            <a:r>
              <a:rPr lang="en-US" b="1" dirty="0" smtClean="0"/>
              <a:t>https://dl.espressif.com/dl/package_esp32_index.json</a:t>
            </a:r>
            <a:r>
              <a:rPr lang="en-US" dirty="0" smtClean="0"/>
              <a:t> </a:t>
            </a:r>
            <a:r>
              <a:rPr lang="el-GR" dirty="0" smtClean="0"/>
              <a:t>στο </a:t>
            </a:r>
            <a:r>
              <a:rPr lang="en-US" dirty="0" smtClean="0"/>
              <a:t>“Additional Board Manager URLs” </a:t>
            </a:r>
            <a:endParaRPr lang="el-GR" dirty="0" smtClean="0"/>
          </a:p>
          <a:p>
            <a:r>
              <a:rPr lang="el-GR" dirty="0" smtClean="0"/>
              <a:t>Ανοίγουμε το</a:t>
            </a:r>
            <a:r>
              <a:rPr lang="en-US" dirty="0" smtClean="0"/>
              <a:t> boards manager. </a:t>
            </a:r>
            <a:r>
              <a:rPr lang="el-GR" dirty="0" smtClean="0"/>
              <a:t>Πηγαίνουμε στο </a:t>
            </a:r>
            <a:r>
              <a:rPr lang="en-US" b="1" dirty="0" smtClean="0"/>
              <a:t>Tools</a:t>
            </a:r>
            <a:r>
              <a:rPr lang="en-US" dirty="0" smtClean="0"/>
              <a:t> &gt; </a:t>
            </a:r>
            <a:r>
              <a:rPr lang="en-US" b="1" dirty="0" smtClean="0"/>
              <a:t>Board</a:t>
            </a:r>
            <a:r>
              <a:rPr lang="en-US" dirty="0" smtClean="0"/>
              <a:t> &gt; </a:t>
            </a:r>
            <a:r>
              <a:rPr lang="en-US" b="1" dirty="0" smtClean="0"/>
              <a:t>Boards Manager…</a:t>
            </a:r>
            <a:endParaRPr lang="el-GR" b="1" dirty="0" smtClean="0"/>
          </a:p>
          <a:p>
            <a:r>
              <a:rPr lang="el-GR" dirty="0" smtClean="0"/>
              <a:t>Ψάχνουμε για το </a:t>
            </a:r>
            <a:r>
              <a:rPr lang="en-US" dirty="0" smtClean="0"/>
              <a:t>Esp32</a:t>
            </a:r>
            <a:r>
              <a:rPr lang="el-GR" dirty="0" smtClean="0"/>
              <a:t> και κάνουμε εγκατάσταση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- Θέση περιεχομένου" descr="Ομάδα STEM Καλύμνου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785794"/>
            <a:ext cx="8382059" cy="47149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Κύκλωμα</a:t>
            </a:r>
            <a:endParaRPr lang="el-GR" dirty="0"/>
          </a:p>
        </p:txBody>
      </p:sp>
      <p:pic>
        <p:nvPicPr>
          <p:cNvPr id="4" name="3 - Θέση περιεχομένου" descr="esp32_le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1544312"/>
            <a:ext cx="5000660" cy="461237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Θέση περιεχομένου" descr="esp32_led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4714884"/>
            <a:ext cx="3409950" cy="1219200"/>
          </a:xfrm>
        </p:spPr>
      </p:pic>
      <p:pic>
        <p:nvPicPr>
          <p:cNvPr id="5" name="4 - Εικόνα" descr="esp32_led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4643446"/>
            <a:ext cx="3562350" cy="1181100"/>
          </a:xfrm>
          <a:prstGeom prst="rect">
            <a:avLst/>
          </a:prstGeom>
        </p:spPr>
      </p:pic>
      <p:pic>
        <p:nvPicPr>
          <p:cNvPr id="6" name="5 - Εικόνα" descr="esp32_ledblink_in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214290"/>
            <a:ext cx="6519878" cy="41326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Έλεγχος δύο </a:t>
            </a:r>
            <a:r>
              <a:rPr lang="en-US" dirty="0" smtClean="0"/>
              <a:t>led</a:t>
            </a:r>
            <a:endParaRPr lang="el-GR" dirty="0"/>
          </a:p>
        </p:txBody>
      </p:sp>
      <p:pic>
        <p:nvPicPr>
          <p:cNvPr id="4" name="3 - Θέση περιεχομένου" descr="Simple_webserver_schematic_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571612"/>
            <a:ext cx="6362211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227</Words>
  <Application>Microsoft Office PowerPoint</Application>
  <PresentationFormat>Προβολή στην οθόνη (4:3)</PresentationFormat>
  <Paragraphs>34</Paragraphs>
  <Slides>18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19" baseType="lpstr">
      <vt:lpstr>Θέμα του Office</vt:lpstr>
      <vt:lpstr>Διαφάνεια 1</vt:lpstr>
      <vt:lpstr>Χαρακτηριστικά του esp32</vt:lpstr>
      <vt:lpstr>Τα Pins του esp32</vt:lpstr>
      <vt:lpstr>Προγραμματισμός του esp32</vt:lpstr>
      <vt:lpstr>Εγκατάσταση του esp32 στο  arduino ide</vt:lpstr>
      <vt:lpstr>Διαφάνεια 6</vt:lpstr>
      <vt:lpstr>Κύκλωμα</vt:lpstr>
      <vt:lpstr>Διαφάνεια 8</vt:lpstr>
      <vt:lpstr>Έλεγχος δύο led</vt:lpstr>
      <vt:lpstr>Διαφάνεια 10</vt:lpstr>
      <vt:lpstr>Και στην πράξη:</vt:lpstr>
      <vt:lpstr>Προβλήματα κατά τη φόρτωση του κώδικα:</vt:lpstr>
      <vt:lpstr>Project 1: esp32+OLED+RTCmodule</vt:lpstr>
      <vt:lpstr>Σύνδεση οθόνης OLED και esp32</vt:lpstr>
      <vt:lpstr>Σύνδεση RTC module και esp32</vt:lpstr>
      <vt:lpstr>Το κύκλωμα</vt:lpstr>
      <vt:lpstr>Πηγές:</vt:lpstr>
      <vt:lpstr>Διαφάνεια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user1</dc:creator>
  <cp:lastModifiedBy>user1</cp:lastModifiedBy>
  <cp:revision>64</cp:revision>
  <dcterms:created xsi:type="dcterms:W3CDTF">2020-05-03T20:21:33Z</dcterms:created>
  <dcterms:modified xsi:type="dcterms:W3CDTF">2021-04-29T20:02:28Z</dcterms:modified>
</cp:coreProperties>
</file>