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123A-2D04-4780-8C4F-4E235204364F}" type="datetimeFigureOut">
              <a:rPr lang="el-GR" smtClean="0"/>
              <a:t>22/2/2020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8364-8062-4EE8-AA55-11B4E490D222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285861"/>
            <a:ext cx="7772400" cy="2314590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l-GR" dirty="0" smtClean="0">
                <a:solidFill>
                  <a:schemeClr val="accent2">
                    <a:lumMod val="50000"/>
                  </a:schemeClr>
                </a:solidFill>
              </a:rPr>
              <a:t>Πώς χρησιμοποιούμε ένα </a:t>
            </a:r>
            <a:r>
              <a:rPr lang="el-GR" dirty="0" err="1" smtClean="0">
                <a:solidFill>
                  <a:schemeClr val="accent2">
                    <a:lumMod val="50000"/>
                  </a:schemeClr>
                </a:solidFill>
              </a:rPr>
              <a:t>θερμίστορ</a:t>
            </a:r>
            <a:r>
              <a:rPr lang="el-GR" dirty="0" smtClean="0">
                <a:solidFill>
                  <a:schemeClr val="accent2">
                    <a:lumMod val="50000"/>
                  </a:schemeClr>
                </a:solidFill>
              </a:rPr>
              <a:t> για να μετρήσουμε τη θερμοκρασία;</a:t>
            </a:r>
            <a:endParaRPr lang="el-G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3 - Εικόνα" descr="100cm-1-meter-ntc-thermistor-temperature-sensor-waterproof-probe-wire-10k-1-3950-w1209-w1401-cable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857628"/>
            <a:ext cx="2428892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το </a:t>
            </a:r>
            <a:r>
              <a:rPr lang="el-GR" dirty="0" err="1" smtClean="0"/>
              <a:t>θερμίστορ</a:t>
            </a:r>
            <a:r>
              <a:rPr lang="el-GR" dirty="0" smtClean="0"/>
              <a:t>;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57784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Η αντίστασή του αλλάζει δραστικά με τη θερμοκρασία, δηλ. πάνω από 100Ω διαφορά για κάθε βαθμό Κελσίου.</a:t>
            </a:r>
          </a:p>
          <a:p>
            <a:r>
              <a:rPr lang="en-US" dirty="0" smtClean="0"/>
              <a:t>NTC</a:t>
            </a:r>
            <a:r>
              <a:rPr lang="el-GR" dirty="0" smtClean="0"/>
              <a:t> (</a:t>
            </a:r>
            <a:r>
              <a:rPr lang="en-US" dirty="0" smtClean="0"/>
              <a:t>negative temperature coefficient): </a:t>
            </a:r>
            <a:r>
              <a:rPr lang="el-GR" dirty="0" smtClean="0"/>
              <a:t> η αντίστασή τους μειώνεται με τη θερμοκρασία</a:t>
            </a:r>
          </a:p>
          <a:p>
            <a:pPr>
              <a:buNone/>
            </a:pPr>
            <a:r>
              <a:rPr lang="el-GR" dirty="0" smtClean="0"/>
              <a:t>	Τα χρησιμοποιούμε κυρίως για να μετράμε θερμοκρασίες.</a:t>
            </a:r>
          </a:p>
          <a:p>
            <a:r>
              <a:rPr lang="en-US" dirty="0" smtClean="0"/>
              <a:t>PTC ( positive temperature coefficient): </a:t>
            </a:r>
            <a:r>
              <a:rPr lang="el-GR" dirty="0" smtClean="0"/>
              <a:t>η αντίστασή τους αυξάνεται με τη θερμοκρασία. Τα χρησιμοποιούμε κυρίως ως προστασία στα κυκλώματα.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Τα πλεονεκτήματά τους: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l-GR" dirty="0" smtClean="0"/>
              <a:t>Είναι πολύ φθηνά.</a:t>
            </a:r>
          </a:p>
          <a:p>
            <a:r>
              <a:rPr lang="el-GR" dirty="0" smtClean="0"/>
              <a:t>Αδιαβροχοποιούνται πολύ εύκολα γιατί είναι απλώς μια αντίσταση.</a:t>
            </a:r>
          </a:p>
          <a:p>
            <a:r>
              <a:rPr lang="el-GR" dirty="0" smtClean="0"/>
              <a:t>Συνδέονται και λειτουργούν σε οποιαδήποτε τάση (οι ψηφιακοί αισθητήρες θέλουν ή 3,3</a:t>
            </a:r>
            <a:r>
              <a:rPr lang="en-US" dirty="0" smtClean="0"/>
              <a:t>V</a:t>
            </a:r>
            <a:r>
              <a:rPr lang="el-GR" dirty="0" smtClean="0"/>
              <a:t> ή 5</a:t>
            </a:r>
            <a:r>
              <a:rPr lang="en-US" dirty="0" smtClean="0"/>
              <a:t>V</a:t>
            </a:r>
            <a:r>
              <a:rPr lang="el-GR" dirty="0" smtClean="0"/>
              <a:t>)</a:t>
            </a:r>
          </a:p>
          <a:p>
            <a:r>
              <a:rPr lang="el-GR" dirty="0" smtClean="0"/>
              <a:t>Έχουν πολύ καλή ακρίβεια για την τιμή τους.</a:t>
            </a:r>
          </a:p>
          <a:p>
            <a:r>
              <a:rPr lang="el-GR" dirty="0" smtClean="0"/>
              <a:t>Δύσκολα καταστρέφονται.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Μετράμε την αντίστασή του:</a:t>
            </a:r>
            <a:endParaRPr lang="el-GR" dirty="0"/>
          </a:p>
        </p:txBody>
      </p:sp>
      <p:pic>
        <p:nvPicPr>
          <p:cNvPr id="4" name="3 - Θέση περιεχομένου" descr="temperature_thermistormeas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303" y="1600200"/>
            <a:ext cx="6363393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Πρέπει να είναι γύρω στα 10ΚΩ σε θερμοκρασία γύρω στους 25 βαθμούς </a:t>
            </a:r>
            <a:endParaRPr lang="el-GR" dirty="0"/>
          </a:p>
        </p:txBody>
      </p:sp>
      <p:pic>
        <p:nvPicPr>
          <p:cNvPr id="4" name="3 - Θέση περιεχομένου" descr="temperature_thermistor_b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2153444"/>
            <a:ext cx="6648450" cy="34194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112</Words>
  <Application>Microsoft Office PowerPoint</Application>
  <PresentationFormat>Προβολή στην οθόνη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Θέμα του Office</vt:lpstr>
      <vt:lpstr>Πώς χρησιμοποιούμε ένα θερμίστορ για να μετρήσουμε τη θερμοκρασία;</vt:lpstr>
      <vt:lpstr>Τι είναι το θερμίστορ;</vt:lpstr>
      <vt:lpstr>Τα πλεονεκτήματά τους: </vt:lpstr>
      <vt:lpstr>Μετράμε την αντίστασή του:</vt:lpstr>
      <vt:lpstr>Πρέπει να είναι γύρω στα 10ΚΩ σε θερμοκρασία γύρω στους 25 βαθμούς </vt:lpstr>
      <vt:lpstr>Διαφάνεια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Πώς χρησιμοποιούμε ένα θερμίστορ για να μετρήσουμε τη θερμοκρασία;</dc:title>
  <dc:creator>user1</dc:creator>
  <cp:lastModifiedBy>user1</cp:lastModifiedBy>
  <cp:revision>26</cp:revision>
  <dcterms:created xsi:type="dcterms:W3CDTF">2020-02-22T19:09:46Z</dcterms:created>
  <dcterms:modified xsi:type="dcterms:W3CDTF">2020-02-22T23:28:45Z</dcterms:modified>
</cp:coreProperties>
</file>