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85" d="100"/>
          <a:sy n="85" d="100"/>
        </p:scale>
        <p:origin x="4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AB52-B36B-494F-8D2B-98D41FB48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A2D68-F342-4460-91B8-9BD567B5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C2C14-90D2-4156-A32D-1A071E38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2F9F-781A-4C5C-ADFF-D1379123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BF738-B80A-44A5-87D8-4622C66C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61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5DB7-A03E-480D-BA1F-CFCCC2DE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ED44D-C3DC-47E4-B1A2-CCEA4A38A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402B-DF60-4949-A079-917E41D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2B19-8493-457B-99DA-84EE77A9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325B-3985-42AB-AAFF-60C3E3AB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2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F6DEB-DC21-4424-A359-386541442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A8CA8-810E-4D82-AD24-9D59268BD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AE547-BBF6-4040-B089-415B8D2D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7BB94-D005-46C9-832B-A4A8C1B0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DE5A-CB4D-408B-AEC0-81C9E0E8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8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2273-7E80-4AD8-A74E-51758E4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9F09-B919-479E-90EB-1247C9EA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7428F-18DC-409F-81C6-C42863AF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78F4-726A-407C-B5E6-1C6D47E5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057DA-827C-41CC-B08D-12CF1726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4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3026-01EB-4BD7-A7B2-15DDD902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A1378-ADF0-47F9-94B4-7E499A179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92A95-3B94-441D-812D-D9BEAC78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F3F3-A795-434C-AC75-EDBAC2DF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D949-EC59-4A69-8E50-4C2A629C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56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C794-3447-466B-ADC0-7A158948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BC2C-EC8C-4F93-81E1-42C9FA61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C92D7-B6D2-417B-AE20-A2643AA1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76024-06DF-4C78-AA3D-CADD921B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43F01-5778-4E8D-85F1-142113E6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5EA4B-F10B-49F4-B409-5D2E622E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2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F729-490D-468E-B835-EB7357A8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BC080-A431-458A-BFEE-7A13BB208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E5AB5-E383-454D-9015-A79FA2A44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C9AE-3E65-45CE-AB70-CCD446F8C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AA918-4188-4E92-9A0D-AB2213F4D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8FCC4-AEE2-44FA-AA9A-71702D24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9CFED-3BFE-48A2-9159-F31281F9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C92D7-0039-45DE-B05B-F8D75A87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71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87A2-A3F3-4ACB-9976-B6190C9C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C5D7E-2808-49A1-951F-D3ED7665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51D9F-2A5C-43D6-852F-74780AC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D0FC1-A289-42AD-8EEA-385595D0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9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0D62A-2D6E-4136-A511-8D867046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6615B-D4C2-4DA6-AE96-19955B7C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98780-8779-4726-AC06-3F53214A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BB31-10D1-4261-A61E-44F18FAE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30C7-4BF5-436A-A597-10D906AA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5A540-A4B3-4A1C-9679-2C371E687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9C3F-11FB-4755-BA04-E884B4CA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745B9-3193-46AC-92B1-5993CB74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1C94D-37A4-4BD0-ADF2-7E7DBB87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4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6E73-5DAD-4FB7-A22E-24266B03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BB8EC-9617-4FB1-859B-3C410FCB7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65FDF-5B3A-4517-BFFA-3928FA2E7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88D21-DCAE-4AB3-8381-B6EEF5A2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4E1B0-C09A-4BFF-983E-703676E8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10209-08B6-4D20-9DC4-E2FBDDB1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2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DEC7D-1368-46AA-BD99-43B03ACA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1A31-2DCE-47AD-A68E-0BC9E5F9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4AEB-2063-4C91-80E6-6374BE036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37B35-512F-4F79-8841-F57135506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ED0A-D8F9-4CA3-A19A-D03D6F062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0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90AD92-C2A6-4FB3-BF11-2074CC90478A}"/>
              </a:ext>
            </a:extLst>
          </p:cNvPr>
          <p:cNvSpPr/>
          <p:nvPr/>
        </p:nvSpPr>
        <p:spPr>
          <a:xfrm>
            <a:off x="4741826" y="1514650"/>
            <a:ext cx="1155622" cy="424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1B4E4-F019-484C-B714-9F78DDE8C1CF}"/>
              </a:ext>
            </a:extLst>
          </p:cNvPr>
          <p:cNvSpPr txBox="1"/>
          <p:nvPr/>
        </p:nvSpPr>
        <p:spPr>
          <a:xfrm>
            <a:off x="6382515" y="1514651"/>
            <a:ext cx="1685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Anode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@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High Potential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FDDA9-31C8-4123-848E-943A014F5657}"/>
              </a:ext>
            </a:extLst>
          </p:cNvPr>
          <p:cNvSpPr txBox="1"/>
          <p:nvPr/>
        </p:nvSpPr>
        <p:spPr>
          <a:xfrm>
            <a:off x="2643016" y="1514651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Cathode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@ P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Low Potential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5A0FA-A0D0-46D5-9414-C5EB91DC173C}"/>
              </a:ext>
            </a:extLst>
          </p:cNvPr>
          <p:cNvSpPr txBox="1"/>
          <p:nvPr/>
        </p:nvSpPr>
        <p:spPr>
          <a:xfrm>
            <a:off x="5099066" y="33397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B4C5E-3AED-4448-AE8C-A914E3315513}"/>
              </a:ext>
            </a:extLst>
          </p:cNvPr>
          <p:cNvSpPr txBox="1"/>
          <p:nvPr/>
        </p:nvSpPr>
        <p:spPr>
          <a:xfrm>
            <a:off x="2643016" y="3450495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2H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+ 2e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0CB07-B6DA-47B3-9244-ABBD18C2C4E5}"/>
              </a:ext>
            </a:extLst>
          </p:cNvPr>
          <p:cNvSpPr txBox="1"/>
          <p:nvPr/>
        </p:nvSpPr>
        <p:spPr>
          <a:xfrm>
            <a:off x="6278321" y="3450495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2e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+ 2H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5A2126-E815-4C3E-8172-E206ABF22524}"/>
              </a:ext>
            </a:extLst>
          </p:cNvPr>
          <p:cNvCxnSpPr>
            <a:cxnSpLocks/>
          </p:cNvCxnSpPr>
          <p:nvPr/>
        </p:nvCxnSpPr>
        <p:spPr>
          <a:xfrm>
            <a:off x="4940209" y="3709043"/>
            <a:ext cx="7588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E1E2EC-F8FD-4C41-942E-3A7F4E03F6DE}"/>
              </a:ext>
            </a:extLst>
          </p:cNvPr>
          <p:cNvSpPr txBox="1"/>
          <p:nvPr/>
        </p:nvSpPr>
        <p:spPr>
          <a:xfrm>
            <a:off x="5223787" y="1027512"/>
            <a:ext cx="37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5A1108-9A99-4B31-9B21-27D6E44EB04B}"/>
              </a:ext>
            </a:extLst>
          </p:cNvPr>
          <p:cNvCxnSpPr/>
          <p:nvPr/>
        </p:nvCxnSpPr>
        <p:spPr>
          <a:xfrm>
            <a:off x="4947353" y="1396844"/>
            <a:ext cx="8190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1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Smith</dc:creator>
  <cp:lastModifiedBy>Graham Smith</cp:lastModifiedBy>
  <cp:revision>8</cp:revision>
  <dcterms:created xsi:type="dcterms:W3CDTF">2018-10-06T22:24:15Z</dcterms:created>
  <dcterms:modified xsi:type="dcterms:W3CDTF">2018-10-06T22:43:25Z</dcterms:modified>
</cp:coreProperties>
</file>