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85" d="100"/>
          <a:sy n="85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B52-B36B-494F-8D2B-98D41FB4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2D68-F342-4460-91B8-9BD567B5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2C14-90D2-4156-A32D-1A071E38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2F9F-781A-4C5C-ADFF-D1379123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F738-B80A-44A5-87D8-4622C66C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1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5DB7-A03E-480D-BA1F-CFCCC2DE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ED44D-C3DC-47E4-B1A2-CCEA4A38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402B-DF60-4949-A079-917E41D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2B19-8493-457B-99DA-84EE77A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325B-3985-42AB-AAFF-60C3E3AB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6DEB-DC21-4424-A359-386541442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8CA8-810E-4D82-AD24-9D59268B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E547-BBF6-4040-B089-415B8D2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BB94-D005-46C9-832B-A4A8C1B0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DE5A-CB4D-408B-AEC0-81C9E0E8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8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2273-7E80-4AD8-A74E-51758E4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9F09-B919-479E-90EB-1247C9E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428F-18DC-409F-81C6-C42863AF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78F4-726A-407C-B5E6-1C6D47E5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57DA-827C-41CC-B08D-12CF172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3026-01EB-4BD7-A7B2-15DDD902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1378-ADF0-47F9-94B4-7E499A17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2A95-3B94-441D-812D-D9BEAC78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F3F3-A795-434C-AC75-EDBAC2DF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D949-EC59-4A69-8E50-4C2A629C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C794-3447-466B-ADC0-7A158948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BC2C-EC8C-4F93-81E1-42C9FA61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C92D7-B6D2-417B-AE20-A2643AA1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76024-06DF-4C78-AA3D-CADD921B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3F01-5778-4E8D-85F1-142113E6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5EA4B-F10B-49F4-B409-5D2E622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F729-490D-468E-B835-EB7357A8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C080-A431-458A-BFEE-7A13BB20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E5AB5-E383-454D-9015-A79FA2A4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C9AE-3E65-45CE-AB70-CCD446F8C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AA918-4188-4E92-9A0D-AB2213F4D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8FCC4-AEE2-44FA-AA9A-71702D24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9CFED-3BFE-48A2-9159-F31281F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C92D7-0039-45DE-B05B-F8D75A87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87A2-A3F3-4ACB-9976-B6190C9C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C5D7E-2808-49A1-951F-D3ED766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51D9F-2A5C-43D6-852F-74780AC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D0FC1-A289-42AD-8EEA-385595D0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0D62A-2D6E-4136-A511-8D867046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6615B-D4C2-4DA6-AE96-19955B7C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8780-8779-4726-AC06-3F53214A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BB31-10D1-4261-A61E-44F18FAE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30C7-4BF5-436A-A597-10D906AA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A540-A4B3-4A1C-9679-2C371E68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9C3F-11FB-4755-BA04-E884B4C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45B9-3193-46AC-92B1-5993CB74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C94D-37A4-4BD0-ADF2-7E7DBB87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4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6E73-5DAD-4FB7-A22E-24266B0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BB8EC-9617-4FB1-859B-3C410FCB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5FDF-5B3A-4517-BFFA-3928FA2E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8D21-DCAE-4AB3-8381-B6EEF5A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4E1B0-C09A-4BFF-983E-703676E8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0209-08B6-4D20-9DC4-E2FBDDB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DEC7D-1368-46AA-BD99-43B03ACA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1A31-2DCE-47AD-A68E-0BC9E5F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4AEB-2063-4C91-80E6-6374BE03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21F1-12D0-4F9B-9036-12F081E6F2DF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7B35-512F-4F79-8841-F5713550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ED0A-D8F9-4CA3-A19A-D03D6F062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44CF-BFA2-4782-B7A7-F4E893DF3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0AD92-C2A6-4FB3-BF11-2074CC90478A}"/>
              </a:ext>
            </a:extLst>
          </p:cNvPr>
          <p:cNvSpPr/>
          <p:nvPr/>
        </p:nvSpPr>
        <p:spPr>
          <a:xfrm>
            <a:off x="4741826" y="1514650"/>
            <a:ext cx="1155622" cy="42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1B4E4-F019-484C-B714-9F78DDE8C1CF}"/>
              </a:ext>
            </a:extLst>
          </p:cNvPr>
          <p:cNvSpPr txBox="1"/>
          <p:nvPr/>
        </p:nvSpPr>
        <p:spPr>
          <a:xfrm>
            <a:off x="6382515" y="1514651"/>
            <a:ext cx="1685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Anode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@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FDDA9-31C8-4123-848E-943A014F5657}"/>
              </a:ext>
            </a:extLst>
          </p:cNvPr>
          <p:cNvSpPr txBox="1"/>
          <p:nvPr/>
        </p:nvSpPr>
        <p:spPr>
          <a:xfrm>
            <a:off x="2643016" y="1514651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Cathode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@ P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5A0FA-A0D0-46D5-9414-C5EB91DC173C}"/>
              </a:ext>
            </a:extLst>
          </p:cNvPr>
          <p:cNvSpPr txBox="1"/>
          <p:nvPr/>
        </p:nvSpPr>
        <p:spPr>
          <a:xfrm>
            <a:off x="5099066" y="33397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B4C5E-3AED-4448-AE8C-A914E3315513}"/>
              </a:ext>
            </a:extLst>
          </p:cNvPr>
          <p:cNvSpPr txBox="1"/>
          <p:nvPr/>
        </p:nvSpPr>
        <p:spPr>
          <a:xfrm>
            <a:off x="2643016" y="345049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2H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+ 2e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0CB07-B6DA-47B3-9244-ABBD18C2C4E5}"/>
              </a:ext>
            </a:extLst>
          </p:cNvPr>
          <p:cNvSpPr txBox="1"/>
          <p:nvPr/>
        </p:nvSpPr>
        <p:spPr>
          <a:xfrm>
            <a:off x="6278321" y="345049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+ 2H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5A2126-E815-4C3E-8172-E206ABF22524}"/>
              </a:ext>
            </a:extLst>
          </p:cNvPr>
          <p:cNvCxnSpPr>
            <a:cxnSpLocks/>
          </p:cNvCxnSpPr>
          <p:nvPr/>
        </p:nvCxnSpPr>
        <p:spPr>
          <a:xfrm>
            <a:off x="4940209" y="3709043"/>
            <a:ext cx="7588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E1E2EC-F8FD-4C41-942E-3A7F4E03F6DE}"/>
              </a:ext>
            </a:extLst>
          </p:cNvPr>
          <p:cNvSpPr txBox="1"/>
          <p:nvPr/>
        </p:nvSpPr>
        <p:spPr>
          <a:xfrm>
            <a:off x="5223787" y="1027512"/>
            <a:ext cx="37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5A1108-9A99-4B31-9B21-27D6E44EB04B}"/>
              </a:ext>
            </a:extLst>
          </p:cNvPr>
          <p:cNvCxnSpPr/>
          <p:nvPr/>
        </p:nvCxnSpPr>
        <p:spPr>
          <a:xfrm>
            <a:off x="4947353" y="1396844"/>
            <a:ext cx="8190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ic document" ma:contentTypeID="0x01010031B82B69D2361148B4D8F7EC156802130800D4E53337B3C3C8479F14E6C3C178EDC3" ma:contentTypeVersion="42" ma:contentTypeDescription="Create a new document." ma:contentTypeScope="" ma:versionID="fa92520412c5e62b9fecc5940eabd588">
  <xsd:schema xmlns:xsd="http://www.w3.org/2001/XMLSchema" xmlns:xs="http://www.w3.org/2001/XMLSchema" xmlns:p="http://schemas.microsoft.com/office/2006/metadata/properties" xmlns:ns2="8bbd4995-53b7-43e2-b62f-10947586ac31" xmlns:ns3="51ef53f4-53cf-455a-a73c-7ce64f02d576" xmlns:ns4="25cdcf0a-8353-4585-9591-d2c7ce38617f" targetNamespace="http://schemas.microsoft.com/office/2006/metadata/properties" ma:root="true" ma:fieldsID="164b20513604a2ac7e57499013dcb9a0" ns2:_="" ns3:_="" ns4:_="">
    <xsd:import namespace="8bbd4995-53b7-43e2-b62f-10947586ac31"/>
    <xsd:import namespace="51ef53f4-53cf-455a-a73c-7ce64f02d576"/>
    <xsd:import namespace="25cdcf0a-8353-4585-9591-d2c7ce38617f"/>
    <xsd:element name="properties">
      <xsd:complexType>
        <xsd:sequence>
          <xsd:element name="documentManagement">
            <xsd:complexType>
              <xsd:all>
                <xsd:element ref="ns2:ArchiveStatus" minOccurs="0"/>
                <xsd:element ref="ns2:CorpWorkflowApproval" minOccurs="0"/>
                <xsd:element ref="ns2:CorpWorkflowFeedback" minOccurs="0"/>
                <xsd:element ref="ns2:CorpSiteProjectNumber" minOccurs="0"/>
                <xsd:element ref="ns2:CorpSiteProjectName" minOccurs="0"/>
                <xsd:element ref="ns2:CorpSiteSubTitle" minOccurs="0"/>
                <xsd:element ref="ns2:CorpSiteAccess" minOccurs="0"/>
                <xsd:element ref="ns2:CorpSiteClassification" minOccurs="0"/>
                <xsd:element ref="ns2:CorpSiteTags" minOccurs="0"/>
                <xsd:element ref="ns2:CorpSiteProjectQA" minOccurs="0"/>
                <xsd:element ref="ns2:CorpSiteProjectOwner" minOccurs="0"/>
                <xsd:element ref="ns2:CorpSiteProjectLeader" minOccurs="0"/>
                <xsd:element ref="ns2:CorpSiteReportNumber" minOccurs="0"/>
                <xsd:element ref="ns2:CorpSiteISBN" minOccurs="0"/>
                <xsd:element ref="ns2:CorpSiteCoAuthors" minOccurs="0"/>
                <xsd:element ref="ns2:CorpSiteRecipientCompany" minOccurs="0"/>
                <xsd:element ref="ns2:CorpSiteRecipientPerson" minOccurs="0"/>
                <xsd:element ref="ns2:CorpSiteOurRef" minOccurs="0"/>
                <xsd:element ref="ns2:CorpSiteDocumentAuthor" minOccurs="0"/>
                <xsd:element ref="ns2:CorpSiteZipAddress" minOccurs="0"/>
                <xsd:element ref="ns2:CorpSiteZipContact" minOccurs="0"/>
                <xsd:element ref="ns2:CorpSiteVATNumber" minOccurs="0"/>
                <xsd:element ref="ns3:CorpSiteInstitute" minOccurs="0"/>
                <xsd:element ref="ns2:CorpSiteInstituteEmai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3:SharedWithUsers" minOccurs="0"/>
                <xsd:element ref="ns3:SharedWithDetails" minOccurs="0"/>
                <xsd:element ref="ns2:CorpDocPageClassificationNbNo" minOccurs="0"/>
                <xsd:element ref="ns2:CorpDocClassificationEnUs" minOccurs="0"/>
                <xsd:element ref="ns2:CorpDocPageClassificationEnUs" minOccurs="0"/>
                <xsd:element ref="ns2:CorpSiteInstituteEnUs" minOccurs="0"/>
                <xsd:element ref="ns2:CorpSiteInstitutePhone" minOccurs="0"/>
                <xsd:element ref="ns2:CorpSiteDocLanguage" minOccurs="0"/>
                <xsd:element ref="ns2:CorpDocInstitute" minOccurs="0"/>
                <xsd:element ref="ns2:CorpDocClassificationNbNo" minOccurs="0"/>
                <xsd:element ref="ns2:CorpDocVersio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d4995-53b7-43e2-b62f-10947586ac31" elementFormDefault="qualified">
    <xsd:import namespace="http://schemas.microsoft.com/office/2006/documentManagement/types"/>
    <xsd:import namespace="http://schemas.microsoft.com/office/infopath/2007/PartnerControls"/>
    <xsd:element name="ArchiveStatus" ma:index="8" nillable="true" ma:displayName="Archive status" ma:internalName="ArchiveStatus">
      <xsd:simpleType>
        <xsd:restriction base="dms:Text">
          <xsd:maxLength value="255"/>
        </xsd:restriction>
      </xsd:simpleType>
    </xsd:element>
    <xsd:element name="CorpWorkflowApproval" ma:index="9" nillable="true" ma:displayName="Approval" ma:internalName="CorpWorkflowApproval">
      <xsd:simpleType>
        <xsd:restriction base="dms:Text">
          <xsd:maxLength value="255"/>
        </xsd:restriction>
      </xsd:simpleType>
    </xsd:element>
    <xsd:element name="CorpWorkflowFeedback" ma:index="10" nillable="true" ma:displayName="Review" ma:internalName="CorpWorkflowFeedback">
      <xsd:simpleType>
        <xsd:restriction base="dms:Text">
          <xsd:maxLength value="255"/>
        </xsd:restriction>
      </xsd:simpleType>
    </xsd:element>
    <xsd:element name="CorpSiteProjectNumber" ma:index="11" nillable="true" ma:displayName="Project number" ma:default="" ma:internalName="CorpSiteProjectNumber">
      <xsd:simpleType>
        <xsd:restriction base="dms:Text">
          <xsd:maxLength value="255"/>
        </xsd:restriction>
      </xsd:simpleType>
    </xsd:element>
    <xsd:element name="CorpSiteProjectName" ma:index="12" nillable="true" ma:displayName="Project name" ma:internalName="CorpSiteProjectName">
      <xsd:simpleType>
        <xsd:restriction base="dms:Text">
          <xsd:maxLength value="255"/>
        </xsd:restriction>
      </xsd:simpleType>
    </xsd:element>
    <xsd:element name="CorpSiteSubTitle" ma:index="13" nillable="true" ma:displayName="Sub Title" ma:internalName="CorpSiteSubTitle">
      <xsd:simpleType>
        <xsd:restriction base="dms:Text">
          <xsd:maxLength value="255"/>
        </xsd:restriction>
      </xsd:simpleType>
    </xsd:element>
    <xsd:element name="CorpSiteAccess" ma:index="14" nillable="true" ma:displayName="Access level" ma:default="Kun navngitte medlemmer" ma:format="Dropdown" ma:internalName="CorpSiteAccess">
      <xsd:simpleType>
        <xsd:restriction base="dms:Choice">
          <xsd:enumeration value="Kun navngitte medlemmer"/>
          <xsd:enumeration value="SINTEF"/>
          <xsd:enumeration value="Institutt"/>
          <xsd:enumeration value="Avdeling"/>
          <xsd:maxLength value="255"/>
        </xsd:restriction>
      </xsd:simpleType>
    </xsd:element>
    <xsd:element name="CorpSiteClassification" ma:index="15" nillable="true" ma:displayName="Classification" ma:default="Åpen" ma:internalName="CorpSiteClassification">
      <xsd:simpleType>
        <xsd:restriction base="dms:Choice">
          <xsd:enumeration value="Åpen"/>
          <xsd:enumeration value="Fortrolig"/>
          <xsd:enumeration value="Strengt fortrolig"/>
          <xsd:maxLength value="255"/>
        </xsd:restriction>
      </xsd:simpleType>
    </xsd:element>
    <xsd:element name="CorpSiteTags" ma:index="16" nillable="true" ma:displayName="Tags" ma:internalName="CorpSiteTags">
      <xsd:simpleType>
        <xsd:restriction base="dms:Text">
          <xsd:maxLength value="255"/>
        </xsd:restriction>
      </xsd:simpleType>
    </xsd:element>
    <xsd:element name="CorpSiteProjectQA" ma:index="17" nillable="true" ma:displayName="QA" ma:list="UserInfo" ma:SharePointGroup="0" ma:internalName="CorpSiteProjectQA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Owner" ma:index="18" nillable="true" ma:displayName="Project owner" ma:list="UserInfo" ma:SharePointGroup="0" ma:internalName="CorpSiteProjec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Leader" ma:index="19" nillable="true" ma:displayName="Project leader" ma:list="UserInfo" ma:SharePointGroup="0" ma:internalName="CorpSiteProject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ReportNumber" ma:index="20" nillable="true" ma:displayName="Report number" ma:internalName="CorpSiteReportNumber">
      <xsd:simpleType>
        <xsd:restriction base="dms:Text">
          <xsd:maxLength value="255"/>
        </xsd:restriction>
      </xsd:simpleType>
    </xsd:element>
    <xsd:element name="CorpSiteISBN" ma:index="21" nillable="true" ma:displayName="ISBN" ma:internalName="CorpSiteISBN">
      <xsd:simpleType>
        <xsd:restriction base="dms:Text">
          <xsd:maxLength value="255"/>
        </xsd:restriction>
      </xsd:simpleType>
    </xsd:element>
    <xsd:element name="CorpSiteCoAuthors" ma:index="22" nillable="true" ma:displayName="Co Authors" ma:internalName="CorpSiteCoAuthors">
      <xsd:simpleType>
        <xsd:restriction base="dms:Text">
          <xsd:maxLength value="255"/>
        </xsd:restriction>
      </xsd:simpleType>
    </xsd:element>
    <xsd:element name="CorpSiteRecipientCompany" ma:index="23" nillable="true" ma:displayName="Recipient company" ma:internalName="CorpSiteRecipientCompany">
      <xsd:simpleType>
        <xsd:restriction base="dms:Text">
          <xsd:maxLength value="255"/>
        </xsd:restriction>
      </xsd:simpleType>
    </xsd:element>
    <xsd:element name="CorpSiteRecipientPerson" ma:index="24" nillable="true" ma:displayName="Recipient person" ma:internalName="CorpSiteRecipientPerson">
      <xsd:simpleType>
        <xsd:restriction base="dms:Text">
          <xsd:maxLength value="255"/>
        </xsd:restriction>
      </xsd:simpleType>
    </xsd:element>
    <xsd:element name="CorpSiteOurRef" ma:index="25" nillable="true" ma:displayName="Our ref" ma:internalName="CorpSiteOurRef">
      <xsd:simpleType>
        <xsd:restriction base="dms:Text">
          <xsd:maxLength value="255"/>
        </xsd:restriction>
      </xsd:simpleType>
    </xsd:element>
    <xsd:element name="CorpSiteDocumentAuthor" ma:index="26" nillable="true" ma:displayName="Document Author" ma:internalName="CorpSiteDocument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ZipAddress" ma:index="27" nillable="true" ma:displayName="Address" ma:internalName="CorpSiteZipAddress">
      <xsd:simpleType>
        <xsd:restriction base="dms:Note">
          <xsd:maxLength value="255"/>
        </xsd:restriction>
      </xsd:simpleType>
    </xsd:element>
    <xsd:element name="CorpSiteZipContact" ma:index="28" nillable="true" ma:displayName="Contact" ma:internalName="CorpSiteZipContact">
      <xsd:simpleType>
        <xsd:restriction base="dms:Note">
          <xsd:maxLength value="255"/>
        </xsd:restriction>
      </xsd:simpleType>
    </xsd:element>
    <xsd:element name="CorpSiteVATNumber" ma:index="29" nillable="true" ma:displayName="VAT number" ma:internalName="CorpSiteVATNumber">
      <xsd:simpleType>
        <xsd:restriction base="dms:Text">
          <xsd:maxLength value="255"/>
        </xsd:restriction>
      </xsd:simpleType>
    </xsd:element>
    <xsd:element name="CorpSiteInstituteEmail" ma:index="31" nillable="true" ma:displayName="Email institute" ma:internalName="CorpSiteInstituteEmail">
      <xsd:simpleType>
        <xsd:restriction base="dms:Text">
          <xsd:maxLength value="255"/>
        </xsd:restriction>
      </xsd:simpleType>
    </xsd:element>
    <xsd:element name="CorpDocPageClassificationNbNo" ma:index="37" nillable="true" ma:displayName="Gradering Denne Siden" ma:default="Åpen" ma:internalName="CorpDocPage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DocClassificationEnUs" ma:index="38" nillable="true" ma:displayName="Classification" ma:default="Unrestricted" ma:internalName="CorpDoc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DocPageClassificationEnUs" ma:index="39" nillable="true" ma:displayName="Classification This Page" ma:default="Unrestricted" ma:internalName="CorpDocPage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SiteInstituteEnUs" ma:index="40" nillable="true" ma:displayName="InstituteEng" ma:internalName="CorpSiteInstituteEnUs">
      <xsd:simpleType>
        <xsd:restriction base="dms:Text">
          <xsd:maxLength value="255"/>
        </xsd:restriction>
      </xsd:simpleType>
    </xsd:element>
    <xsd:element name="CorpSiteInstitutePhone" ma:index="41" nillable="true" ma:displayName="Institute phone" ma:internalName="CorpSiteInstitutePhone">
      <xsd:simpleType>
        <xsd:restriction base="dms:Text">
          <xsd:maxLength value="255"/>
        </xsd:restriction>
      </xsd:simpleType>
    </xsd:element>
    <xsd:element name="CorpSiteDocLanguage" ma:index="42" nillable="true" ma:displayName="Language" ma:internalName="CorpSiteDocLanguage">
      <xsd:simpleType>
        <xsd:restriction base="dms:Text">
          <xsd:maxLength value="255"/>
        </xsd:restriction>
      </xsd:simpleType>
    </xsd:element>
    <xsd:element name="CorpDocInstitute" ma:index="43" nillable="true" ma:displayName="Institute" ma:internalName="CorpDocInstitute">
      <xsd:simpleType>
        <xsd:restriction base="dms:Text">
          <xsd:maxLength value="255"/>
        </xsd:restriction>
      </xsd:simpleType>
    </xsd:element>
    <xsd:element name="CorpDocClassificationNbNo" ma:index="44" nillable="true" ma:displayName="Gradering" ma:default="Åpen" ma:internalName="CorpDoc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DocVersion" ma:index="45" nillable="true" ma:displayName="Version" ma:internalName="CorpDocVers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f53f4-53cf-455a-a73c-7ce64f02d576" elementFormDefault="qualified">
    <xsd:import namespace="http://schemas.microsoft.com/office/2006/documentManagement/types"/>
    <xsd:import namespace="http://schemas.microsoft.com/office/infopath/2007/PartnerControls"/>
    <xsd:element name="CorpSiteInstitute" ma:index="30" nillable="true" ma:displayName="Institutt" ma:internalName="CorpSiteInstitute">
      <xsd:simpleType>
        <xsd:restriction base="dms:Text">
          <xsd:maxLength value="255"/>
        </xsd:restriction>
      </xsd:simpleType>
    </xsd:element>
    <xsd:element name="SharedWithUsers" ma:index="3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dcf0a-8353-4585-9591-d2c7ce386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4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47" nillable="true" ma:displayName="MediaServiceLocation" ma:internalName="MediaServiceLocation" ma:readOnly="true">
      <xsd:simpleType>
        <xsd:restriction base="dms:Text"/>
      </xsd:simpleType>
    </xsd:element>
    <xsd:element name="MediaServiceOCR" ma:index="4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rpSiteZipContact xmlns="8bbd4995-53b7-43e2-b62f-10947586ac31" xsi:nil="true"/>
    <CorpSiteProjectLeader xmlns="8bbd4995-53b7-43e2-b62f-10947586ac31">
      <UserInfo>
        <DisplayName/>
        <AccountId xsi:nil="true"/>
        <AccountType/>
      </UserInfo>
    </CorpSiteProjectLeader>
    <CorpSiteSubTitle xmlns="8bbd4995-53b7-43e2-b62f-10947586ac31" xsi:nil="true"/>
    <CorpSiteTags xmlns="8bbd4995-53b7-43e2-b62f-10947586ac31" xsi:nil="true"/>
    <CorpSiteISBN xmlns="8bbd4995-53b7-43e2-b62f-10947586ac31" xsi:nil="true"/>
    <CorpWorkflowFeedback xmlns="8bbd4995-53b7-43e2-b62f-10947586ac31" xsi:nil="true"/>
    <CorpSiteAccess xmlns="8bbd4995-53b7-43e2-b62f-10947586ac31">Kun navngitte medlemmer</CorpSiteAccess>
    <CorpSiteRecipientPerson xmlns="8bbd4995-53b7-43e2-b62f-10947586ac31" xsi:nil="true"/>
    <CorpSiteProjectNumber xmlns="8bbd4995-53b7-43e2-b62f-10947586ac31" xsi:nil="true"/>
    <CorpSiteProjectName xmlns="8bbd4995-53b7-43e2-b62f-10947586ac31" xsi:nil="true"/>
    <CorpDocInstitute xmlns="8bbd4995-53b7-43e2-b62f-10947586ac31" xsi:nil="true"/>
    <CorpSiteInstitutePhone xmlns="8bbd4995-53b7-43e2-b62f-10947586ac31" xsi:nil="true"/>
    <CorpSiteProjectOwner xmlns="8bbd4995-53b7-43e2-b62f-10947586ac31">
      <UserInfo>
        <DisplayName/>
        <AccountId xsi:nil="true"/>
        <AccountType/>
      </UserInfo>
    </CorpSiteProjectOwner>
    <CorpDocPageClassificationNbNo xmlns="8bbd4995-53b7-43e2-b62f-10947586ac31">Åpen</CorpDocPageClassificationNbNo>
    <CorpDocClassificationEnUs xmlns="8bbd4995-53b7-43e2-b62f-10947586ac31">Unrestricted</CorpDocClassificationEnUs>
    <CorpDocClassificationNbNo xmlns="8bbd4995-53b7-43e2-b62f-10947586ac31">Åpen</CorpDocClassificationNbNo>
    <CorpSiteClassification xmlns="8bbd4995-53b7-43e2-b62f-10947586ac31">Åpen</CorpSiteClassification>
    <CorpSiteInstituteEmail xmlns="8bbd4995-53b7-43e2-b62f-10947586ac31" xsi:nil="true"/>
    <CorpSiteCoAuthors xmlns="8bbd4995-53b7-43e2-b62f-10947586ac31" xsi:nil="true"/>
    <CorpSiteDocumentAuthor xmlns="8bbd4995-53b7-43e2-b62f-10947586ac31">
      <UserInfo>
        <DisplayName/>
        <AccountId xsi:nil="true"/>
        <AccountType/>
      </UserInfo>
    </CorpSiteDocumentAuthor>
    <CorpSiteInstituteEnUs xmlns="8bbd4995-53b7-43e2-b62f-10947586ac31" xsi:nil="true"/>
    <CorpSiteRecipientCompany xmlns="8bbd4995-53b7-43e2-b62f-10947586ac31" xsi:nil="true"/>
    <CorpSiteDocLanguage xmlns="8bbd4995-53b7-43e2-b62f-10947586ac31" xsi:nil="true"/>
    <CorpDocVersion xmlns="8bbd4995-53b7-43e2-b62f-10947586ac31" xsi:nil="true"/>
    <CorpWorkflowApproval xmlns="8bbd4995-53b7-43e2-b62f-10947586ac31" xsi:nil="true"/>
    <CorpSiteInstitute xmlns="51ef53f4-53cf-455a-a73c-7ce64f02d576" xsi:nil="true"/>
    <ArchiveStatus xmlns="8bbd4995-53b7-43e2-b62f-10947586ac31" xsi:nil="true"/>
    <CorpSiteProjectQA xmlns="8bbd4995-53b7-43e2-b62f-10947586ac31">
      <UserInfo>
        <DisplayName/>
        <AccountId xsi:nil="true"/>
        <AccountType/>
      </UserInfo>
    </CorpSiteProjectQA>
    <CorpSiteZipAddress xmlns="8bbd4995-53b7-43e2-b62f-10947586ac31" xsi:nil="true"/>
    <CorpSiteVATNumber xmlns="8bbd4995-53b7-43e2-b62f-10947586ac31" xsi:nil="true"/>
    <CorpSiteReportNumber xmlns="8bbd4995-53b7-43e2-b62f-10947586ac31" xsi:nil="true"/>
    <CorpSiteOurRef xmlns="8bbd4995-53b7-43e2-b62f-10947586ac31" xsi:nil="true"/>
    <CorpDocPageClassificationEnUs xmlns="8bbd4995-53b7-43e2-b62f-10947586ac31">Unrestricted</CorpDocPageClassificationEnUs>
  </documentManagement>
</p:properties>
</file>

<file path=customXml/itemProps1.xml><?xml version="1.0" encoding="utf-8"?>
<ds:datastoreItem xmlns:ds="http://schemas.openxmlformats.org/officeDocument/2006/customXml" ds:itemID="{D6B88459-D495-4B17-973B-E0028FFF2D71}"/>
</file>

<file path=customXml/itemProps2.xml><?xml version="1.0" encoding="utf-8"?>
<ds:datastoreItem xmlns:ds="http://schemas.openxmlformats.org/officeDocument/2006/customXml" ds:itemID="{7E493824-ADE5-4709-9481-AB43ACE87614}"/>
</file>

<file path=customXml/itemProps3.xml><?xml version="1.0" encoding="utf-8"?>
<ds:datastoreItem xmlns:ds="http://schemas.openxmlformats.org/officeDocument/2006/customXml" ds:itemID="{60503FF6-7F77-4D40-92C5-EFA46110B838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8</cp:revision>
  <dcterms:created xsi:type="dcterms:W3CDTF">2018-10-06T22:24:15Z</dcterms:created>
  <dcterms:modified xsi:type="dcterms:W3CDTF">2018-10-06T22:43:25Z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0x01010031B82B69D2361148B4D8F7EC156802130800D4E53337B3C3C8479F14E6C3C178EDC3</vt:lpwstr>
  </property>
</Properties>
</file>