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7EE1-A879-434B-8863-0EA9ADB5D5C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A368-DCCF-4337-A72E-2FD22E5E9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7EE1-A879-434B-8863-0EA9ADB5D5C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A368-DCCF-4337-A72E-2FD22E5E9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7EE1-A879-434B-8863-0EA9ADB5D5C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A368-DCCF-4337-A72E-2FD22E5E9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7EE1-A879-434B-8863-0EA9ADB5D5C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A368-DCCF-4337-A72E-2FD22E5E9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7EE1-A879-434B-8863-0EA9ADB5D5C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A368-DCCF-4337-A72E-2FD22E5E9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7EE1-A879-434B-8863-0EA9ADB5D5C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A368-DCCF-4337-A72E-2FD22E5E9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7EE1-A879-434B-8863-0EA9ADB5D5C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A368-DCCF-4337-A72E-2FD22E5E9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7EE1-A879-434B-8863-0EA9ADB5D5C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A368-DCCF-4337-A72E-2FD22E5E9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7EE1-A879-434B-8863-0EA9ADB5D5C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A368-DCCF-4337-A72E-2FD22E5E9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7EE1-A879-434B-8863-0EA9ADB5D5C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A368-DCCF-4337-A72E-2FD22E5E93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7EE1-A879-434B-8863-0EA9ADB5D5C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8EA368-DCCF-4337-A72E-2FD22E5E939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28EA368-DCCF-4337-A72E-2FD22E5E939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3337EE1-A879-434B-8863-0EA9ADB5D5C8}" type="datetimeFigureOut">
              <a:rPr lang="en-US" smtClean="0"/>
              <a:t>11/1/2016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 App</a:t>
            </a:r>
            <a:endParaRPr lang="en-US" dirty="0"/>
          </a:p>
        </p:txBody>
      </p:sp>
      <p:pic>
        <p:nvPicPr>
          <p:cNvPr id="7170" name="Picture 2" descr="C:\Users\obss\Desktop\ApplicationPictures\Main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17367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01152" y="6392254"/>
            <a:ext cx="4828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\\fileserver\shares\Estimation\FASt_CalendarApp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Date and Go…</a:t>
            </a:r>
            <a:endParaRPr lang="en-US" dirty="0"/>
          </a:p>
        </p:txBody>
      </p:sp>
      <p:pic>
        <p:nvPicPr>
          <p:cNvPr id="2050" name="Picture 2" descr="C:\Users\obss\Desktop\ApplicationPictures\Graph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143209" cy="464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31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Search</a:t>
            </a:r>
            <a:endParaRPr lang="en-US" dirty="0"/>
          </a:p>
        </p:txBody>
      </p:sp>
      <p:pic>
        <p:nvPicPr>
          <p:cNvPr id="3074" name="Picture 2" descr="C:\Users\obss\Desktop\ApplicationPictures\EmployeeSearch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8610600" cy="359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70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Results…</a:t>
            </a:r>
            <a:endParaRPr lang="en-US" dirty="0"/>
          </a:p>
        </p:txBody>
      </p:sp>
      <p:pic>
        <p:nvPicPr>
          <p:cNvPr id="4099" name="Picture 3" descr="C:\Users\obss\Desktop\ApplicationPictures\Main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62" y="1825301"/>
            <a:ext cx="5711438" cy="327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obss\Desktop\ApplicationPictures\Filt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645" y="4038600"/>
            <a:ext cx="58674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2438400"/>
            <a:ext cx="21336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81357" y="4038600"/>
            <a:ext cx="5866688" cy="2177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90800" y="2895600"/>
            <a:ext cx="1066800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22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Search</a:t>
            </a:r>
            <a:endParaRPr lang="en-US" dirty="0"/>
          </a:p>
        </p:txBody>
      </p:sp>
      <p:pic>
        <p:nvPicPr>
          <p:cNvPr id="5122" name="Picture 2" descr="C:\Users\obss\Desktop\ApplicationPictures\GroupSe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4495800" cy="538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47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Search</a:t>
            </a:r>
            <a:endParaRPr lang="en-US" dirty="0"/>
          </a:p>
        </p:txBody>
      </p:sp>
      <p:pic>
        <p:nvPicPr>
          <p:cNvPr id="6146" name="Picture 2" descr="C:\Users\obss\Desktop\ApplicationPictures\CoOpSearch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9936"/>
            <a:ext cx="8517656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475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288</TotalTime>
  <Words>18</Words>
  <Application>Microsoft Office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Calendar App</vt:lpstr>
      <vt:lpstr>Select Date and Go…</vt:lpstr>
      <vt:lpstr>Employee Search</vt:lpstr>
      <vt:lpstr>Filter Results…</vt:lpstr>
      <vt:lpstr>Group Search</vt:lpstr>
      <vt:lpstr>Group Search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Obsitnik</dc:creator>
  <cp:lastModifiedBy>Spencer Obsitnik</cp:lastModifiedBy>
  <cp:revision>4</cp:revision>
  <dcterms:created xsi:type="dcterms:W3CDTF">2016-11-01T14:23:23Z</dcterms:created>
  <dcterms:modified xsi:type="dcterms:W3CDTF">2016-11-01T19:12:18Z</dcterms:modified>
</cp:coreProperties>
</file>