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615" autoAdjust="0"/>
  </p:normalViewPr>
  <p:slideViewPr>
    <p:cSldViewPr snapToGrid="0">
      <p:cViewPr varScale="1">
        <p:scale>
          <a:sx n="45" d="100"/>
          <a:sy n="45" d="100"/>
        </p:scale>
        <p:origin x="40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BA186-8481-4DE7-98D6-8CB3E0E25BB1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07CFF-8EA9-441E-AA93-4049DA8D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0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CommuteWarrior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07CFF-8EA9-441E-AA93-4049DA8DFE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34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0B9E-D1B6-4AB6-83DE-AA2597EDF97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7655-9BDB-475C-AF5B-0E38CE6E5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8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0B9E-D1B6-4AB6-83DE-AA2597EDF97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7655-9BDB-475C-AF5B-0E38CE6E5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7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0B9E-D1B6-4AB6-83DE-AA2597EDF97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7655-9BDB-475C-AF5B-0E38CE6E5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2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0B9E-D1B6-4AB6-83DE-AA2597EDF97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7655-9BDB-475C-AF5B-0E38CE6E5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3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0B9E-D1B6-4AB6-83DE-AA2597EDF97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7655-9BDB-475C-AF5B-0E38CE6E5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0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0B9E-D1B6-4AB6-83DE-AA2597EDF97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7655-9BDB-475C-AF5B-0E38CE6E5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9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0B9E-D1B6-4AB6-83DE-AA2597EDF97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7655-9BDB-475C-AF5B-0E38CE6E5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1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0B9E-D1B6-4AB6-83DE-AA2597EDF97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7655-9BDB-475C-AF5B-0E38CE6E5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2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0B9E-D1B6-4AB6-83DE-AA2597EDF97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7655-9BDB-475C-AF5B-0E38CE6E5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3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0B9E-D1B6-4AB6-83DE-AA2597EDF97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7655-9BDB-475C-AF5B-0E38CE6E5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9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0B9E-D1B6-4AB6-83DE-AA2597EDF97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7655-9BDB-475C-AF5B-0E38CE6E5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0B9E-D1B6-4AB6-83DE-AA2597EDF97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F7655-9BDB-475C-AF5B-0E38CE6E5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3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24557352/errmsg-server-is-not-running-with-repls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chy1000/p/3260215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Commute Warrior </a:t>
            </a:r>
            <a:r>
              <a:rPr lang="en-US" dirty="0" err="1"/>
              <a:t>Mongodb</a:t>
            </a:r>
            <a:r>
              <a:rPr lang="en-US" dirty="0"/>
              <a:t> Installation and Deployment Details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Cody Wang</a:t>
            </a:r>
          </a:p>
          <a:p>
            <a:r>
              <a:rPr lang="en-US" dirty="0"/>
              <a:t>1/11/2017</a:t>
            </a:r>
          </a:p>
        </p:txBody>
      </p:sp>
    </p:spTree>
    <p:extLst>
      <p:ext uri="{BB962C8B-B14F-4D97-AF65-F5344CB8AC3E}">
        <p14:creationId xmlns:p14="http://schemas.microsoft.com/office/powerpoint/2010/main" val="830765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Creation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db.createUser</a:t>
            </a:r>
            <a:r>
              <a:rPr lang="en-US" dirty="0"/>
              <a:t>({user:"</a:t>
            </a:r>
            <a:r>
              <a:rPr lang="en-US" dirty="0" err="1"/>
              <a:t>angshuman</a:t>
            </a:r>
            <a:r>
              <a:rPr lang="en-US" dirty="0"/>
              <a:t>",</a:t>
            </a:r>
            <a:r>
              <a:rPr lang="en-US" dirty="0" err="1"/>
              <a:t>pwd</a:t>
            </a:r>
            <a:r>
              <a:rPr lang="en-US" dirty="0"/>
              <a:t>:"</a:t>
            </a:r>
            <a:r>
              <a:rPr lang="en-US" dirty="0" err="1"/>
              <a:t>XXXXXXX",roles</a:t>
            </a:r>
            <a:r>
              <a:rPr lang="en-US" dirty="0"/>
              <a:t>:[{role:"</a:t>
            </a:r>
            <a:r>
              <a:rPr lang="en-US" dirty="0" err="1"/>
              <a:t>dbOwner</a:t>
            </a:r>
            <a:r>
              <a:rPr lang="en-US" dirty="0"/>
              <a:t>",</a:t>
            </a:r>
            <a:r>
              <a:rPr lang="en-US" dirty="0" err="1"/>
              <a:t>db</a:t>
            </a:r>
            <a:r>
              <a:rPr lang="en-US" dirty="0"/>
              <a:t>:“</a:t>
            </a:r>
            <a:r>
              <a:rPr lang="en-US" dirty="0" err="1"/>
              <a:t>CommuteWarrior</a:t>
            </a:r>
            <a:r>
              <a:rPr lang="en-US" dirty="0"/>
              <a:t>"}]})</a:t>
            </a:r>
          </a:p>
          <a:p>
            <a:r>
              <a:rPr lang="en-US" dirty="0" err="1"/>
              <a:t>db.createUser</a:t>
            </a:r>
            <a:r>
              <a:rPr lang="en-US" dirty="0"/>
              <a:t>({user:"aroy78",pwd:"XXXXXXX",roles:[{role:"</a:t>
            </a:r>
            <a:r>
              <a:rPr lang="en-US" dirty="0" err="1"/>
              <a:t>dbOwner</a:t>
            </a:r>
            <a:r>
              <a:rPr lang="en-US" dirty="0"/>
              <a:t>",</a:t>
            </a:r>
            <a:r>
              <a:rPr lang="en-US" dirty="0" err="1"/>
              <a:t>db</a:t>
            </a:r>
            <a:r>
              <a:rPr lang="en-US" dirty="0"/>
              <a:t>:“</a:t>
            </a:r>
            <a:r>
              <a:rPr lang="en-US" dirty="0" err="1"/>
              <a:t>CommuteWarrior</a:t>
            </a:r>
            <a:r>
              <a:rPr lang="en-US" dirty="0"/>
              <a:t>"}]}) </a:t>
            </a:r>
          </a:p>
          <a:p>
            <a:r>
              <a:rPr lang="en-US" dirty="0" err="1"/>
              <a:t>db.createUser</a:t>
            </a:r>
            <a:r>
              <a:rPr lang="en-US" dirty="0"/>
              <a:t>({user:"</a:t>
            </a:r>
            <a:r>
              <a:rPr lang="en-US" dirty="0" err="1"/>
              <a:t>nagli</a:t>
            </a:r>
            <a:r>
              <a:rPr lang="en-US" dirty="0"/>
              <a:t>",</a:t>
            </a:r>
            <a:r>
              <a:rPr lang="en-US" dirty="0" err="1"/>
              <a:t>pwd</a:t>
            </a:r>
            <a:r>
              <a:rPr lang="en-US" dirty="0"/>
              <a:t>:"</a:t>
            </a:r>
            <a:r>
              <a:rPr lang="en-US" dirty="0" err="1"/>
              <a:t>XXXXXXX",roles</a:t>
            </a:r>
            <a:r>
              <a:rPr lang="en-US" dirty="0"/>
              <a:t>:[{role:"</a:t>
            </a:r>
            <a:r>
              <a:rPr lang="en-US" dirty="0" err="1"/>
              <a:t>dbOwner</a:t>
            </a:r>
            <a:r>
              <a:rPr lang="en-US" dirty="0"/>
              <a:t>",</a:t>
            </a:r>
            <a:r>
              <a:rPr lang="en-US" dirty="0" err="1"/>
              <a:t>db</a:t>
            </a:r>
            <a:r>
              <a:rPr lang="en-US" dirty="0"/>
              <a:t>:“</a:t>
            </a:r>
            <a:r>
              <a:rPr lang="en-US" dirty="0" err="1"/>
              <a:t>CommuteWarrior</a:t>
            </a:r>
            <a:r>
              <a:rPr lang="en-US" dirty="0"/>
              <a:t>"}]})</a:t>
            </a:r>
          </a:p>
          <a:p>
            <a:r>
              <a:rPr lang="en-US" dirty="0" err="1"/>
              <a:t>db.createUser</a:t>
            </a:r>
            <a:r>
              <a:rPr lang="en-US" dirty="0"/>
              <a:t>({user:"</a:t>
            </a:r>
            <a:r>
              <a:rPr lang="en-US" dirty="0" err="1"/>
              <a:t>testrw</a:t>
            </a:r>
            <a:r>
              <a:rPr lang="en-US" dirty="0"/>
              <a:t>",</a:t>
            </a:r>
            <a:r>
              <a:rPr lang="en-US" dirty="0" err="1"/>
              <a:t>pwd</a:t>
            </a:r>
            <a:r>
              <a:rPr lang="en-US" dirty="0"/>
              <a:t>:"</a:t>
            </a:r>
            <a:r>
              <a:rPr lang="en-US" dirty="0" err="1"/>
              <a:t>XXXXXXX",roles</a:t>
            </a:r>
            <a:r>
              <a:rPr lang="en-US" dirty="0"/>
              <a:t>:[{role:"</a:t>
            </a:r>
            <a:r>
              <a:rPr lang="en-US" dirty="0" err="1"/>
              <a:t>readWrite</a:t>
            </a:r>
            <a:r>
              <a:rPr lang="en-US" dirty="0"/>
              <a:t>",</a:t>
            </a:r>
            <a:r>
              <a:rPr lang="en-US" dirty="0" err="1"/>
              <a:t>db</a:t>
            </a:r>
            <a:r>
              <a:rPr lang="en-US" dirty="0"/>
              <a:t>:“</a:t>
            </a:r>
            <a:r>
              <a:rPr lang="en-US" dirty="0" err="1"/>
              <a:t>CommuteWarrior</a:t>
            </a:r>
            <a:r>
              <a:rPr lang="en-US" dirty="0"/>
              <a:t>"}]})</a:t>
            </a:r>
          </a:p>
          <a:p>
            <a:r>
              <a:rPr lang="en-US" dirty="0" err="1"/>
              <a:t>db.createUser</a:t>
            </a:r>
            <a:r>
              <a:rPr lang="en-US" dirty="0"/>
              <a:t>({user:"</a:t>
            </a:r>
            <a:r>
              <a:rPr lang="en-US" dirty="0" err="1"/>
              <a:t>testread</a:t>
            </a:r>
            <a:r>
              <a:rPr lang="en-US" dirty="0"/>
              <a:t>",</a:t>
            </a:r>
            <a:r>
              <a:rPr lang="en-US" dirty="0" err="1"/>
              <a:t>pwd</a:t>
            </a:r>
            <a:r>
              <a:rPr lang="en-US" dirty="0"/>
              <a:t>:"</a:t>
            </a:r>
            <a:r>
              <a:rPr lang="en-US" dirty="0" err="1"/>
              <a:t>XXXXXXX",roles</a:t>
            </a:r>
            <a:r>
              <a:rPr lang="en-US" dirty="0"/>
              <a:t>:[{role:"read",</a:t>
            </a:r>
            <a:r>
              <a:rPr lang="en-US" dirty="0" err="1"/>
              <a:t>db</a:t>
            </a:r>
            <a:r>
              <a:rPr lang="en-US" dirty="0"/>
              <a:t>:“</a:t>
            </a:r>
            <a:r>
              <a:rPr lang="en-US" dirty="0" err="1"/>
              <a:t>CommuteWarrior</a:t>
            </a:r>
            <a:r>
              <a:rPr lang="en-US" dirty="0"/>
              <a:t>"}]})</a:t>
            </a:r>
          </a:p>
          <a:p>
            <a:r>
              <a:rPr lang="en-US" dirty="0" err="1"/>
              <a:t>db.grantRolesToUser</a:t>
            </a:r>
            <a:r>
              <a:rPr lang="en-US" dirty="0"/>
              <a:t>("</a:t>
            </a:r>
            <a:r>
              <a:rPr lang="en-US" dirty="0" err="1"/>
              <a:t>venkat</a:t>
            </a:r>
            <a:r>
              <a:rPr lang="en-US" dirty="0"/>
              <a:t>",[{role:"</a:t>
            </a:r>
            <a:r>
              <a:rPr lang="en-US" dirty="0" err="1"/>
              <a:t>dbOwner</a:t>
            </a:r>
            <a:r>
              <a:rPr lang="en-US" dirty="0"/>
              <a:t>",</a:t>
            </a:r>
            <a:r>
              <a:rPr lang="en-US" dirty="0" err="1"/>
              <a:t>db</a:t>
            </a:r>
            <a:r>
              <a:rPr lang="en-US" dirty="0"/>
              <a:t>:"admin"}])</a:t>
            </a:r>
          </a:p>
        </p:txBody>
      </p:sp>
    </p:spTree>
    <p:extLst>
      <p:ext uri="{BB962C8B-B14F-4D97-AF65-F5344CB8AC3E}">
        <p14:creationId xmlns:p14="http://schemas.microsoft.com/office/powerpoint/2010/main" val="1979278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 fontScale="92500"/>
          </a:bodyPr>
          <a:lstStyle/>
          <a:p>
            <a:r>
              <a:rPr lang="en-US" dirty="0"/>
              <a:t>mongo rg49-mongodb1.ce.gatech.edu:30000/admin -u [username] –p</a:t>
            </a:r>
          </a:p>
          <a:p>
            <a:endParaRPr lang="en-US" b="1" dirty="0"/>
          </a:p>
          <a:p>
            <a:r>
              <a:rPr lang="en-US" b="1" dirty="0"/>
              <a:t>Or</a:t>
            </a:r>
          </a:p>
          <a:p>
            <a:endParaRPr lang="en-US" dirty="0"/>
          </a:p>
          <a:p>
            <a:r>
              <a:rPr lang="en-US" dirty="0"/>
              <a:t>mongo rg49-mongodb1.ce.gatech.edu:30000/admin</a:t>
            </a:r>
          </a:p>
          <a:p>
            <a:r>
              <a:rPr lang="en-US" dirty="0" err="1"/>
              <a:t>db.auth</a:t>
            </a:r>
            <a:r>
              <a:rPr lang="en-US" dirty="0"/>
              <a:t>(“[username]",“[password]")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use [some database]</a:t>
            </a:r>
          </a:p>
          <a:p>
            <a:r>
              <a:rPr lang="en-US" dirty="0"/>
              <a:t>Start doing whatever…</a:t>
            </a:r>
          </a:p>
        </p:txBody>
      </p:sp>
    </p:spTree>
    <p:extLst>
      <p:ext uri="{BB962C8B-B14F-4D97-AF65-F5344CB8AC3E}">
        <p14:creationId xmlns:p14="http://schemas.microsoft.com/office/powerpoint/2010/main" val="453631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33015"/>
            <a:ext cx="10653216" cy="51725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Server is not running with </a:t>
            </a:r>
            <a:r>
              <a:rPr lang="en-US" dirty="0" err="1"/>
              <a:t>replSet</a:t>
            </a:r>
            <a:r>
              <a:rPr lang="en-US" dirty="0"/>
              <a:t>: </a:t>
            </a:r>
          </a:p>
          <a:p>
            <a:pPr lvl="1"/>
            <a:r>
              <a:rPr lang="en-US" dirty="0">
                <a:hlinkClick r:id="rId2"/>
              </a:rPr>
              <a:t>http://stackoverflow.com/questions/24557352/errmsg-server-is-not-running-with-replset</a:t>
            </a:r>
            <a:endParaRPr lang="en-US" dirty="0"/>
          </a:p>
          <a:p>
            <a:r>
              <a:rPr lang="en-US" dirty="0"/>
              <a:t>Not enough space for log files:</a:t>
            </a:r>
          </a:p>
          <a:p>
            <a:pPr lvl="1"/>
            <a:r>
              <a:rPr lang="en-US" dirty="0" err="1"/>
              <a:t>mongod</a:t>
            </a:r>
            <a:r>
              <a:rPr lang="en-US" dirty="0"/>
              <a:t> --</a:t>
            </a:r>
            <a:r>
              <a:rPr lang="en-US" dirty="0" err="1"/>
              <a:t>shardsvr</a:t>
            </a:r>
            <a:r>
              <a:rPr lang="en-US" dirty="0"/>
              <a:t> --</a:t>
            </a:r>
            <a:r>
              <a:rPr lang="en-US" dirty="0" err="1"/>
              <a:t>replSet</a:t>
            </a:r>
            <a:r>
              <a:rPr lang="en-US" dirty="0"/>
              <a:t> shard4 --port 27017 --</a:t>
            </a:r>
            <a:r>
              <a:rPr lang="en-US" dirty="0" err="1"/>
              <a:t>dbpath</a:t>
            </a:r>
            <a:r>
              <a:rPr lang="en-US" dirty="0"/>
              <a:t> /home/</a:t>
            </a:r>
            <a:r>
              <a:rPr lang="en-US" dirty="0" err="1"/>
              <a:t>mongodb</a:t>
            </a:r>
            <a:r>
              <a:rPr lang="en-US" dirty="0"/>
              <a:t>/data/shard44 -</a:t>
            </a:r>
            <a:r>
              <a:rPr lang="en-US" dirty="0" err="1"/>
              <a:t>logpath</a:t>
            </a:r>
            <a:r>
              <a:rPr lang="en-US" dirty="0"/>
              <a:t> /home/</a:t>
            </a:r>
            <a:r>
              <a:rPr lang="en-US" dirty="0" err="1"/>
              <a:t>mongodb</a:t>
            </a:r>
            <a:r>
              <a:rPr lang="en-US" dirty="0"/>
              <a:t>/data/shard44.log --</a:t>
            </a:r>
            <a:r>
              <a:rPr lang="en-US" dirty="0" err="1"/>
              <a:t>keyFile</a:t>
            </a:r>
            <a:r>
              <a:rPr lang="en-US" dirty="0"/>
              <a:t> /</a:t>
            </a:r>
            <a:r>
              <a:rPr lang="en-US" dirty="0" err="1"/>
              <a:t>srv</a:t>
            </a:r>
            <a:r>
              <a:rPr lang="en-US" dirty="0"/>
              <a:t>/</a:t>
            </a:r>
            <a:r>
              <a:rPr lang="en-US" dirty="0" err="1"/>
              <a:t>mongodb</a:t>
            </a:r>
            <a:r>
              <a:rPr lang="en-US" dirty="0"/>
              <a:t>/</a:t>
            </a:r>
            <a:r>
              <a:rPr lang="en-US" dirty="0" err="1"/>
              <a:t>mongodb-keyfile</a:t>
            </a:r>
            <a:r>
              <a:rPr lang="en-US" dirty="0"/>
              <a:t> </a:t>
            </a:r>
            <a:r>
              <a:rPr lang="en-US" b="1" dirty="0"/>
              <a:t>--</a:t>
            </a:r>
            <a:r>
              <a:rPr lang="en-US" b="1" dirty="0" err="1"/>
              <a:t>smallfiles</a:t>
            </a:r>
            <a:r>
              <a:rPr lang="en-US" dirty="0"/>
              <a:t> –fork</a:t>
            </a:r>
          </a:p>
          <a:p>
            <a:r>
              <a:rPr lang="en-US" dirty="0"/>
              <a:t>Other issues and resetting:</a:t>
            </a:r>
          </a:p>
          <a:p>
            <a:pPr lvl="1"/>
            <a:r>
              <a:rPr lang="en-US" dirty="0"/>
              <a:t>Uninstall </a:t>
            </a:r>
            <a:r>
              <a:rPr lang="en-US" dirty="0" err="1"/>
              <a:t>mongodb</a:t>
            </a:r>
            <a:endParaRPr lang="en-US" dirty="0"/>
          </a:p>
          <a:p>
            <a:pPr lvl="1"/>
            <a:r>
              <a:rPr lang="en-US" dirty="0" err="1"/>
              <a:t>rm</a:t>
            </a:r>
            <a:r>
              <a:rPr lang="en-US" dirty="0"/>
              <a:t> /</a:t>
            </a:r>
            <a:r>
              <a:rPr lang="en-US" dirty="0" err="1"/>
              <a:t>var</a:t>
            </a:r>
            <a:r>
              <a:rPr lang="en-US" dirty="0"/>
              <a:t>/lib/mongo/</a:t>
            </a:r>
            <a:r>
              <a:rPr lang="en-US" dirty="0" err="1"/>
              <a:t>mongod.lock</a:t>
            </a:r>
            <a:endParaRPr lang="en-US" dirty="0"/>
          </a:p>
          <a:p>
            <a:pPr lvl="1"/>
            <a:r>
              <a:rPr lang="en-US" dirty="0" err="1"/>
              <a:t>rm</a:t>
            </a:r>
            <a:r>
              <a:rPr lang="en-US" dirty="0"/>
              <a:t>  /</a:t>
            </a:r>
            <a:r>
              <a:rPr lang="en-US" dirty="0" err="1"/>
              <a:t>tmp</a:t>
            </a:r>
            <a:r>
              <a:rPr lang="en-US" dirty="0"/>
              <a:t>/mongodb-27017.sock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 yum erase </a:t>
            </a:r>
            <a:r>
              <a:rPr lang="en-US" b="1" dirty="0"/>
              <a:t>$(</a:t>
            </a:r>
            <a:r>
              <a:rPr lang="en-US" dirty="0"/>
              <a:t>rpm -</a:t>
            </a:r>
            <a:r>
              <a:rPr lang="en-US" dirty="0" err="1"/>
              <a:t>qa</a:t>
            </a:r>
            <a:r>
              <a:rPr lang="en-US" dirty="0"/>
              <a:t> | grep </a:t>
            </a:r>
            <a:r>
              <a:rPr lang="en-US" dirty="0" err="1"/>
              <a:t>mongodb</a:t>
            </a:r>
            <a:r>
              <a:rPr lang="en-US" dirty="0"/>
              <a:t>-org</a:t>
            </a:r>
            <a:r>
              <a:rPr lang="en-US" b="1" dirty="0"/>
              <a:t>)</a:t>
            </a:r>
          </a:p>
          <a:p>
            <a:pPr lvl="1"/>
            <a:r>
              <a:rPr lang="pt-BR" dirty="0"/>
              <a:t>sudo rm -r /var/log/mongodb</a:t>
            </a:r>
            <a:br>
              <a:rPr lang="pt-BR" dirty="0"/>
            </a:br>
            <a:r>
              <a:rPr lang="pt-BR" dirty="0"/>
              <a:t>sudo rm -r /var/lib/mongo</a:t>
            </a:r>
          </a:p>
          <a:p>
            <a:pPr lvl="1"/>
            <a:r>
              <a:rPr lang="pt-BR" dirty="0"/>
              <a:t>reboot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4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and Implementation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367"/>
            <a:ext cx="10515600" cy="4757596"/>
          </a:xfrm>
        </p:spPr>
        <p:txBody>
          <a:bodyPr/>
          <a:lstStyle/>
          <a:p>
            <a:r>
              <a:rPr lang="en-US" dirty="0"/>
              <a:t>2 machines, each with 4 servers</a:t>
            </a:r>
          </a:p>
          <a:p>
            <a:pPr lvl="1"/>
            <a:r>
              <a:rPr lang="en-US" dirty="0"/>
              <a:t>Machine 1: rg49-mongodb (1-4).ce.gatech.edu</a:t>
            </a:r>
          </a:p>
          <a:p>
            <a:pPr lvl="1"/>
            <a:r>
              <a:rPr lang="en-US" dirty="0"/>
              <a:t>Machine 2: rg49-mongodb (1a-4a).ce.gatech.edu</a:t>
            </a:r>
          </a:p>
          <a:p>
            <a:r>
              <a:rPr lang="en-US" dirty="0"/>
              <a:t>8 servers form 4 </a:t>
            </a:r>
            <a:r>
              <a:rPr lang="en-US" dirty="0" err="1"/>
              <a:t>sharded</a:t>
            </a:r>
            <a:r>
              <a:rPr lang="en-US" dirty="0"/>
              <a:t> clusters, each with 2 replica sets for automatic failover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836555"/>
              </p:ext>
            </p:extLst>
          </p:nvPr>
        </p:nvGraphicFramePr>
        <p:xfrm>
          <a:off x="1059217" y="3558401"/>
          <a:ext cx="10073565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064">
                  <a:extLst>
                    <a:ext uri="{9D8B030D-6E8A-4147-A177-3AD203B41FA5}">
                      <a16:colId xmlns:a16="http://schemas.microsoft.com/office/drawing/2014/main" val="2074414018"/>
                    </a:ext>
                  </a:extLst>
                </a:gridCol>
                <a:gridCol w="3875964">
                  <a:extLst>
                    <a:ext uri="{9D8B030D-6E8A-4147-A177-3AD203B41FA5}">
                      <a16:colId xmlns:a16="http://schemas.microsoft.com/office/drawing/2014/main" val="3387789555"/>
                    </a:ext>
                  </a:extLst>
                </a:gridCol>
                <a:gridCol w="4090537">
                  <a:extLst>
                    <a:ext uri="{9D8B030D-6E8A-4147-A177-3AD203B41FA5}">
                      <a16:colId xmlns:a16="http://schemas.microsoft.com/office/drawing/2014/main" val="241198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25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Shard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rg49-mongodb1.ce.gatech.edu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rg49-mongodb1a.ce.gatech.edu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35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Shard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rg49-mongodb2.ce.gatech.edu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rg49-mongodb2a.ce.gatech.edu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97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Shard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rg49-mongodb3.ce.gatech.edu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rg49-mongodb3a.ce.gatech.edu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499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Shard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rg49-mongodb4.ce.gatech.edu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rg49-mongodb4a.ce.gatech.edu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07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Config</a:t>
                      </a:r>
                      <a:r>
                        <a:rPr lang="en-US" dirty="0"/>
                        <a:t> Servers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rg49-mongodb1a.ce.gatech.edu, rg49-mongodb2a.ce.gatech.edu,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rg49-mongodb3a.ce.gatech.edu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931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Mongos server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rg49-mongodb1.ce.gatech.edu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168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68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Version: </a:t>
            </a:r>
            <a:r>
              <a:rPr lang="en-US" dirty="0" err="1"/>
              <a:t>mongodb</a:t>
            </a:r>
            <a:r>
              <a:rPr lang="en-US" dirty="0"/>
              <a:t> v2.6</a:t>
            </a:r>
          </a:p>
          <a:p>
            <a:r>
              <a:rPr lang="en-US" dirty="0"/>
              <a:t>Installation steps:</a:t>
            </a:r>
          </a:p>
          <a:p>
            <a:pPr lvl="1"/>
            <a:r>
              <a:rPr lang="en-US" dirty="0"/>
              <a:t>Make yum repository file </a:t>
            </a:r>
            <a:r>
              <a:rPr lang="en-US" dirty="0" err="1"/>
              <a:t>mongodb.repo</a:t>
            </a:r>
            <a:r>
              <a:rPr lang="en-US" dirty="0"/>
              <a:t> in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yum.repos.d</a:t>
            </a:r>
            <a:endParaRPr lang="en-US" dirty="0"/>
          </a:p>
          <a:p>
            <a:pPr lvl="1"/>
            <a:r>
              <a:rPr lang="es-ES" dirty="0"/>
              <a:t>sudo </a:t>
            </a:r>
            <a:r>
              <a:rPr lang="es-ES" dirty="0" err="1"/>
              <a:t>yum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-y </a:t>
            </a:r>
            <a:r>
              <a:rPr lang="es-ES" dirty="0" err="1"/>
              <a:t>mongodb-org</a:t>
            </a:r>
            <a:endParaRPr lang="es-ES" dirty="0"/>
          </a:p>
          <a:p>
            <a:pPr lvl="1"/>
            <a:r>
              <a:rPr lang="en-US" dirty="0" err="1"/>
              <a:t>sudo</a:t>
            </a:r>
            <a:r>
              <a:rPr lang="en-US" dirty="0"/>
              <a:t> –I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-p /data/</a:t>
            </a:r>
            <a:r>
              <a:rPr lang="en-US" dirty="0" err="1"/>
              <a:t>db</a:t>
            </a:r>
            <a:endParaRPr lang="en-US" dirty="0"/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chown</a:t>
            </a:r>
            <a:r>
              <a:rPr lang="en-US" dirty="0"/>
              <a:t> -R </a:t>
            </a:r>
            <a:r>
              <a:rPr lang="en-US" dirty="0" err="1"/>
              <a:t>mongod</a:t>
            </a:r>
            <a:r>
              <a:rPr lang="en-US" dirty="0"/>
              <a:t> /data/</a:t>
            </a:r>
            <a:r>
              <a:rPr lang="en-US" dirty="0" err="1"/>
              <a:t>db</a:t>
            </a:r>
            <a:endParaRPr lang="en-US" dirty="0"/>
          </a:p>
          <a:p>
            <a:pPr lvl="1"/>
            <a:r>
              <a:rPr lang="en-US" dirty="0" err="1"/>
              <a:t>mkdir</a:t>
            </a:r>
            <a:r>
              <a:rPr lang="en-US" dirty="0"/>
              <a:t> -p /data/</a:t>
            </a:r>
            <a:r>
              <a:rPr lang="en-US" dirty="0" err="1"/>
              <a:t>comwarrior</a:t>
            </a:r>
            <a:r>
              <a:rPr lang="en-US" dirty="0"/>
              <a:t>/data</a:t>
            </a:r>
          </a:p>
          <a:p>
            <a:r>
              <a:rPr lang="en-US" dirty="0"/>
              <a:t>Other installed software:</a:t>
            </a:r>
          </a:p>
          <a:p>
            <a:pPr lvl="1"/>
            <a:r>
              <a:rPr lang="en-US" dirty="0"/>
              <a:t>yum install </a:t>
            </a:r>
            <a:r>
              <a:rPr lang="en-US" dirty="0" err="1"/>
              <a:t>emacs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4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Security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First shutdown all </a:t>
            </a:r>
            <a:r>
              <a:rPr lang="en-US" dirty="0" err="1"/>
              <a:t>mongod</a:t>
            </a:r>
            <a:r>
              <a:rPr lang="en-US" dirty="0"/>
              <a:t> and mongos instances using:</a:t>
            </a:r>
          </a:p>
          <a:p>
            <a:pPr lvl="1"/>
            <a:r>
              <a:rPr lang="en-US" dirty="0"/>
              <a:t>mongo</a:t>
            </a:r>
          </a:p>
          <a:p>
            <a:pPr lvl="1"/>
            <a:r>
              <a:rPr lang="en-US" dirty="0"/>
              <a:t>use admin</a:t>
            </a:r>
          </a:p>
          <a:p>
            <a:pPr lvl="1"/>
            <a:r>
              <a:rPr lang="en-US" dirty="0" err="1"/>
              <a:t>db.shutdownServer</a:t>
            </a:r>
            <a:r>
              <a:rPr lang="en-US" dirty="0"/>
              <a:t>()</a:t>
            </a:r>
          </a:p>
          <a:p>
            <a:r>
              <a:rPr lang="en-US" dirty="0"/>
              <a:t>Create </a:t>
            </a:r>
            <a:r>
              <a:rPr lang="en-US" dirty="0" err="1"/>
              <a:t>keyfile</a:t>
            </a:r>
            <a:r>
              <a:rPr lang="en-US" dirty="0"/>
              <a:t> on rg49-mongodb1.ce.gatech.edu:/</a:t>
            </a:r>
            <a:r>
              <a:rPr lang="en-US" dirty="0" err="1"/>
              <a:t>srv</a:t>
            </a:r>
            <a:r>
              <a:rPr lang="en-US" dirty="0"/>
              <a:t>/</a:t>
            </a:r>
            <a:r>
              <a:rPr lang="en-US" dirty="0" err="1"/>
              <a:t>mongodb</a:t>
            </a:r>
            <a:r>
              <a:rPr lang="en-US" dirty="0"/>
              <a:t>/</a:t>
            </a:r>
          </a:p>
          <a:p>
            <a:pPr lvl="1"/>
            <a:r>
              <a:rPr lang="en-US" dirty="0" err="1"/>
              <a:t>openssl</a:t>
            </a:r>
            <a:r>
              <a:rPr lang="en-US" dirty="0"/>
              <a:t> rand -base64 741 &gt; </a:t>
            </a:r>
            <a:r>
              <a:rPr lang="en-US" dirty="0" err="1"/>
              <a:t>mongodb-keyfile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chmod</a:t>
            </a:r>
            <a:r>
              <a:rPr lang="en-US" dirty="0"/>
              <a:t> 600 </a:t>
            </a:r>
            <a:r>
              <a:rPr lang="en-US" dirty="0" err="1"/>
              <a:t>mongodb-keyfile</a:t>
            </a:r>
            <a:endParaRPr lang="en-US" dirty="0"/>
          </a:p>
          <a:p>
            <a:pPr lvl="1"/>
            <a:r>
              <a:rPr lang="en-US" dirty="0" err="1"/>
              <a:t>scp</a:t>
            </a:r>
            <a:r>
              <a:rPr lang="en-US" dirty="0"/>
              <a:t> </a:t>
            </a:r>
            <a:r>
              <a:rPr lang="en-US" dirty="0" err="1"/>
              <a:t>mongodb-keyfile</a:t>
            </a:r>
            <a:r>
              <a:rPr lang="en-US" dirty="0"/>
              <a:t> ywang936@rg49-mongodbXX.ce.gatech.edu:~/</a:t>
            </a:r>
          </a:p>
          <a:p>
            <a:r>
              <a:rPr lang="en-US" dirty="0"/>
              <a:t>Copy </a:t>
            </a:r>
            <a:r>
              <a:rPr lang="en-US" dirty="0" err="1"/>
              <a:t>keyfile</a:t>
            </a:r>
            <a:r>
              <a:rPr lang="en-US" dirty="0"/>
              <a:t> to all other servers at same location</a:t>
            </a:r>
          </a:p>
          <a:p>
            <a:r>
              <a:rPr lang="en-US" dirty="0"/>
              <a:t>Do whole restart process without the </a:t>
            </a:r>
            <a:r>
              <a:rPr lang="en-US" dirty="0" err="1"/>
              <a:t>rs.config</a:t>
            </a:r>
            <a:r>
              <a:rPr lang="en-US" dirty="0"/>
              <a:t> part (assuming already setup clusters)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Xa</a:t>
            </a:r>
            <a:r>
              <a:rPr lang="en-US" dirty="0"/>
              <a:t> becomes primary, do: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Xa</a:t>
            </a:r>
            <a:r>
              <a:rPr lang="en-US" dirty="0"/>
              <a:t>, do </a:t>
            </a:r>
            <a:r>
              <a:rPr lang="en-US" dirty="0" err="1"/>
              <a:t>rs.stepDown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00683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606"/>
            <a:ext cx="10515600" cy="5370393"/>
          </a:xfrm>
        </p:spPr>
        <p:txBody>
          <a:bodyPr>
            <a:normAutofit fontScale="92500" lnSpcReduction="10000"/>
          </a:bodyPr>
          <a:lstStyle/>
          <a:p>
            <a:r>
              <a:rPr lang="en-US" sz="3800" dirty="0"/>
              <a:t>Common configurations for each server X, and </a:t>
            </a:r>
            <a:r>
              <a:rPr lang="en-US" sz="3800" dirty="0" err="1"/>
              <a:t>Xa</a:t>
            </a:r>
            <a:endParaRPr lang="en-US" sz="3800" dirty="0"/>
          </a:p>
          <a:p>
            <a:pPr lvl="1"/>
            <a:r>
              <a:rPr lang="en-US" dirty="0"/>
              <a:t>Set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selinux</a:t>
            </a:r>
            <a:r>
              <a:rPr lang="en-US" dirty="0"/>
              <a:t>/</a:t>
            </a:r>
            <a:r>
              <a:rPr lang="en-US" dirty="0" err="1"/>
              <a:t>config</a:t>
            </a:r>
            <a:r>
              <a:rPr lang="en-US" dirty="0"/>
              <a:t> "SELINUX=disabled”</a:t>
            </a:r>
          </a:p>
          <a:p>
            <a:pPr lvl="1"/>
            <a:r>
              <a:rPr lang="en-US" dirty="0"/>
              <a:t>Set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mongo.conf</a:t>
            </a:r>
            <a:r>
              <a:rPr lang="en-US" dirty="0"/>
              <a:t>: </a:t>
            </a:r>
            <a:r>
              <a:rPr lang="en-US" dirty="0" err="1"/>
              <a:t>bind_ip</a:t>
            </a:r>
            <a:r>
              <a:rPr lang="en-US" dirty="0"/>
              <a:t> to 0.0.0.0</a:t>
            </a:r>
          </a:p>
          <a:p>
            <a:pPr lvl="1"/>
            <a:r>
              <a:rPr lang="en-US" dirty="0"/>
              <a:t>Edit /</a:t>
            </a:r>
            <a:r>
              <a:rPr lang="en-US" dirty="0" err="1"/>
              <a:t>etc</a:t>
            </a:r>
            <a:r>
              <a:rPr lang="en-US" dirty="0"/>
              <a:t>/hosts file to include host addresses and self address (refer to mongodb1)</a:t>
            </a:r>
          </a:p>
          <a:p>
            <a:pPr lvl="1"/>
            <a:r>
              <a:rPr lang="en-US" dirty="0"/>
              <a:t>Mask firewall service</a:t>
            </a:r>
          </a:p>
          <a:p>
            <a:pPr lvl="2"/>
            <a:r>
              <a:rPr lang="en-US" dirty="0" err="1"/>
              <a:t>systemctl</a:t>
            </a:r>
            <a:r>
              <a:rPr lang="en-US" dirty="0"/>
              <a:t> mask </a:t>
            </a:r>
            <a:r>
              <a:rPr lang="en-US" dirty="0" err="1"/>
              <a:t>firewalld</a:t>
            </a:r>
            <a:endParaRPr lang="en-US" dirty="0"/>
          </a:p>
          <a:p>
            <a:pPr lvl="2"/>
            <a:r>
              <a:rPr lang="en-US" dirty="0" err="1"/>
              <a:t>systemctl</a:t>
            </a:r>
            <a:r>
              <a:rPr lang="en-US" dirty="0"/>
              <a:t> stop </a:t>
            </a:r>
            <a:r>
              <a:rPr lang="en-US" dirty="0" err="1"/>
              <a:t>firewalld</a:t>
            </a:r>
            <a:endParaRPr lang="en-US" dirty="0"/>
          </a:p>
          <a:p>
            <a:pPr lvl="1"/>
            <a:r>
              <a:rPr lang="en-US" dirty="0"/>
              <a:t>Potentially install </a:t>
            </a:r>
            <a:r>
              <a:rPr lang="en-US" dirty="0" err="1"/>
              <a:t>iptables</a:t>
            </a:r>
            <a:r>
              <a:rPr lang="en-US" dirty="0"/>
              <a:t>, set rules according to </a:t>
            </a:r>
            <a:r>
              <a:rPr lang="en-US" dirty="0">
                <a:hlinkClick r:id="rId2"/>
              </a:rPr>
              <a:t>http://www.cnblogs.com/chy1000/p/3260215.html</a:t>
            </a:r>
            <a:endParaRPr lang="en-US" dirty="0"/>
          </a:p>
          <a:p>
            <a:pPr lvl="1"/>
            <a:r>
              <a:rPr lang="en-US" dirty="0"/>
              <a:t>Reboot machine using reboot command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/home/</a:t>
            </a:r>
            <a:r>
              <a:rPr lang="en-US" dirty="0" err="1"/>
              <a:t>mongodb</a:t>
            </a:r>
            <a:endParaRPr lang="en-US" dirty="0"/>
          </a:p>
          <a:p>
            <a:pPr lvl="1"/>
            <a:r>
              <a:rPr lang="en-US" dirty="0" err="1"/>
              <a:t>mkdir</a:t>
            </a:r>
            <a:r>
              <a:rPr lang="en-US" dirty="0"/>
              <a:t> /home/</a:t>
            </a:r>
            <a:r>
              <a:rPr lang="en-US" dirty="0" err="1"/>
              <a:t>mongodb</a:t>
            </a:r>
            <a:r>
              <a:rPr lang="en-US" dirty="0"/>
              <a:t>/data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/home/</a:t>
            </a:r>
            <a:r>
              <a:rPr lang="en-US" dirty="0" err="1"/>
              <a:t>mongodb</a:t>
            </a:r>
            <a:r>
              <a:rPr lang="en-US" dirty="0"/>
              <a:t>/data/</a:t>
            </a:r>
            <a:r>
              <a:rPr lang="en-US" dirty="0" err="1"/>
              <a:t>shardXX</a:t>
            </a:r>
            <a:endParaRPr lang="en-US" dirty="0"/>
          </a:p>
          <a:p>
            <a:pPr lvl="1"/>
            <a:r>
              <a:rPr lang="en-US" dirty="0" err="1"/>
              <a:t>mongod</a:t>
            </a:r>
            <a:r>
              <a:rPr lang="en-US" dirty="0"/>
              <a:t> --</a:t>
            </a:r>
            <a:r>
              <a:rPr lang="en-US" dirty="0" err="1"/>
              <a:t>shardsvr</a:t>
            </a:r>
            <a:r>
              <a:rPr lang="en-US" dirty="0"/>
              <a:t> --</a:t>
            </a:r>
            <a:r>
              <a:rPr lang="en-US" dirty="0" err="1"/>
              <a:t>replSet</a:t>
            </a:r>
            <a:r>
              <a:rPr lang="en-US" dirty="0"/>
              <a:t> </a:t>
            </a:r>
            <a:r>
              <a:rPr lang="en-US" dirty="0" err="1"/>
              <a:t>shardX</a:t>
            </a:r>
            <a:r>
              <a:rPr lang="en-US" dirty="0"/>
              <a:t> --port 27017 --</a:t>
            </a:r>
            <a:r>
              <a:rPr lang="en-US" dirty="0" err="1"/>
              <a:t>dbpath</a:t>
            </a:r>
            <a:r>
              <a:rPr lang="en-US" dirty="0"/>
              <a:t> /home/</a:t>
            </a:r>
            <a:r>
              <a:rPr lang="en-US" dirty="0" err="1"/>
              <a:t>mongodb</a:t>
            </a:r>
            <a:r>
              <a:rPr lang="en-US" dirty="0"/>
              <a:t>/data/</a:t>
            </a:r>
            <a:r>
              <a:rPr lang="en-US" dirty="0" err="1"/>
              <a:t>shardXX</a:t>
            </a:r>
            <a:r>
              <a:rPr lang="en-US" dirty="0"/>
              <a:t> -</a:t>
            </a:r>
            <a:r>
              <a:rPr lang="en-US" dirty="0" err="1"/>
              <a:t>logpath</a:t>
            </a:r>
            <a:r>
              <a:rPr lang="en-US" dirty="0"/>
              <a:t> /home/</a:t>
            </a:r>
            <a:r>
              <a:rPr lang="en-US" dirty="0" err="1"/>
              <a:t>mongodb</a:t>
            </a:r>
            <a:r>
              <a:rPr lang="en-US" dirty="0"/>
              <a:t>/data/shardXX.log --</a:t>
            </a:r>
            <a:r>
              <a:rPr lang="en-US" dirty="0" err="1"/>
              <a:t>keyFile</a:t>
            </a:r>
            <a:r>
              <a:rPr lang="en-US" dirty="0"/>
              <a:t> /</a:t>
            </a:r>
            <a:r>
              <a:rPr lang="en-US" dirty="0" err="1"/>
              <a:t>srv</a:t>
            </a:r>
            <a:r>
              <a:rPr lang="en-US" dirty="0"/>
              <a:t>/</a:t>
            </a:r>
            <a:r>
              <a:rPr lang="en-US" dirty="0" err="1"/>
              <a:t>mongodb</a:t>
            </a:r>
            <a:r>
              <a:rPr lang="en-US" dirty="0"/>
              <a:t>/</a:t>
            </a:r>
            <a:r>
              <a:rPr lang="en-US" dirty="0" err="1"/>
              <a:t>mongodb-keyfile</a:t>
            </a:r>
            <a:r>
              <a:rPr lang="en-US" dirty="0"/>
              <a:t> -fork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11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On servers rg49-mongodb (1-4).ce.gatech.edu (Primary nodes)</a:t>
            </a:r>
          </a:p>
          <a:p>
            <a:pPr lvl="1"/>
            <a:r>
              <a:rPr lang="en-US" dirty="0" err="1"/>
              <a:t>config</a:t>
            </a:r>
            <a:r>
              <a:rPr lang="en-US" dirty="0"/>
              <a:t> = {_id:'shard1',members:[ {_id:0,host:'rg49-mongodb1.ce.gatech.edu:27017'}, {_id:1,host:'rg49-mongodb1a.ce.gatech.edu:27017'},] }</a:t>
            </a:r>
          </a:p>
          <a:p>
            <a:pPr lvl="1"/>
            <a:r>
              <a:rPr lang="en-US" dirty="0" err="1"/>
              <a:t>rs.initiate</a:t>
            </a:r>
            <a:r>
              <a:rPr lang="en-US" dirty="0"/>
              <a:t>(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  <a:p>
            <a:r>
              <a:rPr lang="en-US" dirty="0"/>
              <a:t>On servers rg49-mongodb (1a-3a).ce.gatech.edu (</a:t>
            </a:r>
            <a:r>
              <a:rPr lang="en-US" dirty="0" err="1"/>
              <a:t>Config</a:t>
            </a:r>
            <a:r>
              <a:rPr lang="en-US" dirty="0"/>
              <a:t> servers)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/home/</a:t>
            </a:r>
            <a:r>
              <a:rPr lang="en-US" dirty="0" err="1"/>
              <a:t>mongodb</a:t>
            </a:r>
            <a:r>
              <a:rPr lang="en-US" dirty="0"/>
              <a:t>/data/</a:t>
            </a:r>
            <a:r>
              <a:rPr lang="en-US" dirty="0" err="1"/>
              <a:t>config</a:t>
            </a:r>
            <a:endParaRPr lang="en-US" dirty="0"/>
          </a:p>
          <a:p>
            <a:pPr lvl="1"/>
            <a:r>
              <a:rPr lang="en-US" dirty="0" err="1"/>
              <a:t>mongod</a:t>
            </a:r>
            <a:r>
              <a:rPr lang="en-US" dirty="0"/>
              <a:t> --</a:t>
            </a:r>
            <a:r>
              <a:rPr lang="en-US" dirty="0" err="1"/>
              <a:t>configsvr</a:t>
            </a:r>
            <a:r>
              <a:rPr lang="en-US" dirty="0"/>
              <a:t> --</a:t>
            </a:r>
            <a:r>
              <a:rPr lang="en-US" dirty="0" err="1"/>
              <a:t>dbpath</a:t>
            </a:r>
            <a:r>
              <a:rPr lang="en-US" dirty="0"/>
              <a:t> /home/</a:t>
            </a:r>
            <a:r>
              <a:rPr lang="en-US" dirty="0" err="1"/>
              <a:t>mongodb</a:t>
            </a:r>
            <a:r>
              <a:rPr lang="en-US" dirty="0"/>
              <a:t>/data/</a:t>
            </a:r>
            <a:r>
              <a:rPr lang="en-US" dirty="0" err="1"/>
              <a:t>config</a:t>
            </a:r>
            <a:r>
              <a:rPr lang="en-US" dirty="0"/>
              <a:t> --port 20000 -</a:t>
            </a:r>
            <a:r>
              <a:rPr lang="en-US" dirty="0" err="1"/>
              <a:t>logpath</a:t>
            </a:r>
            <a:r>
              <a:rPr lang="en-US" dirty="0"/>
              <a:t> /home/</a:t>
            </a:r>
            <a:r>
              <a:rPr lang="en-US" dirty="0" err="1"/>
              <a:t>mongodb</a:t>
            </a:r>
            <a:r>
              <a:rPr lang="en-US" dirty="0"/>
              <a:t>/data/config.log --</a:t>
            </a:r>
            <a:r>
              <a:rPr lang="en-US" dirty="0" err="1"/>
              <a:t>keyFile</a:t>
            </a:r>
            <a:r>
              <a:rPr lang="en-US" dirty="0"/>
              <a:t> /</a:t>
            </a:r>
            <a:r>
              <a:rPr lang="en-US" dirty="0" err="1"/>
              <a:t>srv</a:t>
            </a:r>
            <a:r>
              <a:rPr lang="en-US" dirty="0"/>
              <a:t>/</a:t>
            </a:r>
            <a:r>
              <a:rPr lang="en-US" dirty="0" err="1"/>
              <a:t>mongodb</a:t>
            </a:r>
            <a:r>
              <a:rPr lang="en-US" dirty="0"/>
              <a:t>/</a:t>
            </a:r>
            <a:r>
              <a:rPr lang="en-US" dirty="0" err="1"/>
              <a:t>mongodb-keyfile</a:t>
            </a:r>
            <a:r>
              <a:rPr lang="en-US" dirty="0"/>
              <a:t> --fork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4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5720"/>
            <a:ext cx="10694158" cy="52953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 server rg49-mongodb1.ce.gatech.edu (mongos server)</a:t>
            </a:r>
          </a:p>
          <a:p>
            <a:pPr lvl="1"/>
            <a:r>
              <a:rPr lang="en-US" dirty="0"/>
              <a:t>mongos --</a:t>
            </a:r>
            <a:r>
              <a:rPr lang="en-US" dirty="0" err="1"/>
              <a:t>configdb</a:t>
            </a:r>
            <a:r>
              <a:rPr lang="en-US" dirty="0"/>
              <a:t> rg49-mongodb1a.ce.gatech.edu:20000,rg49-mongodb2a.ce.gatech.edu:20000,rg49-mongodb3a.ce.gatech.edu:20000 --port 30000 --</a:t>
            </a:r>
            <a:r>
              <a:rPr lang="en-US" dirty="0" err="1"/>
              <a:t>logpath</a:t>
            </a:r>
            <a:r>
              <a:rPr lang="en-US" dirty="0"/>
              <a:t> /home/</a:t>
            </a:r>
            <a:r>
              <a:rPr lang="en-US" dirty="0" err="1"/>
              <a:t>mongodb</a:t>
            </a:r>
            <a:r>
              <a:rPr lang="en-US" dirty="0"/>
              <a:t>/data/mongos.log  --</a:t>
            </a:r>
            <a:r>
              <a:rPr lang="en-US" dirty="0" err="1"/>
              <a:t>keyFile</a:t>
            </a:r>
            <a:r>
              <a:rPr lang="en-US" dirty="0"/>
              <a:t> /</a:t>
            </a:r>
            <a:r>
              <a:rPr lang="en-US" dirty="0" err="1"/>
              <a:t>srv</a:t>
            </a:r>
            <a:r>
              <a:rPr lang="en-US" dirty="0"/>
              <a:t>/</a:t>
            </a:r>
            <a:r>
              <a:rPr lang="en-US" dirty="0" err="1"/>
              <a:t>mongodb</a:t>
            </a:r>
            <a:r>
              <a:rPr lang="en-US" dirty="0"/>
              <a:t>/</a:t>
            </a:r>
            <a:r>
              <a:rPr lang="en-US" dirty="0" err="1"/>
              <a:t>mongodb-keyfile</a:t>
            </a:r>
            <a:r>
              <a:rPr lang="en-US" dirty="0"/>
              <a:t> -fork</a:t>
            </a:r>
          </a:p>
          <a:p>
            <a:pPr lvl="1"/>
            <a:r>
              <a:rPr lang="en-US" dirty="0"/>
              <a:t>mongo rg49-mongodb1.ce.gatech.edu:30000/admin</a:t>
            </a:r>
          </a:p>
          <a:p>
            <a:pPr lvl="1"/>
            <a:r>
              <a:rPr lang="en-US" dirty="0" err="1"/>
              <a:t>db.runCommand</a:t>
            </a:r>
            <a:r>
              <a:rPr lang="en-US" dirty="0"/>
              <a:t>({addshard:"shard1/rg49-mongodb1.ce.gatech.edu:27017,rg49-mongodb1a.ce.gatech.edu:27017",name:"s1"});</a:t>
            </a:r>
          </a:p>
          <a:p>
            <a:pPr lvl="1"/>
            <a:r>
              <a:rPr lang="en-US" dirty="0" err="1"/>
              <a:t>db.runCommand</a:t>
            </a:r>
            <a:r>
              <a:rPr lang="en-US" dirty="0"/>
              <a:t>({addshard:"shard2/rg49-mongodb2.ce.gatech.edu:27017,rg49-mongodb2a.ce.gatech.edu:27017",name:"s2"});</a:t>
            </a:r>
          </a:p>
          <a:p>
            <a:pPr lvl="1"/>
            <a:r>
              <a:rPr lang="en-US" dirty="0" err="1"/>
              <a:t>db.runCommand</a:t>
            </a:r>
            <a:r>
              <a:rPr lang="en-US" dirty="0"/>
              <a:t>({addshard:"shard3/rg49-mongodb3.ce.gatech.edu:27017,rg49-mongodb3a.ce.gatech.edu:27017",name:"s3"});</a:t>
            </a:r>
          </a:p>
          <a:p>
            <a:pPr lvl="1"/>
            <a:r>
              <a:rPr lang="en-US" dirty="0" err="1"/>
              <a:t>db.runCommand</a:t>
            </a:r>
            <a:r>
              <a:rPr lang="en-US" dirty="0"/>
              <a:t>({addshard:"shard4/rg49-mongodb4.ce.gatech.edu:27017,rg49-mongodb4a.ce.gatech.edu:27017",name:"s4"});</a:t>
            </a:r>
          </a:p>
          <a:p>
            <a:pPr lvl="1"/>
            <a:r>
              <a:rPr lang="en-US" dirty="0" err="1"/>
              <a:t>db.runCommand</a:t>
            </a:r>
            <a:r>
              <a:rPr lang="en-US" dirty="0"/>
              <a:t>( { </a:t>
            </a:r>
            <a:r>
              <a:rPr lang="en-US" dirty="0" err="1"/>
              <a:t>listshards</a:t>
            </a:r>
            <a:r>
              <a:rPr lang="en-US" dirty="0"/>
              <a:t> : 1 } )</a:t>
            </a:r>
          </a:p>
          <a:p>
            <a:pPr lvl="1"/>
            <a:r>
              <a:rPr lang="en-US" dirty="0"/>
              <a:t>To partition a database(</a:t>
            </a:r>
            <a:r>
              <a:rPr lang="en-US" dirty="0" err="1"/>
              <a:t>here:“commute-warrior</a:t>
            </a:r>
            <a:r>
              <a:rPr lang="en-US" dirty="0"/>
              <a:t>") for </a:t>
            </a:r>
            <a:r>
              <a:rPr lang="en-US" dirty="0" err="1"/>
              <a:t>sharding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db.runCommand</a:t>
            </a:r>
            <a:r>
              <a:rPr lang="en-US" dirty="0"/>
              <a:t>({</a:t>
            </a:r>
            <a:r>
              <a:rPr lang="en-US" dirty="0" err="1"/>
              <a:t>enablesharding</a:t>
            </a:r>
            <a:r>
              <a:rPr lang="en-US" dirty="0"/>
              <a:t>:“commute-warrior"});</a:t>
            </a:r>
          </a:p>
        </p:txBody>
      </p:sp>
    </p:spTree>
    <p:extLst>
      <p:ext uri="{BB962C8B-B14F-4D97-AF65-F5344CB8AC3E}">
        <p14:creationId xmlns:p14="http://schemas.microsoft.com/office/powerpoint/2010/main" val="4005170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Opening and checking status of shards</a:t>
            </a:r>
          </a:p>
          <a:p>
            <a:pPr lvl="1"/>
            <a:r>
              <a:rPr lang="en-US" sz="3200" dirty="0"/>
              <a:t>On </a:t>
            </a:r>
            <a:r>
              <a:rPr lang="en-US" sz="3200" dirty="0" err="1"/>
              <a:t>config</a:t>
            </a:r>
            <a:r>
              <a:rPr lang="en-US" sz="3200" dirty="0"/>
              <a:t> servers (mongos instances) 1a, 2a, and 3a:</a:t>
            </a:r>
          </a:p>
          <a:p>
            <a:pPr lvl="2"/>
            <a:r>
              <a:rPr lang="en-US" sz="2800" dirty="0"/>
              <a:t>mongo localhost:20000</a:t>
            </a:r>
          </a:p>
          <a:p>
            <a:pPr lvl="2"/>
            <a:r>
              <a:rPr lang="en-US" sz="2800" dirty="0" err="1"/>
              <a:t>db.printShardingStatus</a:t>
            </a:r>
            <a:r>
              <a:rPr lang="en-US" sz="2800" dirty="0"/>
              <a:t>()</a:t>
            </a:r>
          </a:p>
          <a:p>
            <a:pPr lvl="1"/>
            <a:r>
              <a:rPr lang="en-US" sz="3200" dirty="0"/>
              <a:t>On mongos server 1:</a:t>
            </a:r>
          </a:p>
          <a:p>
            <a:pPr lvl="2"/>
            <a:r>
              <a:rPr lang="en-US" sz="2800" dirty="0"/>
              <a:t>mongo localhost:30000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64195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979" y="365125"/>
            <a:ext cx="10616821" cy="1325563"/>
          </a:xfrm>
        </p:spPr>
        <p:txBody>
          <a:bodyPr/>
          <a:lstStyle/>
          <a:p>
            <a:r>
              <a:rPr lang="en-US" dirty="0"/>
              <a:t>User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310"/>
            <a:ext cx="10515600" cy="521344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On 1 (mongos server):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mongo rg49-mongodb1.ce.gatech.edu:30000/admin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use admin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db.createUser</a:t>
            </a:r>
            <a:r>
              <a:rPr lang="en-US" sz="2400" dirty="0"/>
              <a:t>(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 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  user: "ywang936",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err="1"/>
              <a:t>pwd</a:t>
            </a:r>
            <a:r>
              <a:rPr lang="en-US" sz="2400" dirty="0"/>
              <a:t>: "</a:t>
            </a:r>
            <a:r>
              <a:rPr lang="en-US" sz="2400" dirty="0" err="1"/>
              <a:t>xxxxxxxx</a:t>
            </a:r>
            <a:r>
              <a:rPr lang="en-US" sz="2400" dirty="0"/>
              <a:t>",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  roles: [ { role: "</a:t>
            </a:r>
            <a:r>
              <a:rPr lang="en-US" sz="2400" dirty="0" err="1"/>
              <a:t>userAdminAnyDatabase</a:t>
            </a:r>
            <a:r>
              <a:rPr lang="en-US" sz="2400" dirty="0"/>
              <a:t>", </a:t>
            </a:r>
            <a:r>
              <a:rPr lang="en-US" sz="2400" dirty="0" err="1"/>
              <a:t>db</a:t>
            </a:r>
            <a:r>
              <a:rPr lang="en-US" sz="2400" dirty="0"/>
              <a:t>: "admin" } 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)</a:t>
            </a:r>
            <a:br>
              <a:rPr lang="en-US" sz="2400" dirty="0"/>
            </a:b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"log in" to </a:t>
            </a:r>
            <a:r>
              <a:rPr lang="en-US" sz="2400" dirty="0" err="1"/>
              <a:t>databse</a:t>
            </a:r>
            <a:endParaRPr lang="en-US" sz="2400" dirty="0"/>
          </a:p>
          <a:p>
            <a:pPr lvl="1">
              <a:spcBef>
                <a:spcPts val="0"/>
              </a:spcBef>
            </a:pPr>
            <a:r>
              <a:rPr lang="en-US" sz="1800" dirty="0" err="1"/>
              <a:t>db.auth</a:t>
            </a:r>
            <a:r>
              <a:rPr lang="en-US" sz="1800" dirty="0"/>
              <a:t>("ywang936","xxxxxx")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check user privileges</a:t>
            </a:r>
          </a:p>
          <a:p>
            <a:pPr lvl="1">
              <a:spcBef>
                <a:spcPts val="0"/>
              </a:spcBef>
            </a:pPr>
            <a:r>
              <a:rPr lang="en-US" sz="2000" dirty="0" err="1"/>
              <a:t>db.getUsers</a:t>
            </a:r>
            <a:r>
              <a:rPr lang="en-US" sz="2000" dirty="0"/>
              <a:t>()</a:t>
            </a:r>
          </a:p>
          <a:p>
            <a:pPr lvl="1"/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45096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6169</TotalTime>
  <Words>556</Words>
  <Application>Microsoft Office PowerPoint</Application>
  <PresentationFormat>Widescreen</PresentationFormat>
  <Paragraphs>136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Commute Warrior Mongodb Installation and Deployment Details</vt:lpstr>
      <vt:lpstr>Server and Implementation Configuration</vt:lpstr>
      <vt:lpstr>Installation Details</vt:lpstr>
      <vt:lpstr>Enabling Security Authentication</vt:lpstr>
      <vt:lpstr>Configurations</vt:lpstr>
      <vt:lpstr>Configurations (cont’d)</vt:lpstr>
      <vt:lpstr>Configurations (cont’d)</vt:lpstr>
      <vt:lpstr>Testing</vt:lpstr>
      <vt:lpstr>User Creation</vt:lpstr>
      <vt:lpstr>User Creation (cont’d)</vt:lpstr>
      <vt:lpstr>User Access</vt:lpstr>
      <vt:lpstr>Debugging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Commute Warrior Mongodb Installation and Deployment Details</dc:title>
  <dc:creator>mcdy143@gmail.com</dc:creator>
  <cp:lastModifiedBy>yuanbo wang</cp:lastModifiedBy>
  <cp:revision>19</cp:revision>
  <dcterms:created xsi:type="dcterms:W3CDTF">2017-01-11T19:07:25Z</dcterms:created>
  <dcterms:modified xsi:type="dcterms:W3CDTF">2017-01-24T17:15:03Z</dcterms:modified>
</cp:coreProperties>
</file>