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bold.fntdata"/><Relationship Id="rId10" Type="http://schemas.openxmlformats.org/officeDocument/2006/relationships/slide" Target="slides/slide4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ca92e2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ca92e2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b33569c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b33569c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b33569c1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b33569c1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f5a89d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f5a89d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f5a89d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cf5a89d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b33569c1_7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cb33569c1_7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b33569c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cb33569c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b33569c1_7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b33569c1_7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cb33569c1_7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cb33569c1_7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b33569c1_7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b33569c1_7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a92e201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a92e201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a92e20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a92e20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a92e201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a92e201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a92e201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a92e201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a92e201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a92e201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ca92e201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ca92e201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ca92e201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ca92e201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ca92e201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ca92e201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a92e20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a92e20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ca92e201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ca92e201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a92e201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a92e201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a92e201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a92e201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a92e201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a92e201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f5a89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f5a89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cb97bf0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cb97bf0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7" name="Google Shape;67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" name="Google Shape;69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1004150" y="1840049"/>
            <a:ext cx="71367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iPesquisa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6"/>
          <p:cNvSpPr/>
          <p:nvPr/>
        </p:nvSpPr>
        <p:spPr>
          <a:xfrm>
            <a:off x="1004150" y="4076125"/>
            <a:ext cx="71367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1004150" y="972050"/>
            <a:ext cx="71367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1004150" y="3961925"/>
            <a:ext cx="7136700" cy="30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1004150" y="1159800"/>
            <a:ext cx="7136700" cy="30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Sequência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825" y="1304825"/>
            <a:ext cx="4122827" cy="358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Sequência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700" y="1152425"/>
            <a:ext cx="2972093" cy="358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Sequência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238" y="1227225"/>
            <a:ext cx="38195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Objetos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300" y="1660938"/>
            <a:ext cx="3739125" cy="18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Pacotes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050" y="1152425"/>
            <a:ext cx="4489888" cy="38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</a:t>
            </a:r>
            <a:r>
              <a:rPr lang="pt-BR">
                <a:solidFill>
                  <a:srgbClr val="38761D"/>
                </a:solidFill>
              </a:rPr>
              <a:t>Estados </a:t>
            </a:r>
            <a:r>
              <a:rPr lang="pt-BR">
                <a:solidFill>
                  <a:srgbClr val="38761D"/>
                </a:solidFill>
              </a:rPr>
              <a:t>- Login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050" y="1304825"/>
            <a:ext cx="6629889" cy="3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</a:t>
            </a:r>
            <a:r>
              <a:rPr lang="pt-BR">
                <a:solidFill>
                  <a:srgbClr val="38761D"/>
                </a:solidFill>
              </a:rPr>
              <a:t>Estados </a:t>
            </a:r>
            <a:r>
              <a:rPr lang="pt-BR">
                <a:solidFill>
                  <a:srgbClr val="38761D"/>
                </a:solidFill>
              </a:rPr>
              <a:t>- Cadastro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475" y="1304825"/>
            <a:ext cx="4955050" cy="3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Estados -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Nova Postagem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825" y="1864225"/>
            <a:ext cx="5274350" cy="30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Estados -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Consulta Postagens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400" y="1680150"/>
            <a:ext cx="5159200" cy="32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FrontEnd e Designer de telas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Framework BootStrap, Vue.js, HTML5 e CSS.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	BackEnd e </a:t>
            </a:r>
            <a:r>
              <a:rPr b="1" lang="pt-BR"/>
              <a:t>persistência</a:t>
            </a:r>
            <a:r>
              <a:rPr b="1" lang="pt-BR"/>
              <a:t> de dados</a:t>
            </a:r>
            <a:r>
              <a:rPr lang="pt-B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PHP, phpMyAdmin (MySQL) e servidor APACHE. (pacote XAMPP).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Organização e gestão visual: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Trello e Google Drive.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Tecnologias Utilizadas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688925"/>
            <a:ext cx="39999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Equipe</a:t>
            </a:r>
            <a:r>
              <a:rPr lang="pt-BR"/>
              <a:t>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Escopo ideal;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Escopo planejado;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Escopo desenvolvido;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Diagramas;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Tecnologias utilizadas;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Sumário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idx="2" type="body"/>
          </p:nvPr>
        </p:nvSpPr>
        <p:spPr>
          <a:xfrm>
            <a:off x="4832400" y="1688925"/>
            <a:ext cx="3894300" cy="16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Apresentação do sistema;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Print das telas;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Help de usuário;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Testes realizados;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Link para o repositório.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iPesquisa é uma ferramenta de </a:t>
            </a:r>
            <a:r>
              <a:rPr lang="pt-BR"/>
              <a:t>auxílio</a:t>
            </a:r>
            <a:r>
              <a:rPr lang="pt-BR"/>
              <a:t> a pesquisadores.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Tem como principais objetivos: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Armazenamento de projetos de pesquisa acadêmica, artigos </a:t>
            </a:r>
            <a:r>
              <a:rPr lang="pt-BR"/>
              <a:t>científicos</a:t>
            </a:r>
            <a:r>
              <a:rPr lang="pt-BR"/>
              <a:t> e monografias.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Buscar projetos de pesquisa </a:t>
            </a:r>
            <a:r>
              <a:rPr lang="pt-BR"/>
              <a:t>acadêmica</a:t>
            </a:r>
            <a:r>
              <a:rPr lang="pt-BR"/>
              <a:t> assim como artigos </a:t>
            </a:r>
            <a:r>
              <a:rPr lang="pt-BR"/>
              <a:t>científicos</a:t>
            </a:r>
            <a:r>
              <a:rPr lang="pt-BR"/>
              <a:t> e monografias.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Interação</a:t>
            </a:r>
            <a:r>
              <a:rPr lang="pt-BR"/>
              <a:t> com os realizadores das pesquisas e os criadores de artigos </a:t>
            </a:r>
            <a:r>
              <a:rPr lang="pt-BR"/>
              <a:t>científicos</a:t>
            </a:r>
            <a:r>
              <a:rPr lang="pt-BR"/>
              <a:t> ou monografias.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Vários níveis distintos para usuários, garantindo segurança e comodidade para quem utiliza o iPesquisa.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Apresentação do Sistema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Print das Telas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/>
          <p:cNvPicPr preferRelativeResize="0"/>
          <p:nvPr/>
        </p:nvPicPr>
        <p:blipFill rotWithShape="1">
          <a:blip r:embed="rId4">
            <a:alphaModFix/>
          </a:blip>
          <a:srcRect b="2959" l="0" r="0" t="0"/>
          <a:stretch/>
        </p:blipFill>
        <p:spPr>
          <a:xfrm>
            <a:off x="4371275" y="1152425"/>
            <a:ext cx="4408401" cy="20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 rotWithShape="1">
          <a:blip r:embed="rId5">
            <a:alphaModFix/>
          </a:blip>
          <a:srcRect b="0" l="0" r="1146" t="0"/>
          <a:stretch/>
        </p:blipFill>
        <p:spPr>
          <a:xfrm>
            <a:off x="211325" y="1152425"/>
            <a:ext cx="4034899" cy="194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5628" y="3155350"/>
            <a:ext cx="3806948" cy="1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Mais informações no arquivo Help de Usuário.</a:t>
            </a:r>
            <a:endParaRPr/>
          </a:p>
        </p:txBody>
      </p:sp>
      <p:sp>
        <p:nvSpPr>
          <p:cNvPr id="299" name="Google Shape;299;p47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Help de Usuário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de criação de usuário -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de login de usuário com validação por senha -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de </a:t>
            </a:r>
            <a:r>
              <a:rPr lang="pt-BR"/>
              <a:t>persistência</a:t>
            </a:r>
            <a:r>
              <a:rPr lang="pt-BR"/>
              <a:t> de postagens de usuários - 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 de resultados de buscas feitas na base de dados - OK</a:t>
            </a:r>
            <a:endParaRPr/>
          </a:p>
        </p:txBody>
      </p:sp>
      <p:sp>
        <p:nvSpPr>
          <p:cNvPr id="307" name="Google Shape;307;p48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Testes Realizados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9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Link para o Repositório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ctrTitle"/>
          </p:nvPr>
        </p:nvSpPr>
        <p:spPr>
          <a:xfrm>
            <a:off x="1004150" y="1840049"/>
            <a:ext cx="71367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iPesquisa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3" name="Google Shape;323;p5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0"/>
          <p:cNvSpPr/>
          <p:nvPr/>
        </p:nvSpPr>
        <p:spPr>
          <a:xfrm>
            <a:off x="1004150" y="4076125"/>
            <a:ext cx="71367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0"/>
          <p:cNvSpPr/>
          <p:nvPr/>
        </p:nvSpPr>
        <p:spPr>
          <a:xfrm>
            <a:off x="1004150" y="972050"/>
            <a:ext cx="71367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/>
          <p:nvPr/>
        </p:nvSpPr>
        <p:spPr>
          <a:xfrm>
            <a:off x="1004150" y="3961925"/>
            <a:ext cx="7136700" cy="30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/>
          <p:nvPr/>
        </p:nvSpPr>
        <p:spPr>
          <a:xfrm>
            <a:off x="1004150" y="1159800"/>
            <a:ext cx="7136700" cy="30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Roseli Wenzel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Rodolfo Trevisol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Daniel Welter da Silva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Daniel Knapik Brum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Felipe Augusto da Silva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Claiton Trindade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Cleiton Piccini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Vinicius Lira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Igor Luiz Gonçalves Tomaz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Hesron Paulo Bressiani</a:t>
            </a:r>
            <a:endParaRPr/>
          </a:p>
        </p:txBody>
      </p:sp>
      <p:sp>
        <p:nvSpPr>
          <p:cNvPr id="145" name="Google Shape;145;p28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Equipe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Criar uma ferramenta para </a:t>
            </a:r>
            <a:r>
              <a:rPr lang="pt-BR"/>
              <a:t>auxílio</a:t>
            </a:r>
            <a:r>
              <a:rPr lang="pt-BR"/>
              <a:t> na busca e no armazenamento de projetos </a:t>
            </a:r>
            <a:r>
              <a:rPr lang="pt-BR"/>
              <a:t>acadêmicos</a:t>
            </a:r>
            <a:r>
              <a:rPr lang="pt-BR"/>
              <a:t> visando uma melhor interação entre criadores de artigos e pesquisadores, de modo a facilitar o acesso ao conhecimento.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Mais informações no arquivo Escopo Ideal.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Escopo Ideal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escopo inicial era proporcionar uma plataforma para que professores e alunos postem seus trabalhos de pesquisa, e que possam visualizar os trabalhos. A plataforma também tem como objetivo, permitir que os usuários troquem conhecimentos para fomentar suas pesquisas.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Mais informações no arquivo Escopo Planejado.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Escopo Planejado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plataforma engloba postagem de trabalhos, visualização de trabalhos, sistema para cadastro de usuários e sistema de login.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Mais informações no arquivo Escopo Desenvolvido.</a:t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Escopo Desenvolvido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Caso de Uso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9450"/>
            <a:ext cx="3251950" cy="12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4161" y="3216275"/>
            <a:ext cx="4378139" cy="12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Diagramas - Diagrama de Classes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/>
          <p:nvPr/>
        </p:nvSpPr>
        <p:spPr>
          <a:xfrm>
            <a:off x="0" y="5046600"/>
            <a:ext cx="9144000" cy="9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50" y="75326"/>
            <a:ext cx="677150" cy="98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749419" cy="47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