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1"/>
  </p:normalViewPr>
  <p:slideViewPr>
    <p:cSldViewPr snapToGrid="0">
      <p:cViewPr>
        <p:scale>
          <a:sx n="130" d="100"/>
          <a:sy n="130" d="100"/>
        </p:scale>
        <p:origin x="-8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702FB4-3502-FC97-5ABB-1A3E54F07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A31E95-85FF-7ABB-2D81-A3FFC105C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01709A-26CD-4D0E-BDB6-CAA927130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9456-5808-9047-B1DA-72CA320AE805}" type="datetimeFigureOut">
              <a:rPr kumimoji="1" lang="zh-TW" altLang="en-US" smtClean="0"/>
              <a:t>2025/5/26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20F902-E26B-0970-81CB-EAF40F36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C5C53E-8041-A835-1916-0FB4582F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EB57-6235-F443-8304-B8DCB0F2B8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360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64712F-218E-5AA9-C2BB-8ECCD013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403F1D4-A108-690F-F2D6-A06012252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849ACE-0FC9-AFC2-D02B-5197C35C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9456-5808-9047-B1DA-72CA320AE805}" type="datetimeFigureOut">
              <a:rPr kumimoji="1" lang="zh-TW" altLang="en-US" smtClean="0"/>
              <a:t>2025/5/26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9EF90B-2FD7-6E6F-DB42-85352E43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533CF2-D209-EDC2-06FF-52D08EAB8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EB57-6235-F443-8304-B8DCB0F2B8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2561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29857E8-2771-BE56-F7A4-BF5A4E8FF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938C9A7-9507-9E6D-DD54-1B4009A99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B4840E-2A1A-4DCE-41B2-8F685CDB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9456-5808-9047-B1DA-72CA320AE805}" type="datetimeFigureOut">
              <a:rPr kumimoji="1" lang="zh-TW" altLang="en-US" smtClean="0"/>
              <a:t>2025/5/26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150E45-A4EA-3879-ED17-D0F27522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CA15D3-64BA-9E0E-2C45-7244C4CF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EB57-6235-F443-8304-B8DCB0F2B8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1038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C49FC2-2FB0-73C7-2D84-B5F48396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AADB87-5D00-4EE0-8A15-D4A0B4FD6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B942A8-13FC-8A55-5A25-23F7C9F0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9456-5808-9047-B1DA-72CA320AE805}" type="datetimeFigureOut">
              <a:rPr kumimoji="1" lang="zh-TW" altLang="en-US" smtClean="0"/>
              <a:t>2025/5/26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F50054-2956-C063-158B-5A247B68B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3C0DA1-FE75-26A5-A65A-76DAF68D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EB57-6235-F443-8304-B8DCB0F2B8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73478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4E906-991C-ECF3-0BC4-DD4844CAA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1A133D-0F22-256B-C345-03DBD1863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53C92E-779D-C6D7-FE01-72430226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9456-5808-9047-B1DA-72CA320AE805}" type="datetimeFigureOut">
              <a:rPr kumimoji="1" lang="zh-TW" altLang="en-US" smtClean="0"/>
              <a:t>2025/5/26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4E0D5D-380F-B178-E68F-1856CA4B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345F8D-72C7-2589-0A53-8E11257E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EB57-6235-F443-8304-B8DCB0F2B8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310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077D32-9B9D-61F2-1E5D-798C4FAE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4A4C4A-DA83-8EBB-AC5E-FC85F05DA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551E98A-22DA-BE46-AAE8-974961AFF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2DB731-C97C-B9DD-9574-0B922281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9456-5808-9047-B1DA-72CA320AE805}" type="datetimeFigureOut">
              <a:rPr kumimoji="1" lang="zh-TW" altLang="en-US" smtClean="0"/>
              <a:t>2025/5/26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700931-67FE-6BCF-EB9A-40488840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33C9B4-F4CE-D18B-4ABD-7F63E3F3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EB57-6235-F443-8304-B8DCB0F2B8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81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45D4C3-0358-3625-2D06-3B830CBEE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4B23BBC-6B14-C04C-C366-9B1623636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37C3BC-DC63-B71F-7F2E-6822A23B8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A1FAFA-E5EC-0F43-2048-7BA797B53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01FF8E4-5F9F-2824-1307-EF0C36B19D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0B36EFB-FCE3-B7E4-9376-33AB1D4B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9456-5808-9047-B1DA-72CA320AE805}" type="datetimeFigureOut">
              <a:rPr kumimoji="1" lang="zh-TW" altLang="en-US" smtClean="0"/>
              <a:t>2025/5/26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09C2F88-AC10-B215-10B3-EBD586247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B0AD167-11C1-F9F8-8140-3361D226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EB57-6235-F443-8304-B8DCB0F2B8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2831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406A5D-2D0E-3995-EB38-5E6F3680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59BB12A-C2EC-53EB-9BDA-CC56DAF6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9456-5808-9047-B1DA-72CA320AE805}" type="datetimeFigureOut">
              <a:rPr kumimoji="1" lang="zh-TW" altLang="en-US" smtClean="0"/>
              <a:t>2025/5/26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F95B58-B33B-04B6-5AAC-76CA3AEE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93E1B90-1571-7617-87EB-FD8C7A16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EB57-6235-F443-8304-B8DCB0F2B8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1449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502A8E2-F154-CF47-B9E3-5D2754442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9456-5808-9047-B1DA-72CA320AE805}" type="datetimeFigureOut">
              <a:rPr kumimoji="1" lang="zh-TW" altLang="en-US" smtClean="0"/>
              <a:t>2025/5/26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858F4C-05F4-DA09-214C-B2F8DFEF4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4389C6-0262-D6FF-965D-9CE578C4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EB57-6235-F443-8304-B8DCB0F2B8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4124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85C888-3669-E7AE-102D-17ECC439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9CA4EA-80E6-AC5C-BEA7-21F79B76A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0357A8-6822-9B59-5DEE-E8A7BC531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058928-1A30-7489-3245-9D71893F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9456-5808-9047-B1DA-72CA320AE805}" type="datetimeFigureOut">
              <a:rPr kumimoji="1" lang="zh-TW" altLang="en-US" smtClean="0"/>
              <a:t>2025/5/26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C67C04-A6F8-3849-9ED5-DE5E4044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E9179-F286-E50D-EC09-5061480E2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EB57-6235-F443-8304-B8DCB0F2B8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47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588AA5-B17E-A833-88F1-2339E058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E12B9B6-34AE-6198-C890-9ECF4EF66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659E31-138E-4D2C-6801-74EDA08DB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0DC778B-5A0F-D76E-3A9B-45BC46627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9456-5808-9047-B1DA-72CA320AE805}" type="datetimeFigureOut">
              <a:rPr kumimoji="1" lang="zh-TW" altLang="en-US" smtClean="0"/>
              <a:t>2025/5/26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E157A8-DA7B-43EC-1601-4AC9D2CE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D56ED2-9C00-71F3-FF60-FEBFFA9C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BEB57-6235-F443-8304-B8DCB0F2B8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5192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F9CC81D-0A86-C120-8306-6D50A217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361E38-9451-D419-03B8-E165F99DE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928F89-2D41-CC63-50AC-9D4FB82C3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839456-5808-9047-B1DA-72CA320AE805}" type="datetimeFigureOut">
              <a:rPr kumimoji="1" lang="zh-TW" altLang="en-US" smtClean="0"/>
              <a:t>2025/5/26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19CD27-E69C-C7CD-B4A1-01A010118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0BA62F-8305-DCC5-85A2-EBBDF2AB0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5BEB57-6235-F443-8304-B8DCB0F2B81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1713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數字, 平行 的圖片&#10;&#10;AI 產生的內容可能不正確。">
            <a:extLst>
              <a:ext uri="{FF2B5EF4-FFF2-40B4-BE49-F238E27FC236}">
                <a16:creationId xmlns:a16="http://schemas.microsoft.com/office/drawing/2014/main" id="{10F93E85-C6AF-3B55-6D7F-2A80EF7A3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670"/>
            <a:ext cx="6096000" cy="5278660"/>
          </a:xfrm>
          <a:prstGeom prst="rect">
            <a:avLst/>
          </a:prstGeom>
        </p:spPr>
      </p:pic>
      <p:pic>
        <p:nvPicPr>
          <p:cNvPr id="7" name="圖片 6" descr="一張含有 文字, 螢幕擷取畫面, 數字, 字型 的圖片&#10;&#10;AI 產生的內容可能不正確。">
            <a:extLst>
              <a:ext uri="{FF2B5EF4-FFF2-40B4-BE49-F238E27FC236}">
                <a16:creationId xmlns:a16="http://schemas.microsoft.com/office/drawing/2014/main" id="{C3A6B88A-3AB7-1540-B143-C5A1547C9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95539"/>
            <a:ext cx="6096000" cy="517202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153DB9B-B600-5656-5A6D-0B84850F1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750" y="614389"/>
            <a:ext cx="6032500" cy="2286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DB35DBB-7697-4155-50B4-7461A1AD1A1D}"/>
              </a:ext>
            </a:extLst>
          </p:cNvPr>
          <p:cNvSpPr/>
          <p:nvPr/>
        </p:nvSpPr>
        <p:spPr>
          <a:xfrm>
            <a:off x="1282262" y="4803227"/>
            <a:ext cx="10794124" cy="672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303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037D5302-C938-C48E-F02F-384E2EEA1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71" y="780238"/>
            <a:ext cx="6100885" cy="5297524"/>
          </a:xfrm>
          <a:prstGeom prst="rect">
            <a:avLst/>
          </a:prstGeom>
        </p:spPr>
      </p:pic>
      <p:pic>
        <p:nvPicPr>
          <p:cNvPr id="7" name="圖片 6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BAF0A4B9-A888-D8F8-19CC-C132D210D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114" y="780238"/>
            <a:ext cx="6100886" cy="528588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705CB94-5B83-A107-42F3-E47872CE1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250" y="589738"/>
            <a:ext cx="5905500" cy="1905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C04A769-7F7E-682E-B1A3-C397ACA1ECB4}"/>
              </a:ext>
            </a:extLst>
          </p:cNvPr>
          <p:cNvSpPr/>
          <p:nvPr/>
        </p:nvSpPr>
        <p:spPr>
          <a:xfrm>
            <a:off x="1282262" y="4803227"/>
            <a:ext cx="10794124" cy="672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0950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88DB1AD1-4673-B26D-2730-8597E93E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" y="779933"/>
            <a:ext cx="6089950" cy="5260034"/>
          </a:xfrm>
          <a:prstGeom prst="rect">
            <a:avLst/>
          </a:prstGeom>
        </p:spPr>
      </p:pic>
      <p:pic>
        <p:nvPicPr>
          <p:cNvPr id="7" name="圖片 6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CFA261DE-08E9-F3A4-3E82-297461254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350" y="775357"/>
            <a:ext cx="6096000" cy="529020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450B508-CBA0-DB46-8185-56B1A2FF2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650" y="561647"/>
            <a:ext cx="6108700" cy="2032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6A3D0C1-6CEC-19F5-3FFC-A37EA0EA32E2}"/>
              </a:ext>
            </a:extLst>
          </p:cNvPr>
          <p:cNvSpPr/>
          <p:nvPr/>
        </p:nvSpPr>
        <p:spPr>
          <a:xfrm>
            <a:off x="1282262" y="2837793"/>
            <a:ext cx="10794124" cy="672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7411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6EBF26EF-4ABC-DC3E-E783-ED1E0E4A4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7828"/>
            <a:ext cx="6096000" cy="3582341"/>
          </a:xfrm>
          <a:prstGeom prst="rect">
            <a:avLst/>
          </a:prstGeom>
        </p:spPr>
      </p:pic>
      <p:pic>
        <p:nvPicPr>
          <p:cNvPr id="7" name="圖片 6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1352E300-55C3-98EC-4E1E-DEB65A774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50366"/>
            <a:ext cx="6096000" cy="355726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78FB5AA-5E7A-022A-45B7-91BBB8324C2E}"/>
              </a:ext>
            </a:extLst>
          </p:cNvPr>
          <p:cNvSpPr/>
          <p:nvPr/>
        </p:nvSpPr>
        <p:spPr>
          <a:xfrm flipV="1">
            <a:off x="8986346" y="4351282"/>
            <a:ext cx="1397876" cy="33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5C0EB9-0C90-5A15-609C-19883118BEBE}"/>
              </a:ext>
            </a:extLst>
          </p:cNvPr>
          <p:cNvSpPr/>
          <p:nvPr/>
        </p:nvSpPr>
        <p:spPr>
          <a:xfrm flipV="1">
            <a:off x="2890346" y="4351282"/>
            <a:ext cx="1397876" cy="33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B4837BA-ABF3-6913-94F1-B13E933D5FD2}"/>
              </a:ext>
            </a:extLst>
          </p:cNvPr>
          <p:cNvSpPr/>
          <p:nvPr/>
        </p:nvSpPr>
        <p:spPr>
          <a:xfrm flipV="1">
            <a:off x="6237890" y="2695903"/>
            <a:ext cx="2832537" cy="336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915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Macintosh PowerPoint</Application>
  <PresentationFormat>寬螢幕</PresentationFormat>
  <Paragraphs>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黃祥陞</dc:creator>
  <cp:lastModifiedBy>黃祥陞</cp:lastModifiedBy>
  <cp:revision>2</cp:revision>
  <dcterms:created xsi:type="dcterms:W3CDTF">2025-05-25T16:46:00Z</dcterms:created>
  <dcterms:modified xsi:type="dcterms:W3CDTF">2025-05-25T17:03:56Z</dcterms:modified>
</cp:coreProperties>
</file>