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34"/>
    <a:srgbClr val="00F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20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05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3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97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1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26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1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9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86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0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29C1-661F-48A7-BD6E-9655E5354DF7}" type="datetimeFigureOut">
              <a:rPr lang="pt-PT" smtClean="0"/>
              <a:t>19/05/2015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CA15-EDC3-4528-A3AA-10DDF3E81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9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19245" y="1276709"/>
            <a:ext cx="6418053" cy="4252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http://www.i2clipart.com/cliparts/e/8/3/6/clipart-mobile-512x512-e8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61419" y="-602352"/>
            <a:ext cx="4876800" cy="79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735781" y="1927613"/>
            <a:ext cx="2854800" cy="28553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http://www.wpclipart.com/recreation/games/pool/cue_stick_and_b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6" t="13241"/>
          <a:stretch/>
        </p:blipFill>
        <p:spPr bwMode="auto">
          <a:xfrm>
            <a:off x="5267716" y="3398415"/>
            <a:ext cx="1121963" cy="6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lker.com/cliparts/j/x/t/K/7/Z/white-pool-ball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96" y="3260219"/>
            <a:ext cx="192720" cy="1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apézio 7"/>
          <p:cNvSpPr/>
          <p:nvPr/>
        </p:nvSpPr>
        <p:spPr>
          <a:xfrm rot="10800000">
            <a:off x="7209933" y="2196489"/>
            <a:ext cx="1423359" cy="2127460"/>
          </a:xfrm>
          <a:prstGeom prst="trapezoid">
            <a:avLst/>
          </a:prstGeom>
          <a:gradFill flip="none" rotWithShape="1">
            <a:gsLst>
              <a:gs pos="0">
                <a:srgbClr val="19FF34"/>
              </a:gs>
              <a:gs pos="55000">
                <a:srgbClr val="FFFF00"/>
              </a:gs>
              <a:gs pos="93000">
                <a:srgbClr val="FF0000"/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arredondado 6"/>
          <p:cNvSpPr/>
          <p:nvPr/>
        </p:nvSpPr>
        <p:spPr>
          <a:xfrm>
            <a:off x="7130546" y="4199396"/>
            <a:ext cx="1582134" cy="583562"/>
          </a:xfrm>
          <a:prstGeom prst="roundRect">
            <a:avLst/>
          </a:prstGeom>
          <a:solidFill>
            <a:srgbClr val="00FA0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  <a:latin typeface="Segoe WP Black" panose="020B0A02040504020203" pitchFamily="34" charset="0"/>
              </a:rPr>
              <a:t>SHOOT!</a:t>
            </a:r>
            <a:endParaRPr lang="pt-PT" sz="1400" b="1" dirty="0">
              <a:solidFill>
                <a:schemeClr val="tx1"/>
              </a:solidFill>
              <a:latin typeface="Segoe WP Black" panose="020B0A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91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WP Black</vt:lpstr>
      <vt:lpstr>Tema do Office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Lago</dc:creator>
  <cp:lastModifiedBy>André Lago</cp:lastModifiedBy>
  <cp:revision>2</cp:revision>
  <dcterms:created xsi:type="dcterms:W3CDTF">2015-05-19T09:45:06Z</dcterms:created>
  <dcterms:modified xsi:type="dcterms:W3CDTF">2015-05-19T10:00:45Z</dcterms:modified>
</cp:coreProperties>
</file>