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5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8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97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479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4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48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4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85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84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450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C3B7-6CA5-407C-A104-1262A50EAD70}" type="datetimeFigureOut">
              <a:rPr lang="pt-PT" smtClean="0"/>
              <a:t>13/09/2015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7AC8-2B29-4AD5-82F9-B63B4CECC2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94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4794421"/>
            <a:ext cx="27051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9221"/>
            <a:ext cx="10515600" cy="1325563"/>
          </a:xfrm>
        </p:spPr>
        <p:txBody>
          <a:bodyPr/>
          <a:lstStyle/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Contextualização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Grande interação social usando aplicações móveis;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Pontos de interesse não presentes em roteiros;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Aplicações com sugestões não baseadas nos amigos;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Inexistência de aplicações com caráter pessoal.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6027791"/>
            <a:ext cx="1325380" cy="7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(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Re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)Descobrir a Invicta;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Partilhar pontos de interesse com os amigos;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Estar a par dos locais visitados recentemente por eles;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Dar a conhecer novos pontos de interesse baseado no “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rank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”.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Objetivo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6027791"/>
            <a:ext cx="1325380" cy="7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Criar novos pontos de interesse;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API em PHP para executar diversas ações;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Geração do código QR do ponto de interesse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;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Encriptação da ligação através de uma conexão SSL.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Funcionalidades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838200" y="1063625"/>
            <a:ext cx="1855573" cy="1111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3200" b="1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WEBSITE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6027791"/>
            <a:ext cx="1325380" cy="7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Sistema </a:t>
            </a: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de conquistas na aplicação;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err="1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Feed</a:t>
            </a: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 de últimos locais visitados pelos amigos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Aceder às informações de um local pelo seu código QR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Integração com o 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Facebook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.</a:t>
            </a:r>
            <a:endParaRPr lang="pt-PT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Funcionalidades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838200" y="1063625"/>
            <a:ext cx="2316892" cy="1111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pt-PT" sz="3200" b="1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ANDROID</a:t>
            </a:r>
            <a:endParaRPr lang="pt-PT" dirty="0" smtClean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6027791"/>
            <a:ext cx="1325380" cy="7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Estender para o resto das cidades de Portugal;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Fornecer as sugestões de </a:t>
            </a:r>
            <a:r>
              <a:rPr lang="pt-PT" dirty="0" err="1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PoI’s</a:t>
            </a: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 também no website;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Multi-idioma.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38200" y="299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PT" b="1" dirty="0" smtClean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Visão</a:t>
            </a:r>
            <a:endParaRPr lang="pt-PT" b="1" dirty="0"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6027791"/>
            <a:ext cx="1325380" cy="7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154</Words>
  <Application>Microsoft Office PowerPoint</Application>
  <PresentationFormat>Ecrã Panorâmico</PresentationFormat>
  <Paragraphs>26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Kozuka Gothic Pr6N B</vt:lpstr>
      <vt:lpstr>Kozuka Gothic Pro R</vt:lpstr>
      <vt:lpstr>Arial</vt:lpstr>
      <vt:lpstr>Calibri</vt:lpstr>
      <vt:lpstr>Calibri Light</vt:lpstr>
      <vt:lpstr>Wingdings</vt:lpstr>
      <vt:lpstr>Tema do Office</vt:lpstr>
      <vt:lpstr>Apresentação do PowerPoint</vt:lpstr>
      <vt:lpstr>Contextualização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iSee Porto</dc:title>
  <dc:creator>Joao Silva</dc:creator>
  <cp:lastModifiedBy>Joao Silva</cp:lastModifiedBy>
  <cp:revision>34</cp:revision>
  <dcterms:created xsi:type="dcterms:W3CDTF">2015-09-12T13:49:40Z</dcterms:created>
  <dcterms:modified xsi:type="dcterms:W3CDTF">2015-09-13T00:59:27Z</dcterms:modified>
</cp:coreProperties>
</file>