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5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8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97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47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4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4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84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5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9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iSee</a:t>
            </a:r>
            <a:r>
              <a:rPr lang="pt-PT" dirty="0" smtClean="0"/>
              <a:t> Porto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(</a:t>
            </a:r>
            <a:r>
              <a:rPr lang="pt-PT" dirty="0" err="1" smtClean="0"/>
              <a:t>Re</a:t>
            </a:r>
            <a:r>
              <a:rPr lang="pt-PT" dirty="0" smtClean="0"/>
              <a:t>)Descobrir a Invicta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594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Interação social através das aplicações móveis é cada vez maior;</a:t>
            </a:r>
          </a:p>
          <a:p>
            <a:r>
              <a:rPr lang="pt-PT" dirty="0" smtClean="0"/>
              <a:t>Muitos pontos de interesse que não aparecem nos roteiros estão “esquecidos”;</a:t>
            </a:r>
          </a:p>
          <a:p>
            <a:r>
              <a:rPr lang="pt-PT" dirty="0" smtClean="0"/>
              <a:t>As aplicações desta categoria não têm em conta o fator “amigo”;</a:t>
            </a:r>
          </a:p>
          <a:p>
            <a:r>
              <a:rPr lang="pt-PT" dirty="0" smtClean="0"/>
              <a:t>Necessidade de criar uma aplicação mais pessoal;</a:t>
            </a:r>
          </a:p>
        </p:txBody>
      </p:sp>
    </p:spTree>
    <p:extLst>
      <p:ext uri="{BB962C8B-B14F-4D97-AF65-F5344CB8AC3E}">
        <p14:creationId xmlns:p14="http://schemas.microsoft.com/office/powerpoint/2010/main" val="39288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(</a:t>
            </a:r>
            <a:r>
              <a:rPr lang="pt-PT" dirty="0" err="1" smtClean="0"/>
              <a:t>Re</a:t>
            </a:r>
            <a:r>
              <a:rPr lang="pt-PT" dirty="0" smtClean="0"/>
              <a:t>)Descobrir a Invicta;</a:t>
            </a:r>
          </a:p>
          <a:p>
            <a:r>
              <a:rPr lang="pt-PT" dirty="0" smtClean="0"/>
              <a:t>Partilhar pontos de interesse com os amigos;</a:t>
            </a:r>
          </a:p>
          <a:p>
            <a:r>
              <a:rPr lang="pt-PT" dirty="0" smtClean="0"/>
              <a:t>Estar a par dos locais visitados recentemente </a:t>
            </a:r>
            <a:r>
              <a:rPr lang="pt-PT" dirty="0" smtClean="0"/>
              <a:t>por eles;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38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Criar novos pontos de interesse;</a:t>
            </a:r>
          </a:p>
          <a:p>
            <a:r>
              <a:rPr lang="pt-PT" dirty="0" smtClean="0"/>
              <a:t>Sistema de conquistas na aplicação;</a:t>
            </a:r>
          </a:p>
          <a:p>
            <a:r>
              <a:rPr lang="pt-PT" dirty="0" err="1" smtClean="0"/>
              <a:t>Feed</a:t>
            </a:r>
            <a:r>
              <a:rPr lang="pt-PT" dirty="0" smtClean="0"/>
              <a:t> de últimos locais visitados pelos amigos;</a:t>
            </a:r>
          </a:p>
          <a:p>
            <a:r>
              <a:rPr lang="pt-PT" dirty="0" smtClean="0"/>
              <a:t>Integração </a:t>
            </a:r>
            <a:r>
              <a:rPr lang="pt-PT" dirty="0" smtClean="0"/>
              <a:t>com </a:t>
            </a:r>
            <a:r>
              <a:rPr lang="pt-PT" dirty="0" smtClean="0"/>
              <a:t>o </a:t>
            </a:r>
            <a:r>
              <a:rPr lang="pt-PT" dirty="0" err="1" smtClean="0"/>
              <a:t>Facebook</a:t>
            </a:r>
            <a:r>
              <a:rPr lang="pt-PT" dirty="0" smtClean="0"/>
              <a:t>;</a:t>
            </a:r>
          </a:p>
          <a:p>
            <a:r>
              <a:rPr lang="pt-PT" dirty="0" smtClean="0"/>
              <a:t>Geração do código QR do </a:t>
            </a:r>
            <a:r>
              <a:rPr lang="pt-PT" dirty="0" smtClean="0"/>
              <a:t>ponto de interesse;</a:t>
            </a:r>
            <a:endParaRPr lang="pt-PT" dirty="0" smtClean="0"/>
          </a:p>
          <a:p>
            <a:r>
              <a:rPr lang="pt-PT" dirty="0" smtClean="0"/>
              <a:t>Aceder às informações de um local pelo seu código QR;</a:t>
            </a:r>
          </a:p>
          <a:p>
            <a:r>
              <a:rPr lang="pt-PT" dirty="0" smtClean="0"/>
              <a:t>Integração da interface web com a aplicação </a:t>
            </a:r>
            <a:r>
              <a:rPr lang="pt-PT" dirty="0" err="1" smtClean="0"/>
              <a:t>Android</a:t>
            </a:r>
            <a:r>
              <a:rPr lang="pt-PT" dirty="0" smtClean="0"/>
              <a:t> através de </a:t>
            </a:r>
            <a:r>
              <a:rPr lang="pt-PT" dirty="0" smtClean="0"/>
              <a:t>uma </a:t>
            </a:r>
            <a:r>
              <a:rPr lang="pt-PT" b="1" dirty="0" smtClean="0">
                <a:solidFill>
                  <a:srgbClr val="FF0000"/>
                </a:solidFill>
              </a:rPr>
              <a:t>********* </a:t>
            </a:r>
            <a:r>
              <a:rPr lang="pt-PT" dirty="0" smtClean="0"/>
              <a:t>API</a:t>
            </a:r>
            <a:r>
              <a:rPr lang="pt-PT" dirty="0" smtClean="0"/>
              <a:t>.</a:t>
            </a:r>
          </a:p>
          <a:p>
            <a:r>
              <a:rPr lang="pt-PT" dirty="0" smtClean="0"/>
              <a:t>Encriptação da ligação entre o utilizador e o website através de uma ligação SSL.</a:t>
            </a:r>
          </a:p>
        </p:txBody>
      </p:sp>
    </p:spTree>
    <p:extLst>
      <p:ext uri="{BB962C8B-B14F-4D97-AF65-F5344CB8AC3E}">
        <p14:creationId xmlns:p14="http://schemas.microsoft.com/office/powerpoint/2010/main" val="20875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Estender para </a:t>
            </a:r>
            <a:r>
              <a:rPr lang="pt-PT" dirty="0" smtClean="0"/>
              <a:t>o resto das cidades de Portugal.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5515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161</Words>
  <Application>Microsoft Office PowerPoint</Application>
  <PresentationFormat>Ecrã Panorâmico</PresentationFormat>
  <Paragraphs>22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iSee Porto</vt:lpstr>
      <vt:lpstr>Contextualização</vt:lpstr>
      <vt:lpstr>Objetivo</vt:lpstr>
      <vt:lpstr>Funcionalidades</vt:lpstr>
      <vt:lpstr>Visão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iSee Porto</dc:title>
  <dc:creator>Joao Silva</dc:creator>
  <cp:lastModifiedBy>Joao Silva</cp:lastModifiedBy>
  <cp:revision>10</cp:revision>
  <dcterms:created xsi:type="dcterms:W3CDTF">2015-09-12T13:49:40Z</dcterms:created>
  <dcterms:modified xsi:type="dcterms:W3CDTF">2015-09-12T16:25:10Z</dcterms:modified>
</cp:coreProperties>
</file>