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3" autoAdjust="0"/>
    <p:restoredTop sz="94660"/>
  </p:normalViewPr>
  <p:slideViewPr>
    <p:cSldViewPr snapToGrid="0">
      <p:cViewPr>
        <p:scale>
          <a:sx n="300" d="100"/>
          <a:sy n="300" d="100"/>
        </p:scale>
        <p:origin x="216" y="-8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0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1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1BB6-4C03-4F95-9CA3-04295670EB2E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F593-77E8-40B6-BB33-7764D8423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mg.shields.io/badge/Git-baf213?style=plastic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16B5DDE-5141-4078-8C60-6A07D0B1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9" y="4250234"/>
            <a:ext cx="2490159" cy="3857625"/>
          </a:xfrm>
          <a:prstGeom prst="rect">
            <a:avLst/>
          </a:prstGeom>
          <a:ln>
            <a:noFill/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C9FEBBD-D3A8-426A-A5A9-1AE11C892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73" y="4250234"/>
            <a:ext cx="980223" cy="194488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BE5D7A5-9C34-4927-8743-76E2CFE91A56}"/>
              </a:ext>
            </a:extLst>
          </p:cNvPr>
          <p:cNvSpPr/>
          <p:nvPr/>
        </p:nvSpPr>
        <p:spPr>
          <a:xfrm>
            <a:off x="241102" y="4635996"/>
            <a:ext cx="283964" cy="776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1E1CC2B-1CAE-4D7F-990C-E31D1C8A9B6C}"/>
              </a:ext>
            </a:extLst>
          </p:cNvPr>
          <p:cNvSpPr/>
          <p:nvPr/>
        </p:nvSpPr>
        <p:spPr>
          <a:xfrm>
            <a:off x="1532335" y="5353943"/>
            <a:ext cx="136881" cy="1205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800A0FDC-3DE4-478F-8AB9-9FE3EA132F6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5066" y="4673501"/>
            <a:ext cx="1075710" cy="680442"/>
          </a:xfrm>
          <a:prstGeom prst="bentConnector2">
            <a:avLst/>
          </a:prstGeom>
          <a:ln w="12700">
            <a:solidFill>
              <a:srgbClr val="92D050"/>
            </a:solidFill>
            <a:prstDash val="sysDash"/>
            <a:headEnd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36672D6-603D-45E3-B990-D1C7660CCE92}"/>
              </a:ext>
            </a:extLst>
          </p:cNvPr>
          <p:cNvSpPr/>
          <p:nvPr/>
        </p:nvSpPr>
        <p:spPr>
          <a:xfrm>
            <a:off x="212973" y="4874418"/>
            <a:ext cx="909489" cy="2544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0F8BB43-3FA2-48F1-99CA-500DE55209B1}"/>
              </a:ext>
            </a:extLst>
          </p:cNvPr>
          <p:cNvSpPr/>
          <p:nvPr/>
        </p:nvSpPr>
        <p:spPr>
          <a:xfrm>
            <a:off x="1342132" y="5327155"/>
            <a:ext cx="375176" cy="1848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7D8E95B-82B1-4991-A412-6D9BF1EBEE37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1122461" y="5001666"/>
            <a:ext cx="407259" cy="325489"/>
          </a:xfrm>
          <a:prstGeom prst="bentConnector2">
            <a:avLst/>
          </a:prstGeom>
          <a:ln w="12700">
            <a:solidFill>
              <a:schemeClr val="accent1"/>
            </a:solidFill>
            <a:prstDash val="sysDash"/>
            <a:headEnd type="none" w="med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ADF238B-D615-4C62-A645-49FA4C92E3D7}"/>
              </a:ext>
            </a:extLst>
          </p:cNvPr>
          <p:cNvSpPr/>
          <p:nvPr/>
        </p:nvSpPr>
        <p:spPr>
          <a:xfrm>
            <a:off x="1928814" y="5887045"/>
            <a:ext cx="688477" cy="1098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1179873-3457-445A-980D-1E505B65D6B0}"/>
              </a:ext>
            </a:extLst>
          </p:cNvPr>
          <p:cNvSpPr/>
          <p:nvPr/>
        </p:nvSpPr>
        <p:spPr>
          <a:xfrm>
            <a:off x="1898006" y="5308401"/>
            <a:ext cx="839837" cy="147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90415B-5198-4F3D-A36B-351656873100}"/>
              </a:ext>
            </a:extLst>
          </p:cNvPr>
          <p:cNvSpPr/>
          <p:nvPr/>
        </p:nvSpPr>
        <p:spPr>
          <a:xfrm>
            <a:off x="212973" y="5236070"/>
            <a:ext cx="909489" cy="147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9937F538-5216-434F-8F7A-ED168864040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rot="5400000">
            <a:off x="2079837" y="5648958"/>
            <a:ext cx="431304" cy="448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60666E5-20AC-4B9C-A429-E7B8547A413A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rot="10800000">
            <a:off x="1122461" y="5309740"/>
            <a:ext cx="806353" cy="632223"/>
          </a:xfrm>
          <a:prstGeom prst="bentConnector3">
            <a:avLst>
              <a:gd name="adj1" fmla="val 15116"/>
            </a:avLst>
          </a:prstGeom>
          <a:ln w="12700">
            <a:solidFill>
              <a:schemeClr val="accent2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5A8ABEA-1078-45EE-BA74-3D59A5B79AFA}"/>
              </a:ext>
            </a:extLst>
          </p:cNvPr>
          <p:cNvSpPr/>
          <p:nvPr/>
        </p:nvSpPr>
        <p:spPr>
          <a:xfrm>
            <a:off x="212973" y="5503961"/>
            <a:ext cx="909489" cy="147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28B6F0D-4461-4FB9-A867-F9FF27494CF6}"/>
              </a:ext>
            </a:extLst>
          </p:cNvPr>
          <p:cNvSpPr/>
          <p:nvPr/>
        </p:nvSpPr>
        <p:spPr>
          <a:xfrm>
            <a:off x="1901894" y="6012285"/>
            <a:ext cx="407993" cy="10983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7BE80E98-73B8-40E4-9697-864105F01EBB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rot="10800000">
            <a:off x="1122461" y="5577633"/>
            <a:ext cx="779433" cy="48957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DDF1BCBD-1D58-4AC4-BFD7-29353871DF69}"/>
              </a:ext>
            </a:extLst>
          </p:cNvPr>
          <p:cNvSpPr/>
          <p:nvPr/>
        </p:nvSpPr>
        <p:spPr>
          <a:xfrm>
            <a:off x="1388756" y="5353942"/>
            <a:ext cx="136881" cy="1205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A6674A69-D6E9-4AC6-ABF0-B5D6034865E1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5400000" flipH="1" flipV="1">
            <a:off x="974053" y="5168158"/>
            <a:ext cx="176808" cy="789479"/>
          </a:xfrm>
          <a:prstGeom prst="bentConnector3">
            <a:avLst>
              <a:gd name="adj1" fmla="val -30303"/>
            </a:avLst>
          </a:prstGeom>
          <a:ln w="12700">
            <a:solidFill>
              <a:srgbClr val="FF000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152BC6C-B304-4D37-A9E1-ED7E48669C08}"/>
              </a:ext>
            </a:extLst>
          </p:cNvPr>
          <p:cNvSpPr/>
          <p:nvPr/>
        </p:nvSpPr>
        <p:spPr>
          <a:xfrm>
            <a:off x="212972" y="6311316"/>
            <a:ext cx="909489" cy="14734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6C64C060-D8D3-4B22-BE31-2241840033FD}"/>
              </a:ext>
            </a:extLst>
          </p:cNvPr>
          <p:cNvCxnSpPr>
            <a:cxnSpLocks/>
            <a:stCxn id="49" idx="3"/>
            <a:endCxn id="43" idx="1"/>
          </p:cNvCxnSpPr>
          <p:nvPr/>
        </p:nvCxnSpPr>
        <p:spPr>
          <a:xfrm flipV="1">
            <a:off x="1122461" y="5414218"/>
            <a:ext cx="266295" cy="97076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C55C2CF-E9F3-4450-B2CC-02CCADB91184}"/>
              </a:ext>
            </a:extLst>
          </p:cNvPr>
          <p:cNvSpPr/>
          <p:nvPr/>
        </p:nvSpPr>
        <p:spPr>
          <a:xfrm>
            <a:off x="159280" y="7567389"/>
            <a:ext cx="1030155" cy="4356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F0AE73-5049-46C4-90D4-03FB2B517CF0}"/>
              </a:ext>
            </a:extLst>
          </p:cNvPr>
          <p:cNvSpPr txBox="1"/>
          <p:nvPr/>
        </p:nvSpPr>
        <p:spPr>
          <a:xfrm>
            <a:off x="1179506" y="4649726"/>
            <a:ext cx="500458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/>
              <a:t>Git</a:t>
            </a:r>
            <a:r>
              <a:rPr lang="en-US" sz="675" dirty="0">
                <a:solidFill>
                  <a:schemeClr val="accent6"/>
                </a:solidFill>
              </a:rPr>
              <a:t>-Color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0F5B36F-4DDD-4CF2-A4BF-2D76CDDA0DB4}"/>
              </a:ext>
            </a:extLst>
          </p:cNvPr>
          <p:cNvSpPr txBox="1"/>
          <p:nvPr/>
        </p:nvSpPr>
        <p:spPr>
          <a:xfrm>
            <a:off x="1118761" y="6354938"/>
            <a:ext cx="108074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Background Color of Logo</a:t>
            </a:r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AA6AE939-940A-4A46-9D7B-39E72BA4F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75" y="6664090"/>
            <a:ext cx="1134662" cy="47277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CE4B79A-FA83-4AA5-A1C8-4B25157229FC}"/>
              </a:ext>
            </a:extLst>
          </p:cNvPr>
          <p:cNvSpPr txBox="1"/>
          <p:nvPr/>
        </p:nvSpPr>
        <p:spPr>
          <a:xfrm>
            <a:off x="1360705" y="6044216"/>
            <a:ext cx="646331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dirty="0">
                <a:solidFill>
                  <a:srgbClr val="FF0000"/>
                </a:solidFill>
              </a:rPr>
              <a:t>Color of Logo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ABB902-15E7-4A31-98FC-FDFB81707F07}"/>
              </a:ext>
            </a:extLst>
          </p:cNvPr>
          <p:cNvSpPr txBox="1"/>
          <p:nvPr/>
        </p:nvSpPr>
        <p:spPr>
          <a:xfrm>
            <a:off x="144829" y="4173394"/>
            <a:ext cx="1063112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5" u="sng" dirty="0">
                <a:solidFill>
                  <a:schemeClr val="accent1"/>
                </a:solidFill>
              </a:rPr>
              <a:t>https://shields.io/badges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1BF168F-B871-4C8A-BD26-D663D504305A}"/>
              </a:ext>
            </a:extLst>
          </p:cNvPr>
          <p:cNvSpPr txBox="1"/>
          <p:nvPr/>
        </p:nvSpPr>
        <p:spPr>
          <a:xfrm>
            <a:off x="1738442" y="4176702"/>
            <a:ext cx="1114094" cy="1962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75" u="sng" dirty="0">
                <a:solidFill>
                  <a:schemeClr val="accent1"/>
                </a:solidFill>
              </a:rPr>
              <a:t>https://simpleicons.org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98DF9B0-3C7E-49F2-BB43-E7A8DC37F7D0}"/>
              </a:ext>
            </a:extLst>
          </p:cNvPr>
          <p:cNvSpPr txBox="1"/>
          <p:nvPr/>
        </p:nvSpPr>
        <p:spPr>
          <a:xfrm>
            <a:off x="1298575" y="7194224"/>
            <a:ext cx="1584325" cy="40395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675" dirty="0"/>
              <a:t>Markdown</a:t>
            </a:r>
          </a:p>
          <a:p>
            <a:r>
              <a:rPr lang="en-US" sz="450" dirty="0"/>
              <a:t>[![Git](</a:t>
            </a:r>
            <a:r>
              <a:rPr lang="en-US" sz="450" dirty="0">
                <a:hlinkClick r:id="rId5"/>
              </a:rPr>
              <a:t>https://img.shields.io/badge/Git-baf213?style=plastic</a:t>
            </a:r>
            <a:endParaRPr lang="en-US" sz="450" dirty="0"/>
          </a:p>
          <a:p>
            <a:r>
              <a:rPr lang="en-US" sz="450" dirty="0"/>
              <a:t>&amp;logo=Git&amp;labelColor=white)](https://git-scm.com/)</a:t>
            </a:r>
          </a:p>
          <a:p>
            <a:endParaRPr lang="en-US" sz="450" dirty="0"/>
          </a:p>
        </p:txBody>
      </p: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77C6EDAD-A38D-4C43-8DB7-FD61E54A2DFA}"/>
              </a:ext>
            </a:extLst>
          </p:cNvPr>
          <p:cNvCxnSpPr>
            <a:cxnSpLocks/>
            <a:stCxn id="54" idx="3"/>
            <a:endCxn id="62" idx="2"/>
          </p:cNvCxnSpPr>
          <p:nvPr/>
        </p:nvCxnSpPr>
        <p:spPr>
          <a:xfrm flipV="1">
            <a:off x="1189435" y="7598181"/>
            <a:ext cx="901303" cy="187037"/>
          </a:xfrm>
          <a:prstGeom prst="bentConnector2">
            <a:avLst/>
          </a:prstGeom>
          <a:ln w="12700">
            <a:solidFill>
              <a:srgbClr val="92D050"/>
            </a:solidFill>
            <a:prstDash val="sys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53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4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54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5</cp:revision>
  <dcterms:created xsi:type="dcterms:W3CDTF">2024-09-14T07:17:52Z</dcterms:created>
  <dcterms:modified xsi:type="dcterms:W3CDTF">2024-09-14T08:01:22Z</dcterms:modified>
</cp:coreProperties>
</file>