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329" y="1302"/>
          <a:ext cx="2872081" cy="6505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19383" y="20356"/>
        <a:ext cx="2833973" cy="612438"/>
      </dsp:txXfrm>
    </dsp:sp>
    <dsp:sp modelId="{83A6DB45-A30B-45D9-825B-8750C236E8BB}">
      <dsp:nvSpPr>
        <dsp:cNvPr id="0" name=""/>
        <dsp:cNvSpPr/>
      </dsp:nvSpPr>
      <dsp:spPr>
        <a:xfrm>
          <a:off x="329" y="702751"/>
          <a:ext cx="187613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sp:txBody>
      <dsp:txXfrm>
        <a:off x="19383" y="721805"/>
        <a:ext cx="1838024" cy="612438"/>
      </dsp:txXfrm>
    </dsp:sp>
    <dsp:sp modelId="{672A1700-86E5-43FF-8A56-5A66CCDDCB26}">
      <dsp:nvSpPr>
        <dsp:cNvPr id="0" name=""/>
        <dsp:cNvSpPr/>
      </dsp:nvSpPr>
      <dsp:spPr>
        <a:xfrm>
          <a:off x="32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19383" y="1423253"/>
        <a:ext cx="880664" cy="612438"/>
      </dsp:txXfrm>
    </dsp:sp>
    <dsp:sp modelId="{73F0E2EC-EBCE-4659-895A-0F2C9212B4ED}">
      <dsp:nvSpPr>
        <dsp:cNvPr id="0" name=""/>
        <dsp:cNvSpPr/>
      </dsp:nvSpPr>
      <dsp:spPr>
        <a:xfrm>
          <a:off x="957690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976744" y="1423253"/>
        <a:ext cx="880664" cy="612438"/>
      </dsp:txXfrm>
    </dsp:sp>
    <dsp:sp modelId="{7C57179C-FAB2-4A33-B2CB-A0C73FBD7941}">
      <dsp:nvSpPr>
        <dsp:cNvPr id="0" name=""/>
        <dsp:cNvSpPr/>
      </dsp:nvSpPr>
      <dsp:spPr>
        <a:xfrm>
          <a:off x="1953639" y="702751"/>
          <a:ext cx="91877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1972693" y="721805"/>
        <a:ext cx="880664" cy="612438"/>
      </dsp:txXfrm>
    </dsp:sp>
    <dsp:sp modelId="{99099BA9-4AFF-405D-98C9-C381CCD1D880}">
      <dsp:nvSpPr>
        <dsp:cNvPr id="0" name=""/>
        <dsp:cNvSpPr/>
      </dsp:nvSpPr>
      <dsp:spPr>
        <a:xfrm>
          <a:off x="195363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972693" y="1423253"/>
        <a:ext cx="880664" cy="61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008323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18190"/>
              </p:ext>
            </p:extLst>
          </p:nvPr>
        </p:nvGraphicFramePr>
        <p:xfrm>
          <a:off x="7821929" y="3266706"/>
          <a:ext cx="2872741" cy="20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021678" y="5445147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32005F9-0501-463F-A920-D2F1BEDE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685800"/>
            <a:ext cx="7791450" cy="5486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501D10-2805-4692-98B6-21FE09391555}"/>
              </a:ext>
            </a:extLst>
          </p:cNvPr>
          <p:cNvSpPr/>
          <p:nvPr/>
        </p:nvSpPr>
        <p:spPr>
          <a:xfrm>
            <a:off x="4724400" y="5400675"/>
            <a:ext cx="533400" cy="3333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61A940-CD29-45E1-8D29-0ACEAE030C7A}"/>
              </a:ext>
            </a:extLst>
          </p:cNvPr>
          <p:cNvSpPr/>
          <p:nvPr/>
        </p:nvSpPr>
        <p:spPr>
          <a:xfrm>
            <a:off x="6029325" y="5243513"/>
            <a:ext cx="533400" cy="252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93035A-A16B-4AAA-BCC6-C7AADC717C16}"/>
              </a:ext>
            </a:extLst>
          </p:cNvPr>
          <p:cNvSpPr/>
          <p:nvPr/>
        </p:nvSpPr>
        <p:spPr>
          <a:xfrm>
            <a:off x="9163049" y="4090987"/>
            <a:ext cx="657225" cy="509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B8F6DF-16A7-4BED-8C53-43C9709E2AA7}"/>
              </a:ext>
            </a:extLst>
          </p:cNvPr>
          <p:cNvCxnSpPr>
            <a:cxnSpLocks/>
          </p:cNvCxnSpPr>
          <p:nvPr/>
        </p:nvCxnSpPr>
        <p:spPr>
          <a:xfrm>
            <a:off x="5353050" y="5257801"/>
            <a:ext cx="50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498CE6-98D3-4522-A656-AAF936B13819}"/>
              </a:ext>
            </a:extLst>
          </p:cNvPr>
          <p:cNvSpPr/>
          <p:nvPr/>
        </p:nvSpPr>
        <p:spPr>
          <a:xfrm>
            <a:off x="6962774" y="1310803"/>
            <a:ext cx="1857376" cy="298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1623410"/>
            <a:ext cx="10402752" cy="42487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990239" y="306421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953951" y="1947799"/>
            <a:ext cx="139430" cy="274190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394621" y="3255524"/>
            <a:ext cx="618336" cy="26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95448" y="2120864"/>
            <a:ext cx="1408889" cy="1392209"/>
          </a:xfrm>
          <a:prstGeom prst="curvedConnector4">
            <a:avLst>
              <a:gd name="adj1" fmla="val -16226"/>
              <a:gd name="adj2" fmla="val 6110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6095998" y="1958503"/>
            <a:ext cx="2940997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9036995" y="5457217"/>
            <a:ext cx="1147865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155006" y="5453974"/>
            <a:ext cx="979249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6629400" y="3203642"/>
            <a:ext cx="3344693" cy="147049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6472137" y="2626469"/>
            <a:ext cx="311285" cy="5966297"/>
          </a:xfrm>
          <a:prstGeom prst="curvedConnector5">
            <a:avLst>
              <a:gd name="adj1" fmla="val -73438"/>
              <a:gd name="adj2" fmla="val 50707"/>
              <a:gd name="adj3" fmla="val 17343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E7FAB03-D48D-473B-B873-38BE93E1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52462"/>
            <a:ext cx="4724400" cy="55530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997B6-F98C-41E3-BC77-5C13DC9D21ED}"/>
              </a:ext>
            </a:extLst>
          </p:cNvPr>
          <p:cNvSpPr/>
          <p:nvPr/>
        </p:nvSpPr>
        <p:spPr>
          <a:xfrm>
            <a:off x="5410200" y="1419225"/>
            <a:ext cx="333375" cy="44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588E47-8A5C-4FD3-A9F1-1965F7180DFF}"/>
              </a:ext>
            </a:extLst>
          </p:cNvPr>
          <p:cNvSpPr/>
          <p:nvPr/>
        </p:nvSpPr>
        <p:spPr>
          <a:xfrm>
            <a:off x="5114925" y="4095750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728878-DB7A-4B46-B58E-EB03BF1F0AAE}"/>
              </a:ext>
            </a:extLst>
          </p:cNvPr>
          <p:cNvSpPr/>
          <p:nvPr/>
        </p:nvSpPr>
        <p:spPr>
          <a:xfrm>
            <a:off x="5086350" y="4552951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D32E6-EF03-4FFF-9E75-526B6B97C2CF}"/>
              </a:ext>
            </a:extLst>
          </p:cNvPr>
          <p:cNvSpPr txBox="1"/>
          <p:nvPr/>
        </p:nvSpPr>
        <p:spPr>
          <a:xfrm>
            <a:off x="1959261" y="14583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X1, 8Mhz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6FB8B-D0FF-45CE-85E2-5318DBBD4670}"/>
              </a:ext>
            </a:extLst>
          </p:cNvPr>
          <p:cNvSpPr txBox="1"/>
          <p:nvPr/>
        </p:nvSpPr>
        <p:spPr>
          <a:xfrm>
            <a:off x="1959261" y="40957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X2, 32.768kHz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BEA8C2-200A-4CDD-9159-B8FA733464DB}"/>
              </a:ext>
            </a:extLst>
          </p:cNvPr>
          <p:cNvSpPr txBox="1"/>
          <p:nvPr/>
        </p:nvSpPr>
        <p:spPr>
          <a:xfrm>
            <a:off x="1959261" y="4700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X3,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未実装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E64D6C-2ED6-4D90-87DC-6AD1B610AA6D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019167" y="1643062"/>
            <a:ext cx="239103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D63F39-297B-4750-9808-6D084B94C20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474419" y="4280416"/>
            <a:ext cx="1640506" cy="344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932662-27BD-4D90-B8B7-C0776E9B6A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184276" y="4772026"/>
            <a:ext cx="1902074" cy="112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104B41-AB35-4CB0-811A-6C0FA176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461962"/>
            <a:ext cx="5191125" cy="16097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9124B6-D8EA-4133-8E31-E09C3D7AFCDA}"/>
              </a:ext>
            </a:extLst>
          </p:cNvPr>
          <p:cNvSpPr txBox="1"/>
          <p:nvPr/>
        </p:nvSpPr>
        <p:spPr>
          <a:xfrm>
            <a:off x="423862" y="9263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2,3 Page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4BC3752-6F1A-4FAC-928A-A6BA17154390}"/>
              </a:ext>
            </a:extLst>
          </p:cNvPr>
          <p:cNvCxnSpPr/>
          <p:nvPr/>
        </p:nvCxnSpPr>
        <p:spPr>
          <a:xfrm>
            <a:off x="1790700" y="1695450"/>
            <a:ext cx="2295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15716D-366B-4425-9324-AD7C682F8737}"/>
              </a:ext>
            </a:extLst>
          </p:cNvPr>
          <p:cNvCxnSpPr>
            <a:cxnSpLocks/>
          </p:cNvCxnSpPr>
          <p:nvPr/>
        </p:nvCxnSpPr>
        <p:spPr>
          <a:xfrm>
            <a:off x="433387" y="666750"/>
            <a:ext cx="8715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AAA92F-DFA0-45AD-872E-F6B42F0F86D8}"/>
              </a:ext>
            </a:extLst>
          </p:cNvPr>
          <p:cNvCxnSpPr>
            <a:cxnSpLocks/>
          </p:cNvCxnSpPr>
          <p:nvPr/>
        </p:nvCxnSpPr>
        <p:spPr>
          <a:xfrm>
            <a:off x="3593306" y="781050"/>
            <a:ext cx="10739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27A8213F-DCB5-4348-95B7-8BE0C75F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8" y="2219325"/>
            <a:ext cx="6285175" cy="366235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AFAA3E-ADE0-4855-A661-77A70726A8ED}"/>
              </a:ext>
            </a:extLst>
          </p:cNvPr>
          <p:cNvSpPr/>
          <p:nvPr/>
        </p:nvSpPr>
        <p:spPr>
          <a:xfrm>
            <a:off x="1790700" y="5181600"/>
            <a:ext cx="5038725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F3F3A9-B80A-4638-99A4-E176201F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038225"/>
            <a:ext cx="10687050" cy="47815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768233-40C9-4084-80BA-44E960DC5836}"/>
              </a:ext>
            </a:extLst>
          </p:cNvPr>
          <p:cNvSpPr/>
          <p:nvPr/>
        </p:nvSpPr>
        <p:spPr>
          <a:xfrm>
            <a:off x="962024" y="2758603"/>
            <a:ext cx="1409701" cy="26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12099-8672-4F3A-AFF6-FEA61181197E}"/>
              </a:ext>
            </a:extLst>
          </p:cNvPr>
          <p:cNvSpPr/>
          <p:nvPr/>
        </p:nvSpPr>
        <p:spPr>
          <a:xfrm>
            <a:off x="4181474" y="2329978"/>
            <a:ext cx="3657601" cy="317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CC9266-C61C-4EA8-8A83-0632A2276244}"/>
              </a:ext>
            </a:extLst>
          </p:cNvPr>
          <p:cNvSpPr/>
          <p:nvPr/>
        </p:nvSpPr>
        <p:spPr>
          <a:xfrm>
            <a:off x="4352925" y="4654078"/>
            <a:ext cx="1933576" cy="222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3E2FB7-F36B-4925-971F-227328E9AAB1}"/>
              </a:ext>
            </a:extLst>
          </p:cNvPr>
          <p:cNvSpPr/>
          <p:nvPr/>
        </p:nvSpPr>
        <p:spPr>
          <a:xfrm>
            <a:off x="8143876" y="3825402"/>
            <a:ext cx="2667000" cy="23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B2B9D24-C2A9-47D8-A298-D6BBC3D299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71725" y="2488964"/>
            <a:ext cx="1809749" cy="40005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2EC7779-3915-461A-9E64-163669ED70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661930" y="3305733"/>
            <a:ext cx="2006128" cy="6905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CC67824B-6365-4D51-9F28-C99F22C881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86501" y="3941526"/>
            <a:ext cx="1857375" cy="82391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151</Words>
  <Application>Microsoft Office PowerPoint</Application>
  <PresentationFormat>ワイド画面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37</cp:revision>
  <dcterms:created xsi:type="dcterms:W3CDTF">2024-09-13T21:16:15Z</dcterms:created>
  <dcterms:modified xsi:type="dcterms:W3CDTF">2024-11-02T14:01:36Z</dcterms:modified>
</cp:coreProperties>
</file>