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4B80BB-8ACF-42B2-A67C-699CA08A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84" y="2026612"/>
            <a:ext cx="6592832" cy="28047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FCD5D5-B8F6-4208-A97F-48A51B4EA936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1F0E9-E207-4182-B624-EEE56BF899DC}"/>
              </a:ext>
            </a:extLst>
          </p:cNvPr>
          <p:cNvSpPr/>
          <p:nvPr/>
        </p:nvSpPr>
        <p:spPr>
          <a:xfrm>
            <a:off x="2799584" y="2373549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EA596-CE98-4D3C-9DA8-0E059C7121A0}"/>
              </a:ext>
            </a:extLst>
          </p:cNvPr>
          <p:cNvSpPr/>
          <p:nvPr/>
        </p:nvSpPr>
        <p:spPr>
          <a:xfrm>
            <a:off x="5418306" y="2710758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F5C2514-82E7-4F53-B8E9-207A88C2703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48523" y="2047978"/>
            <a:ext cx="230205" cy="130936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02E0F1-B250-4F92-A1C9-F19EAF74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32" y="1498223"/>
            <a:ext cx="6800936" cy="50871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33DC4D-80D1-4534-B480-31948A12C9BF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#02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137A3-96CD-4731-9FCC-C6890A8B468D}"/>
              </a:ext>
            </a:extLst>
          </p:cNvPr>
          <p:cNvSpPr/>
          <p:nvPr/>
        </p:nvSpPr>
        <p:spPr>
          <a:xfrm>
            <a:off x="3120596" y="3531141"/>
            <a:ext cx="1149847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0E751B06-77F1-4154-B2C6-B1B19A4DEC2A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314834" y="4125834"/>
            <a:ext cx="1467256" cy="705885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CEAE4C-1608-412B-8406-EDE442815896}"/>
              </a:ext>
            </a:extLst>
          </p:cNvPr>
          <p:cNvSpPr/>
          <p:nvPr/>
        </p:nvSpPr>
        <p:spPr>
          <a:xfrm>
            <a:off x="4401405" y="4471482"/>
            <a:ext cx="4937148" cy="1481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428DC320-27E1-4751-9C19-BA71800ED433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7165524" y="5657783"/>
            <a:ext cx="497418" cy="108850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DD7F46-6669-442D-889D-BC7C4E374FFC}"/>
              </a:ext>
            </a:extLst>
          </p:cNvPr>
          <p:cNvSpPr/>
          <p:nvPr/>
        </p:nvSpPr>
        <p:spPr>
          <a:xfrm>
            <a:off x="7958487" y="6335566"/>
            <a:ext cx="553216" cy="230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4004DE-77E9-4305-A668-F0CA5E2935B9}"/>
              </a:ext>
            </a:extLst>
          </p:cNvPr>
          <p:cNvSpPr/>
          <p:nvPr/>
        </p:nvSpPr>
        <p:spPr>
          <a:xfrm>
            <a:off x="6969506" y="4714673"/>
            <a:ext cx="1639473" cy="4118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198A32-AD97-4A5B-BE48-B8E10D3A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48" y="2264893"/>
            <a:ext cx="7065049" cy="288554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6B3328-F84E-4B99-A363-96F392C6946C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3D523C-0A72-4E5D-B0A3-BF45B87879F2}"/>
              </a:ext>
            </a:extLst>
          </p:cNvPr>
          <p:cNvSpPr/>
          <p:nvPr/>
        </p:nvSpPr>
        <p:spPr>
          <a:xfrm>
            <a:off x="2114026" y="3196309"/>
            <a:ext cx="824477" cy="1805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39FB2ECA-511E-45CC-9200-28A48D5D9E2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436776" y="2466376"/>
            <a:ext cx="90290" cy="1911313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5DCD60-2C98-4E5D-B6BB-F19A18279679}"/>
              </a:ext>
            </a:extLst>
          </p:cNvPr>
          <p:cNvSpPr/>
          <p:nvPr/>
        </p:nvSpPr>
        <p:spPr>
          <a:xfrm>
            <a:off x="4437578" y="3376888"/>
            <a:ext cx="352651" cy="18057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A1310D24-46C1-4279-9898-983EADB0E76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 flipH="1" flipV="1">
            <a:off x="4671808" y="2534205"/>
            <a:ext cx="965357" cy="1081167"/>
          </a:xfrm>
          <a:prstGeom prst="curvedConnector4">
            <a:avLst>
              <a:gd name="adj1" fmla="val -23680"/>
              <a:gd name="adj2" fmla="val 58154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8B639E-448A-4801-8373-C45B6A7FE944}"/>
              </a:ext>
            </a:extLst>
          </p:cNvPr>
          <p:cNvSpPr/>
          <p:nvPr/>
        </p:nvSpPr>
        <p:spPr>
          <a:xfrm>
            <a:off x="5695071" y="2487506"/>
            <a:ext cx="1677316" cy="2092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E47F26-B8CD-4AC3-AF30-EE0D5901079E}"/>
              </a:ext>
            </a:extLst>
          </p:cNvPr>
          <p:cNvSpPr/>
          <p:nvPr/>
        </p:nvSpPr>
        <p:spPr>
          <a:xfrm>
            <a:off x="7568923" y="4865518"/>
            <a:ext cx="761345" cy="2326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589605-1A60-49DD-8D17-0ECCCE807285}"/>
              </a:ext>
            </a:extLst>
          </p:cNvPr>
          <p:cNvSpPr/>
          <p:nvPr/>
        </p:nvSpPr>
        <p:spPr>
          <a:xfrm>
            <a:off x="3606691" y="4848740"/>
            <a:ext cx="604583" cy="2326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80D2D54-6B5C-4627-A714-7F2347B9ED6E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5908765" y="3321677"/>
            <a:ext cx="2285122" cy="1035194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BBCE6CF0-FC4B-4F0A-A557-77D1D37DA3C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>
            <a:off x="5804584" y="2953140"/>
            <a:ext cx="249411" cy="4040613"/>
          </a:xfrm>
          <a:prstGeom prst="curvedConnector5">
            <a:avLst>
              <a:gd name="adj1" fmla="val -91656"/>
              <a:gd name="adj2" fmla="val 50970"/>
              <a:gd name="adj3" fmla="val 19165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12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35</cp:revision>
  <dcterms:created xsi:type="dcterms:W3CDTF">2024-09-13T21:16:15Z</dcterms:created>
  <dcterms:modified xsi:type="dcterms:W3CDTF">2024-10-01T11:14:14Z</dcterms:modified>
</cp:coreProperties>
</file>