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50" d="100"/>
          <a:sy n="150" d="100"/>
        </p:scale>
        <p:origin x="-12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4B80BB-8ACF-42B2-A67C-699CA08A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84" y="2026612"/>
            <a:ext cx="6592832" cy="28047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FCD5D5-B8F6-4208-A97F-48A51B4EA936}"/>
              </a:ext>
            </a:extLst>
          </p:cNvPr>
          <p:cNvSpPr txBox="1"/>
          <p:nvPr/>
        </p:nvSpPr>
        <p:spPr>
          <a:xfrm>
            <a:off x="5057093" y="822121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ALM #01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1F0E9-E207-4182-B624-EEE56BF899DC}"/>
              </a:ext>
            </a:extLst>
          </p:cNvPr>
          <p:cNvSpPr/>
          <p:nvPr/>
        </p:nvSpPr>
        <p:spPr>
          <a:xfrm>
            <a:off x="2799584" y="2373549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EA596-CE98-4D3C-9DA8-0E059C7121A0}"/>
              </a:ext>
            </a:extLst>
          </p:cNvPr>
          <p:cNvSpPr/>
          <p:nvPr/>
        </p:nvSpPr>
        <p:spPr>
          <a:xfrm>
            <a:off x="5418306" y="2710758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F5C2514-82E7-4F53-B8E9-207A88C2703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48523" y="2047978"/>
            <a:ext cx="230205" cy="130936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33DC4D-80D1-4534-B480-31948A12C9BF}"/>
              </a:ext>
            </a:extLst>
          </p:cNvPr>
          <p:cNvSpPr txBox="1"/>
          <p:nvPr/>
        </p:nvSpPr>
        <p:spPr>
          <a:xfrm>
            <a:off x="5057093" y="822121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ALM #02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2DAF63E-4CEE-4416-BA9D-8A0376D5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61" y="1452423"/>
            <a:ext cx="6999875" cy="5235967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AAA2B2-4E15-4CB7-8A59-E1A45226C0D8}"/>
              </a:ext>
            </a:extLst>
          </p:cNvPr>
          <p:cNvSpPr/>
          <p:nvPr/>
        </p:nvSpPr>
        <p:spPr>
          <a:xfrm>
            <a:off x="3377981" y="2485972"/>
            <a:ext cx="971770" cy="142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B3D5BA5-1352-4873-A2A8-4E446090F48F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3129702" y="3363064"/>
            <a:ext cx="2119313" cy="650984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C86B49D-5D9F-4EA9-9E52-8083542B1CCC}"/>
              </a:ext>
            </a:extLst>
          </p:cNvPr>
          <p:cNvSpPr/>
          <p:nvPr/>
        </p:nvSpPr>
        <p:spPr>
          <a:xfrm>
            <a:off x="4514850" y="4443413"/>
            <a:ext cx="4962525" cy="609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071B1DBB-3A8D-4CAE-81D1-1E773F9E3A7E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6770830" y="5278295"/>
            <a:ext cx="1488790" cy="1038225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BEBFABB-1527-461A-8D3E-BCE2627ADA0E}"/>
              </a:ext>
            </a:extLst>
          </p:cNvPr>
          <p:cNvSpPr/>
          <p:nvPr/>
        </p:nvSpPr>
        <p:spPr>
          <a:xfrm>
            <a:off x="8034338" y="6457949"/>
            <a:ext cx="534724" cy="1677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2786393-48E2-4310-BE13-5B8087534E60}"/>
              </a:ext>
            </a:extLst>
          </p:cNvPr>
          <p:cNvSpPr/>
          <p:nvPr/>
        </p:nvSpPr>
        <p:spPr>
          <a:xfrm>
            <a:off x="3377980" y="1972318"/>
            <a:ext cx="590770" cy="193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B70F0C1E-B153-4357-B4F2-B443E1C7F315}"/>
              </a:ext>
            </a:extLst>
          </p:cNvPr>
          <p:cNvCxnSpPr>
            <a:cxnSpLocks/>
            <a:stCxn id="25" idx="2"/>
            <a:endCxn id="11" idx="1"/>
          </p:cNvCxnSpPr>
          <p:nvPr/>
        </p:nvCxnSpPr>
        <p:spPr>
          <a:xfrm rot="5400000">
            <a:off x="3329630" y="2213700"/>
            <a:ext cx="392087" cy="295384"/>
          </a:xfrm>
          <a:prstGeom prst="curvedConnector4">
            <a:avLst>
              <a:gd name="adj1" fmla="val 40887"/>
              <a:gd name="adj2" fmla="val 17739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6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6B3328-F84E-4B99-A363-96F392C6946C}"/>
              </a:ext>
            </a:extLst>
          </p:cNvPr>
          <p:cNvSpPr txBox="1"/>
          <p:nvPr/>
        </p:nvSpPr>
        <p:spPr>
          <a:xfrm>
            <a:off x="5057093" y="822121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ALM #03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CBE0328-698B-4514-8695-C10FA266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0265"/>
            <a:ext cx="3796511" cy="26174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5817F49-A771-42FC-A98D-13954ADE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77" y="2120265"/>
            <a:ext cx="3227783" cy="359015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E35E0C1-84AC-4B3F-B8A5-C3B693025097}"/>
              </a:ext>
            </a:extLst>
          </p:cNvPr>
          <p:cNvSpPr/>
          <p:nvPr/>
        </p:nvSpPr>
        <p:spPr>
          <a:xfrm>
            <a:off x="2677477" y="3093424"/>
            <a:ext cx="1324945" cy="18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B2F400DE-7658-4D28-961B-3004BAFC460A}"/>
              </a:ext>
            </a:extLst>
          </p:cNvPr>
          <p:cNvCxnSpPr>
            <a:cxnSpLocks/>
            <a:stCxn id="17" idx="2"/>
            <a:endCxn id="19" idx="1"/>
          </p:cNvCxnSpPr>
          <p:nvPr/>
        </p:nvCxnSpPr>
        <p:spPr>
          <a:xfrm rot="16200000" flipH="1">
            <a:off x="4282005" y="2336194"/>
            <a:ext cx="93345" cy="1977454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3E607B4-23ED-40E6-9459-CB87DA456B27}"/>
              </a:ext>
            </a:extLst>
          </p:cNvPr>
          <p:cNvSpPr/>
          <p:nvPr/>
        </p:nvSpPr>
        <p:spPr>
          <a:xfrm>
            <a:off x="5317404" y="3278249"/>
            <a:ext cx="511896" cy="1866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コネクタ: 曲線 20">
            <a:extLst>
              <a:ext uri="{FF2B5EF4-FFF2-40B4-BE49-F238E27FC236}">
                <a16:creationId xmlns:a16="http://schemas.microsoft.com/office/drawing/2014/main" id="{EC75C6EE-07B7-4FA6-A0AA-BA6561D0BCE3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 rot="5400000" flipH="1" flipV="1">
            <a:off x="5512424" y="2453607"/>
            <a:ext cx="1072259" cy="950405"/>
          </a:xfrm>
          <a:prstGeom prst="curvedConnector4">
            <a:avLst>
              <a:gd name="adj1" fmla="val -21319"/>
              <a:gd name="adj2" fmla="val 6346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B87CCA2-373B-452C-9005-891FABDEB223}"/>
              </a:ext>
            </a:extLst>
          </p:cNvPr>
          <p:cNvSpPr/>
          <p:nvPr/>
        </p:nvSpPr>
        <p:spPr>
          <a:xfrm>
            <a:off x="6523757" y="2293619"/>
            <a:ext cx="1964924" cy="1981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E9AB96E-7083-4C96-93E4-CEDD4E6EC352}"/>
              </a:ext>
            </a:extLst>
          </p:cNvPr>
          <p:cNvSpPr/>
          <p:nvPr/>
        </p:nvSpPr>
        <p:spPr>
          <a:xfrm>
            <a:off x="8442961" y="4478653"/>
            <a:ext cx="795019" cy="1981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2EACDE4-D8E7-4274-A27A-57BF53BB96BD}"/>
              </a:ext>
            </a:extLst>
          </p:cNvPr>
          <p:cNvSpPr/>
          <p:nvPr/>
        </p:nvSpPr>
        <p:spPr>
          <a:xfrm>
            <a:off x="4531757" y="5427777"/>
            <a:ext cx="675243" cy="2146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127CA80C-ED82-4C6A-84CF-1C669832E5A1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6931603" y="3066356"/>
            <a:ext cx="2085974" cy="936742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57D02DF2-D45F-4BF3-807E-16CD1FC807C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6479424" y="3066730"/>
            <a:ext cx="751002" cy="397109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8B4A0A-21A4-49EE-A419-1CEBA896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19" y="1065620"/>
            <a:ext cx="4629150" cy="12287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3A84D8D-C14B-4FA0-B92F-7413E04A8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98" y="1065620"/>
            <a:ext cx="45815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797D4D9-9B33-4BD8-8098-1341B1D5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463550"/>
            <a:ext cx="10949354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3DD654B-5B44-4055-B9ED-0D4F3A22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31" y="0"/>
            <a:ext cx="4240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</Words>
  <Application>Microsoft Office PowerPoint</Application>
  <PresentationFormat>ワイド画面</PresentationFormat>
  <Paragraphs>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41</cp:revision>
  <dcterms:created xsi:type="dcterms:W3CDTF">2024-09-13T21:16:15Z</dcterms:created>
  <dcterms:modified xsi:type="dcterms:W3CDTF">2024-10-01T11:39:22Z</dcterms:modified>
</cp:coreProperties>
</file>