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7839C-20CF-4FE4-A481-343BD6861B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85DC-2B49-4DE6-BFC3-CEF02410BB23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gm:t>
    </dgm:pt>
    <dgm:pt modelId="{0B383071-E62E-44C2-A1F5-799603CC6266}" type="parTrans" cxnId="{CC4309EC-67D5-49C9-83AB-59FDAC056736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FA22F-F579-4D72-A57B-29E8690B1028}" type="sibTrans" cxnId="{CC4309EC-67D5-49C9-83AB-59FDAC056736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gm:t>
    </dgm:pt>
    <dgm:pt modelId="{469CAF2B-65C9-408D-8300-13538CF9EE52}" type="asst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gm:t>
    </dgm:pt>
    <dgm:pt modelId="{923BF9BF-D91B-46BF-A334-3BE3D7E0132A}" type="parTrans" cxnId="{F91215F4-6FC8-47BC-B0C2-F252AADC0CCF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3B2C0-866F-4801-B985-FFA07920058B}" type="sibTrans" cxnId="{F91215F4-6FC8-47BC-B0C2-F252AADC0CCF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258546-0E60-4E49-9C0E-B5A7784AAEB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7BBB3885-FB9D-4B4D-84C8-358DA93A8F91}" type="parTrans" cxnId="{0C25E179-3DAA-4717-951E-D3E474268A19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58C72F-EC3A-4874-9B87-9182DBC6BA3F}" type="sibTrans" cxnId="{0C25E179-3DAA-4717-951E-D3E474268A19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48F98B-84B8-469A-9B52-165BFA17634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BE59FB1B-498B-46BB-9793-16252B431ABE}" type="parTrans" cxnId="{EBB5ADA4-E582-4FD8-BC7E-7AC22AA273DB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41F29-7CE3-46B0-809B-F7C9A75378A5}" type="sibTrans" cxnId="{EBB5ADA4-E582-4FD8-BC7E-7AC22AA273DB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C9A5EB-C6FE-48E5-A693-D45991FFC1CC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1FAC8870-9B30-4EBF-AED7-7A8D25D46C84}" type="parTrans" cxnId="{3948EFF7-B459-41A3-A649-DFAEC681175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31EEBA-C759-4FFA-B8F2-B5833046B69D}" type="sibTrans" cxnId="{3948EFF7-B459-41A3-A649-DFAEC6811750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CFB45F-260C-45E0-B4C6-19051ABE01A4}" type="pres">
      <dgm:prSet presAssocID="{DD07839C-20CF-4FE4-A481-343BD6861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1F204-9C83-40ED-9853-31E5E4C419C4}" type="pres">
      <dgm:prSet presAssocID="{9C2385DC-2B49-4DE6-BFC3-CEF02410BB23}" presName="hierRoot1" presStyleCnt="0">
        <dgm:presLayoutVars>
          <dgm:hierBranch val="init"/>
        </dgm:presLayoutVars>
      </dgm:prSet>
      <dgm:spPr/>
    </dgm:pt>
    <dgm:pt modelId="{B8BB95B8-2042-4FFF-9B6C-EF67AD4018CE}" type="pres">
      <dgm:prSet presAssocID="{9C2385DC-2B49-4DE6-BFC3-CEF02410BB23}" presName="rootComposite1" presStyleCnt="0"/>
      <dgm:spPr/>
    </dgm:pt>
    <dgm:pt modelId="{00191DE8-01D0-4844-9168-336DA20C964D}" type="pres">
      <dgm:prSet presAssocID="{9C2385DC-2B49-4DE6-BFC3-CEF02410BB23}" presName="rootText1" presStyleLbl="node0" presStyleIdx="0" presStyleCnt="1">
        <dgm:presLayoutVars>
          <dgm:chMax/>
          <dgm:chPref val="3"/>
        </dgm:presLayoutVars>
      </dgm:prSet>
      <dgm:spPr/>
    </dgm:pt>
    <dgm:pt modelId="{8DA27B87-6529-4EC4-8B31-5F9D7A6B525B}" type="pres">
      <dgm:prSet presAssocID="{9C2385DC-2B49-4DE6-BFC3-CEF02410BB23}" presName="titleText1" presStyleLbl="fgAcc0" presStyleIdx="0" presStyleCnt="1" custScaleY="186388">
        <dgm:presLayoutVars>
          <dgm:chMax val="0"/>
          <dgm:chPref val="0"/>
        </dgm:presLayoutVars>
      </dgm:prSet>
      <dgm:spPr/>
    </dgm:pt>
    <dgm:pt modelId="{0A75A52D-14CD-46DA-BB98-5801F5739090}" type="pres">
      <dgm:prSet presAssocID="{9C2385DC-2B49-4DE6-BFC3-CEF02410BB23}" presName="rootConnector1" presStyleLbl="node1" presStyleIdx="0" presStyleCnt="3"/>
      <dgm:spPr/>
    </dgm:pt>
    <dgm:pt modelId="{E550C651-30D5-4378-A811-FF2918654F44}" type="pres">
      <dgm:prSet presAssocID="{9C2385DC-2B49-4DE6-BFC3-CEF02410BB23}" presName="hierChild2" presStyleCnt="0"/>
      <dgm:spPr/>
    </dgm:pt>
    <dgm:pt modelId="{8069ECEE-0946-4E16-AC78-15F4BDBC11A0}" type="pres">
      <dgm:prSet presAssocID="{7BBB3885-FB9D-4B4D-84C8-358DA93A8F91}" presName="Name37" presStyleLbl="parChTrans1D2" presStyleIdx="0" presStyleCnt="4"/>
      <dgm:spPr/>
    </dgm:pt>
    <dgm:pt modelId="{8F5B21B5-347F-4E26-9585-291DBEFC2154}" type="pres">
      <dgm:prSet presAssocID="{15258546-0E60-4E49-9C0E-B5A7784AAEB6}" presName="hierRoot2" presStyleCnt="0">
        <dgm:presLayoutVars>
          <dgm:hierBranch val="init"/>
        </dgm:presLayoutVars>
      </dgm:prSet>
      <dgm:spPr/>
    </dgm:pt>
    <dgm:pt modelId="{F40D4BDF-C8C5-42D6-B253-5AF5CB0B0204}" type="pres">
      <dgm:prSet presAssocID="{15258546-0E60-4E49-9C0E-B5A7784AAEB6}" presName="rootComposite" presStyleCnt="0"/>
      <dgm:spPr/>
    </dgm:pt>
    <dgm:pt modelId="{20C80743-9E46-403E-A46E-2E0A199270B0}" type="pres">
      <dgm:prSet presAssocID="{15258546-0E60-4E49-9C0E-B5A7784AAEB6}" presName="rootText" presStyleLbl="node1" presStyleIdx="0" presStyleCnt="3">
        <dgm:presLayoutVars>
          <dgm:chMax/>
          <dgm:chPref val="3"/>
        </dgm:presLayoutVars>
      </dgm:prSet>
      <dgm:spPr/>
    </dgm:pt>
    <dgm:pt modelId="{669C0E72-10C7-470E-BF80-24D4AE49C8F8}" type="pres">
      <dgm:prSet presAssocID="{15258546-0E60-4E49-9C0E-B5A7784AAEB6}" presName="titleText2" presStyleLbl="fgAcc1" presStyleIdx="0" presStyleCnt="3" custScaleX="126368" custScaleY="226895">
        <dgm:presLayoutVars>
          <dgm:chMax val="0"/>
          <dgm:chPref val="0"/>
        </dgm:presLayoutVars>
      </dgm:prSet>
      <dgm:spPr/>
    </dgm:pt>
    <dgm:pt modelId="{578C978A-8A08-4F13-B015-760157AF53A2}" type="pres">
      <dgm:prSet presAssocID="{15258546-0E60-4E49-9C0E-B5A7784AAEB6}" presName="rootConnector" presStyleLbl="node2" presStyleIdx="0" presStyleCnt="0"/>
      <dgm:spPr/>
    </dgm:pt>
    <dgm:pt modelId="{3E3376CD-F1FB-40FF-9C97-47E0680852F4}" type="pres">
      <dgm:prSet presAssocID="{15258546-0E60-4E49-9C0E-B5A7784AAEB6}" presName="hierChild4" presStyleCnt="0"/>
      <dgm:spPr/>
    </dgm:pt>
    <dgm:pt modelId="{96AB2428-9DC5-48CB-A345-9838B3244F87}" type="pres">
      <dgm:prSet presAssocID="{15258546-0E60-4E49-9C0E-B5A7784AAEB6}" presName="hierChild5" presStyleCnt="0"/>
      <dgm:spPr/>
    </dgm:pt>
    <dgm:pt modelId="{B9E0545B-AD0D-4905-B350-CBB31406E43B}" type="pres">
      <dgm:prSet presAssocID="{BE59FB1B-498B-46BB-9793-16252B431ABE}" presName="Name37" presStyleLbl="parChTrans1D2" presStyleIdx="1" presStyleCnt="4"/>
      <dgm:spPr/>
    </dgm:pt>
    <dgm:pt modelId="{DDC34C24-9077-4612-A9FB-41764EDC445A}" type="pres">
      <dgm:prSet presAssocID="{5B48F98B-84B8-469A-9B52-165BFA176346}" presName="hierRoot2" presStyleCnt="0">
        <dgm:presLayoutVars>
          <dgm:hierBranch val="init"/>
        </dgm:presLayoutVars>
      </dgm:prSet>
      <dgm:spPr/>
    </dgm:pt>
    <dgm:pt modelId="{13E56550-D1DA-4184-8823-21559FE93EC1}" type="pres">
      <dgm:prSet presAssocID="{5B48F98B-84B8-469A-9B52-165BFA176346}" presName="rootComposite" presStyleCnt="0"/>
      <dgm:spPr/>
    </dgm:pt>
    <dgm:pt modelId="{D89E2296-F3D5-4E29-8FD9-C4E70765D83D}" type="pres">
      <dgm:prSet presAssocID="{5B48F98B-84B8-469A-9B52-165BFA176346}" presName="rootText" presStyleLbl="node1" presStyleIdx="1" presStyleCnt="3">
        <dgm:presLayoutVars>
          <dgm:chMax/>
          <dgm:chPref val="3"/>
        </dgm:presLayoutVars>
      </dgm:prSet>
      <dgm:spPr/>
    </dgm:pt>
    <dgm:pt modelId="{D969876B-1726-4B57-A2B6-1B7E62FD56DF}" type="pres">
      <dgm:prSet presAssocID="{5B48F98B-84B8-469A-9B52-165BFA176346}" presName="titleText2" presStyleLbl="fgAcc1" presStyleIdx="1" presStyleCnt="3" custScaleX="126368" custScaleY="226895">
        <dgm:presLayoutVars>
          <dgm:chMax val="0"/>
          <dgm:chPref val="0"/>
        </dgm:presLayoutVars>
      </dgm:prSet>
      <dgm:spPr/>
    </dgm:pt>
    <dgm:pt modelId="{FD89F78A-B415-4F7C-9301-54F3651477C3}" type="pres">
      <dgm:prSet presAssocID="{5B48F98B-84B8-469A-9B52-165BFA176346}" presName="rootConnector" presStyleLbl="node2" presStyleIdx="0" presStyleCnt="0"/>
      <dgm:spPr/>
    </dgm:pt>
    <dgm:pt modelId="{865A4DC3-75CF-4870-9225-E5DC49E27CA0}" type="pres">
      <dgm:prSet presAssocID="{5B48F98B-84B8-469A-9B52-165BFA176346}" presName="hierChild4" presStyleCnt="0"/>
      <dgm:spPr/>
    </dgm:pt>
    <dgm:pt modelId="{3B108C14-9E94-49A1-AB48-D2F7DF9DDD77}" type="pres">
      <dgm:prSet presAssocID="{5B48F98B-84B8-469A-9B52-165BFA176346}" presName="hierChild5" presStyleCnt="0"/>
      <dgm:spPr/>
    </dgm:pt>
    <dgm:pt modelId="{1CE74016-E75F-4232-A4B7-4E49589BBEA4}" type="pres">
      <dgm:prSet presAssocID="{1FAC8870-9B30-4EBF-AED7-7A8D25D46C84}" presName="Name37" presStyleLbl="parChTrans1D2" presStyleIdx="2" presStyleCnt="4"/>
      <dgm:spPr/>
    </dgm:pt>
    <dgm:pt modelId="{8A20382A-B456-4D32-8CA2-CCE8D6699064}" type="pres">
      <dgm:prSet presAssocID="{CCC9A5EB-C6FE-48E5-A693-D45991FFC1CC}" presName="hierRoot2" presStyleCnt="0">
        <dgm:presLayoutVars>
          <dgm:hierBranch val="init"/>
        </dgm:presLayoutVars>
      </dgm:prSet>
      <dgm:spPr/>
    </dgm:pt>
    <dgm:pt modelId="{7676CB24-27E4-4C69-9FB7-13E8465B44A5}" type="pres">
      <dgm:prSet presAssocID="{CCC9A5EB-C6FE-48E5-A693-D45991FFC1CC}" presName="rootComposite" presStyleCnt="0"/>
      <dgm:spPr/>
    </dgm:pt>
    <dgm:pt modelId="{DEEF90CE-7A1B-4B4A-9D20-8634A3AD9F52}" type="pres">
      <dgm:prSet presAssocID="{CCC9A5EB-C6FE-48E5-A693-D45991FFC1CC}" presName="rootText" presStyleLbl="node1" presStyleIdx="2" presStyleCnt="3">
        <dgm:presLayoutVars>
          <dgm:chMax/>
          <dgm:chPref val="3"/>
        </dgm:presLayoutVars>
      </dgm:prSet>
      <dgm:spPr/>
    </dgm:pt>
    <dgm:pt modelId="{BDD45F31-755E-4AC1-841A-A67A4FA3B607}" type="pres">
      <dgm:prSet presAssocID="{CCC9A5EB-C6FE-48E5-A693-D45991FFC1CC}" presName="titleText2" presStyleLbl="fgAcc1" presStyleIdx="2" presStyleCnt="3" custScaleX="126368" custScaleY="226895">
        <dgm:presLayoutVars>
          <dgm:chMax val="0"/>
          <dgm:chPref val="0"/>
        </dgm:presLayoutVars>
      </dgm:prSet>
      <dgm:spPr/>
    </dgm:pt>
    <dgm:pt modelId="{6F1121C2-FF8C-4123-BBDD-C0147CA94110}" type="pres">
      <dgm:prSet presAssocID="{CCC9A5EB-C6FE-48E5-A693-D45991FFC1CC}" presName="rootConnector" presStyleLbl="node2" presStyleIdx="0" presStyleCnt="0"/>
      <dgm:spPr/>
    </dgm:pt>
    <dgm:pt modelId="{0E057694-D24C-4F6A-992D-3652B6CA63FC}" type="pres">
      <dgm:prSet presAssocID="{CCC9A5EB-C6FE-48E5-A693-D45991FFC1CC}" presName="hierChild4" presStyleCnt="0"/>
      <dgm:spPr/>
    </dgm:pt>
    <dgm:pt modelId="{5C1A6DD8-0A97-412F-AD53-5A505766C1E1}" type="pres">
      <dgm:prSet presAssocID="{CCC9A5EB-C6FE-48E5-A693-D45991FFC1CC}" presName="hierChild5" presStyleCnt="0"/>
      <dgm:spPr/>
    </dgm:pt>
    <dgm:pt modelId="{714FFA2E-2CA9-4CEB-A382-A5D3D08C76C5}" type="pres">
      <dgm:prSet presAssocID="{9C2385DC-2B49-4DE6-BFC3-CEF02410BB23}" presName="hierChild3" presStyleCnt="0"/>
      <dgm:spPr/>
    </dgm:pt>
    <dgm:pt modelId="{429D6235-76FD-42A8-AB81-35F414F9FDE1}" type="pres">
      <dgm:prSet presAssocID="{923BF9BF-D91B-46BF-A334-3BE3D7E0132A}" presName="Name96" presStyleLbl="parChTrans1D2" presStyleIdx="3" presStyleCnt="4"/>
      <dgm:spPr/>
    </dgm:pt>
    <dgm:pt modelId="{0B2EFBA4-E84C-460E-B90D-D90085B2BB06}" type="pres">
      <dgm:prSet presAssocID="{469CAF2B-65C9-408D-8300-13538CF9EE52}" presName="hierRoot3" presStyleCnt="0">
        <dgm:presLayoutVars>
          <dgm:hierBranch val="init"/>
        </dgm:presLayoutVars>
      </dgm:prSet>
      <dgm:spPr/>
    </dgm:pt>
    <dgm:pt modelId="{E6280357-855F-4006-8F82-F228170F4B2F}" type="pres">
      <dgm:prSet presAssocID="{469CAF2B-65C9-408D-8300-13538CF9EE52}" presName="rootComposite3" presStyleCnt="0"/>
      <dgm:spPr/>
    </dgm:pt>
    <dgm:pt modelId="{965EB960-2907-492E-A29E-DD47E0B8396E}" type="pres">
      <dgm:prSet presAssocID="{469CAF2B-65C9-408D-8300-13538CF9EE52}" presName="rootText3" presStyleLbl="asst1" presStyleIdx="0" presStyleCnt="1">
        <dgm:presLayoutVars>
          <dgm:chPref val="3"/>
        </dgm:presLayoutVars>
      </dgm:prSet>
      <dgm:spPr/>
    </dgm:pt>
    <dgm:pt modelId="{A766BE4D-9779-46B0-8FBE-9AEC7802FB62}" type="pres">
      <dgm:prSet presAssocID="{469CAF2B-65C9-408D-8300-13538CF9EE52}" presName="titleText3" presStyleLbl="fgAcc2" presStyleIdx="0" presStyleCnt="1" custScaleY="177951">
        <dgm:presLayoutVars>
          <dgm:chMax val="0"/>
          <dgm:chPref val="0"/>
        </dgm:presLayoutVars>
      </dgm:prSet>
      <dgm:spPr/>
    </dgm:pt>
    <dgm:pt modelId="{2825CD60-801B-4839-9368-EB525CCC02C8}" type="pres">
      <dgm:prSet presAssocID="{469CAF2B-65C9-408D-8300-13538CF9EE52}" presName="rootConnector3" presStyleLbl="asst1" presStyleIdx="0" presStyleCnt="1"/>
      <dgm:spPr/>
    </dgm:pt>
    <dgm:pt modelId="{CD8C4259-D185-45DB-BB37-A8910CD8BE61}" type="pres">
      <dgm:prSet presAssocID="{469CAF2B-65C9-408D-8300-13538CF9EE52}" presName="hierChild6" presStyleCnt="0"/>
      <dgm:spPr/>
    </dgm:pt>
    <dgm:pt modelId="{9D93225E-A2CF-4E27-9C45-CCDEC1568576}" type="pres">
      <dgm:prSet presAssocID="{469CAF2B-65C9-408D-8300-13538CF9EE52}" presName="hierChild7" presStyleCnt="0"/>
      <dgm:spPr/>
    </dgm:pt>
  </dgm:ptLst>
  <dgm:cxnLst>
    <dgm:cxn modelId="{13C7CF01-D82E-47E3-AAE9-5CDB455523F4}" type="presOf" srcId="{0331EEBA-C759-4FFA-B8F2-B5833046B69D}" destId="{BDD45F31-755E-4AC1-841A-A67A4FA3B607}" srcOrd="0" destOrd="0" presId="urn:microsoft.com/office/officeart/2008/layout/NameandTitleOrganizationalChart"/>
    <dgm:cxn modelId="{2E0F7302-957E-4757-B52F-ED290593930A}" type="presOf" srcId="{94BFA22F-F579-4D72-A57B-29E8690B1028}" destId="{8DA27B87-6529-4EC4-8B31-5F9D7A6B525B}" srcOrd="0" destOrd="0" presId="urn:microsoft.com/office/officeart/2008/layout/NameandTitleOrganizationalChart"/>
    <dgm:cxn modelId="{F83CBB06-AAEE-4855-86A4-DC907E1249FE}" type="presOf" srcId="{469CAF2B-65C9-408D-8300-13538CF9EE52}" destId="{2825CD60-801B-4839-9368-EB525CCC02C8}" srcOrd="1" destOrd="0" presId="urn:microsoft.com/office/officeart/2008/layout/NameandTitleOrganizationalChart"/>
    <dgm:cxn modelId="{A939620D-5EFE-4BA0-96A6-4FEFB0795E0F}" type="presOf" srcId="{BE59FB1B-498B-46BB-9793-16252B431ABE}" destId="{B9E0545B-AD0D-4905-B350-CBB31406E43B}" srcOrd="0" destOrd="0" presId="urn:microsoft.com/office/officeart/2008/layout/NameandTitleOrganizationalChart"/>
    <dgm:cxn modelId="{8FB53418-A54B-493F-8D8D-D72B90A92B17}" type="presOf" srcId="{5B48F98B-84B8-469A-9B52-165BFA176346}" destId="{D89E2296-F3D5-4E29-8FD9-C4E70765D83D}" srcOrd="0" destOrd="0" presId="urn:microsoft.com/office/officeart/2008/layout/NameandTitleOrganizationalChart"/>
    <dgm:cxn modelId="{C1894A18-39D3-4444-9456-4A097AA660E7}" type="presOf" srcId="{15258546-0E60-4E49-9C0E-B5A7784AAEB6}" destId="{20C80743-9E46-403E-A46E-2E0A199270B0}" srcOrd="0" destOrd="0" presId="urn:microsoft.com/office/officeart/2008/layout/NameandTitleOrganizationalChart"/>
    <dgm:cxn modelId="{AAD1951B-3E9F-4907-A081-67D82BC26C3F}" type="presOf" srcId="{469CAF2B-65C9-408D-8300-13538CF9EE52}" destId="{965EB960-2907-492E-A29E-DD47E0B8396E}" srcOrd="0" destOrd="0" presId="urn:microsoft.com/office/officeart/2008/layout/NameandTitleOrganizationalChart"/>
    <dgm:cxn modelId="{A9D4DF1E-2CD3-42EE-BD24-9415B4DFAC38}" type="presOf" srcId="{5B48F98B-84B8-469A-9B52-165BFA176346}" destId="{FD89F78A-B415-4F7C-9301-54F3651477C3}" srcOrd="1" destOrd="0" presId="urn:microsoft.com/office/officeart/2008/layout/NameandTitleOrganizationalChart"/>
    <dgm:cxn modelId="{3B77A524-FB1C-4FA5-8B55-5761EA7FD430}" type="presOf" srcId="{7BBB3885-FB9D-4B4D-84C8-358DA93A8F91}" destId="{8069ECEE-0946-4E16-AC78-15F4BDBC11A0}" srcOrd="0" destOrd="0" presId="urn:microsoft.com/office/officeart/2008/layout/NameandTitleOrganizationalChart"/>
    <dgm:cxn modelId="{C700BF43-7613-4D8A-A061-B0028610E137}" type="presOf" srcId="{4FD3B2C0-866F-4801-B985-FFA07920058B}" destId="{A766BE4D-9779-46B0-8FBE-9AEC7802FB62}" srcOrd="0" destOrd="0" presId="urn:microsoft.com/office/officeart/2008/layout/NameandTitleOrganizationalChart"/>
    <dgm:cxn modelId="{482B8549-5939-44BD-9EF3-E3D2AE39317A}" type="presOf" srcId="{9C2385DC-2B49-4DE6-BFC3-CEF02410BB23}" destId="{00191DE8-01D0-4844-9168-336DA20C964D}" srcOrd="0" destOrd="0" presId="urn:microsoft.com/office/officeart/2008/layout/NameandTitleOrganizationalChart"/>
    <dgm:cxn modelId="{DFB1EE53-0973-4BEC-8B98-3617C4C8BA8A}" type="presOf" srcId="{1FAC8870-9B30-4EBF-AED7-7A8D25D46C84}" destId="{1CE74016-E75F-4232-A4B7-4E49589BBEA4}" srcOrd="0" destOrd="0" presId="urn:microsoft.com/office/officeart/2008/layout/NameandTitleOrganizationalChart"/>
    <dgm:cxn modelId="{8EC21555-0BE4-4E59-B784-3E24E19E7DD8}" type="presOf" srcId="{923BF9BF-D91B-46BF-A334-3BE3D7E0132A}" destId="{429D6235-76FD-42A8-AB81-35F414F9FDE1}" srcOrd="0" destOrd="0" presId="urn:microsoft.com/office/officeart/2008/layout/NameandTitleOrganizationalChart"/>
    <dgm:cxn modelId="{0C25E179-3DAA-4717-951E-D3E474268A19}" srcId="{9C2385DC-2B49-4DE6-BFC3-CEF02410BB23}" destId="{15258546-0E60-4E49-9C0E-B5A7784AAEB6}" srcOrd="1" destOrd="0" parTransId="{7BBB3885-FB9D-4B4D-84C8-358DA93A8F91}" sibTransId="{1158C72F-EC3A-4874-9B87-9182DBC6BA3F}"/>
    <dgm:cxn modelId="{51DC688E-0683-465C-8135-07201EB152E7}" type="presOf" srcId="{9C2385DC-2B49-4DE6-BFC3-CEF02410BB23}" destId="{0A75A52D-14CD-46DA-BB98-5801F5739090}" srcOrd="1" destOrd="0" presId="urn:microsoft.com/office/officeart/2008/layout/NameandTitleOrganizationalChart"/>
    <dgm:cxn modelId="{EBB5ADA4-E582-4FD8-BC7E-7AC22AA273DB}" srcId="{9C2385DC-2B49-4DE6-BFC3-CEF02410BB23}" destId="{5B48F98B-84B8-469A-9B52-165BFA176346}" srcOrd="2" destOrd="0" parTransId="{BE59FB1B-498B-46BB-9793-16252B431ABE}" sibTransId="{39941F29-7CE3-46B0-809B-F7C9A75378A5}"/>
    <dgm:cxn modelId="{4C2D97A6-1F95-4E1A-B4AF-1F0175FEB533}" type="presOf" srcId="{CCC9A5EB-C6FE-48E5-A693-D45991FFC1CC}" destId="{DEEF90CE-7A1B-4B4A-9D20-8634A3AD9F52}" srcOrd="0" destOrd="0" presId="urn:microsoft.com/office/officeart/2008/layout/NameandTitleOrganizationalChart"/>
    <dgm:cxn modelId="{D271A3C0-13FD-4283-840E-84D3D130D770}" type="presOf" srcId="{15258546-0E60-4E49-9C0E-B5A7784AAEB6}" destId="{578C978A-8A08-4F13-B015-760157AF53A2}" srcOrd="1" destOrd="0" presId="urn:microsoft.com/office/officeart/2008/layout/NameandTitleOrganizationalChart"/>
    <dgm:cxn modelId="{CC4309EC-67D5-49C9-83AB-59FDAC056736}" srcId="{DD07839C-20CF-4FE4-A481-343BD6861B53}" destId="{9C2385DC-2B49-4DE6-BFC3-CEF02410BB23}" srcOrd="0" destOrd="0" parTransId="{0B383071-E62E-44C2-A1F5-799603CC6266}" sibTransId="{94BFA22F-F579-4D72-A57B-29E8690B1028}"/>
    <dgm:cxn modelId="{2BBC66EC-9A9B-4B85-994E-7E2944AA6274}" type="presOf" srcId="{CCC9A5EB-C6FE-48E5-A693-D45991FFC1CC}" destId="{6F1121C2-FF8C-4123-BBDD-C0147CA94110}" srcOrd="1" destOrd="0" presId="urn:microsoft.com/office/officeart/2008/layout/NameandTitleOrganizationalChart"/>
    <dgm:cxn modelId="{49175FEE-4937-4AE5-BD32-70E53EC7E935}" type="presOf" srcId="{DD07839C-20CF-4FE4-A481-343BD6861B53}" destId="{F8CFB45F-260C-45E0-B4C6-19051ABE01A4}" srcOrd="0" destOrd="0" presId="urn:microsoft.com/office/officeart/2008/layout/NameandTitleOrganizationalChart"/>
    <dgm:cxn modelId="{F91215F4-6FC8-47BC-B0C2-F252AADC0CCF}" srcId="{9C2385DC-2B49-4DE6-BFC3-CEF02410BB23}" destId="{469CAF2B-65C9-408D-8300-13538CF9EE52}" srcOrd="0" destOrd="0" parTransId="{923BF9BF-D91B-46BF-A334-3BE3D7E0132A}" sibTransId="{4FD3B2C0-866F-4801-B985-FFA07920058B}"/>
    <dgm:cxn modelId="{F3E4EDF4-E3C9-4824-A155-63E874718041}" type="presOf" srcId="{39941F29-7CE3-46B0-809B-F7C9A75378A5}" destId="{D969876B-1726-4B57-A2B6-1B7E62FD56DF}" srcOrd="0" destOrd="0" presId="urn:microsoft.com/office/officeart/2008/layout/NameandTitleOrganizationalChart"/>
    <dgm:cxn modelId="{66C0CAF7-E5D2-4C46-BB43-A15617418A0C}" type="presOf" srcId="{1158C72F-EC3A-4874-9B87-9182DBC6BA3F}" destId="{669C0E72-10C7-470E-BF80-24D4AE49C8F8}" srcOrd="0" destOrd="0" presId="urn:microsoft.com/office/officeart/2008/layout/NameandTitleOrganizationalChart"/>
    <dgm:cxn modelId="{3948EFF7-B459-41A3-A649-DFAEC6811750}" srcId="{9C2385DC-2B49-4DE6-BFC3-CEF02410BB23}" destId="{CCC9A5EB-C6FE-48E5-A693-D45991FFC1CC}" srcOrd="3" destOrd="0" parTransId="{1FAC8870-9B30-4EBF-AED7-7A8D25D46C84}" sibTransId="{0331EEBA-C759-4FFA-B8F2-B5833046B69D}"/>
    <dgm:cxn modelId="{A34E212F-5731-4D1A-8B04-EAEB806EB644}" type="presParOf" srcId="{F8CFB45F-260C-45E0-B4C6-19051ABE01A4}" destId="{20C1F204-9C83-40ED-9853-31E5E4C419C4}" srcOrd="0" destOrd="0" presId="urn:microsoft.com/office/officeart/2008/layout/NameandTitleOrganizationalChart"/>
    <dgm:cxn modelId="{50974D6C-4BBC-4FE2-AA44-770DC8297E5C}" type="presParOf" srcId="{20C1F204-9C83-40ED-9853-31E5E4C419C4}" destId="{B8BB95B8-2042-4FFF-9B6C-EF67AD4018CE}" srcOrd="0" destOrd="0" presId="urn:microsoft.com/office/officeart/2008/layout/NameandTitleOrganizationalChart"/>
    <dgm:cxn modelId="{62F5F696-463C-4B59-B967-74D8A73CC90E}" type="presParOf" srcId="{B8BB95B8-2042-4FFF-9B6C-EF67AD4018CE}" destId="{00191DE8-01D0-4844-9168-336DA20C964D}" srcOrd="0" destOrd="0" presId="urn:microsoft.com/office/officeart/2008/layout/NameandTitleOrganizationalChart"/>
    <dgm:cxn modelId="{4453A938-60D1-4766-BCB8-7ABC4F85A170}" type="presParOf" srcId="{B8BB95B8-2042-4FFF-9B6C-EF67AD4018CE}" destId="{8DA27B87-6529-4EC4-8B31-5F9D7A6B525B}" srcOrd="1" destOrd="0" presId="urn:microsoft.com/office/officeart/2008/layout/NameandTitleOrganizationalChart"/>
    <dgm:cxn modelId="{7375EEA2-1AC0-402B-92A9-E0F83A32217B}" type="presParOf" srcId="{B8BB95B8-2042-4FFF-9B6C-EF67AD4018CE}" destId="{0A75A52D-14CD-46DA-BB98-5801F5739090}" srcOrd="2" destOrd="0" presId="urn:microsoft.com/office/officeart/2008/layout/NameandTitleOrganizationalChart"/>
    <dgm:cxn modelId="{34E6BA6C-8439-44CE-AD3F-4CFBFC057C26}" type="presParOf" srcId="{20C1F204-9C83-40ED-9853-31E5E4C419C4}" destId="{E550C651-30D5-4378-A811-FF2918654F44}" srcOrd="1" destOrd="0" presId="urn:microsoft.com/office/officeart/2008/layout/NameandTitleOrganizationalChart"/>
    <dgm:cxn modelId="{648DAC89-0C13-475E-A988-5869146103A5}" type="presParOf" srcId="{E550C651-30D5-4378-A811-FF2918654F44}" destId="{8069ECEE-0946-4E16-AC78-15F4BDBC11A0}" srcOrd="0" destOrd="0" presId="urn:microsoft.com/office/officeart/2008/layout/NameandTitleOrganizationalChart"/>
    <dgm:cxn modelId="{8F53E104-EFE7-47FC-AD1F-1D5EF863F191}" type="presParOf" srcId="{E550C651-30D5-4378-A811-FF2918654F44}" destId="{8F5B21B5-347F-4E26-9585-291DBEFC2154}" srcOrd="1" destOrd="0" presId="urn:microsoft.com/office/officeart/2008/layout/NameandTitleOrganizationalChart"/>
    <dgm:cxn modelId="{3275D849-5E2A-4DD8-BFE6-8CB2E599A51C}" type="presParOf" srcId="{8F5B21B5-347F-4E26-9585-291DBEFC2154}" destId="{F40D4BDF-C8C5-42D6-B253-5AF5CB0B0204}" srcOrd="0" destOrd="0" presId="urn:microsoft.com/office/officeart/2008/layout/NameandTitleOrganizationalChart"/>
    <dgm:cxn modelId="{CC10FD08-1D4B-4FA3-9E1C-3E144A6032ED}" type="presParOf" srcId="{F40D4BDF-C8C5-42D6-B253-5AF5CB0B0204}" destId="{20C80743-9E46-403E-A46E-2E0A199270B0}" srcOrd="0" destOrd="0" presId="urn:microsoft.com/office/officeart/2008/layout/NameandTitleOrganizationalChart"/>
    <dgm:cxn modelId="{0C908DFA-4DD2-452C-A775-A3CC9AAFD0BF}" type="presParOf" srcId="{F40D4BDF-C8C5-42D6-B253-5AF5CB0B0204}" destId="{669C0E72-10C7-470E-BF80-24D4AE49C8F8}" srcOrd="1" destOrd="0" presId="urn:microsoft.com/office/officeart/2008/layout/NameandTitleOrganizationalChart"/>
    <dgm:cxn modelId="{A743FB38-6BA9-4789-A7C3-E44E33B8EFAE}" type="presParOf" srcId="{F40D4BDF-C8C5-42D6-B253-5AF5CB0B0204}" destId="{578C978A-8A08-4F13-B015-760157AF53A2}" srcOrd="2" destOrd="0" presId="urn:microsoft.com/office/officeart/2008/layout/NameandTitleOrganizationalChart"/>
    <dgm:cxn modelId="{1DB94223-1606-46E0-85AD-82BEFB384900}" type="presParOf" srcId="{8F5B21B5-347F-4E26-9585-291DBEFC2154}" destId="{3E3376CD-F1FB-40FF-9C97-47E0680852F4}" srcOrd="1" destOrd="0" presId="urn:microsoft.com/office/officeart/2008/layout/NameandTitleOrganizationalChart"/>
    <dgm:cxn modelId="{BE6301CB-202E-4577-8C4D-C2C2B3409404}" type="presParOf" srcId="{8F5B21B5-347F-4E26-9585-291DBEFC2154}" destId="{96AB2428-9DC5-48CB-A345-9838B3244F87}" srcOrd="2" destOrd="0" presId="urn:microsoft.com/office/officeart/2008/layout/NameandTitleOrganizationalChart"/>
    <dgm:cxn modelId="{CEC56FCA-D803-48C3-BFD5-0F82969FF0FF}" type="presParOf" srcId="{E550C651-30D5-4378-A811-FF2918654F44}" destId="{B9E0545B-AD0D-4905-B350-CBB31406E43B}" srcOrd="2" destOrd="0" presId="urn:microsoft.com/office/officeart/2008/layout/NameandTitleOrganizationalChart"/>
    <dgm:cxn modelId="{E093FD5B-A155-4BD0-AD3E-F39F2A84CD75}" type="presParOf" srcId="{E550C651-30D5-4378-A811-FF2918654F44}" destId="{DDC34C24-9077-4612-A9FB-41764EDC445A}" srcOrd="3" destOrd="0" presId="urn:microsoft.com/office/officeart/2008/layout/NameandTitleOrganizationalChart"/>
    <dgm:cxn modelId="{AD038E55-1160-4111-8387-5D988109D3F8}" type="presParOf" srcId="{DDC34C24-9077-4612-A9FB-41764EDC445A}" destId="{13E56550-D1DA-4184-8823-21559FE93EC1}" srcOrd="0" destOrd="0" presId="urn:microsoft.com/office/officeart/2008/layout/NameandTitleOrganizationalChart"/>
    <dgm:cxn modelId="{B4D4F0FB-0237-40F8-AC98-76FCA68D1676}" type="presParOf" srcId="{13E56550-D1DA-4184-8823-21559FE93EC1}" destId="{D89E2296-F3D5-4E29-8FD9-C4E70765D83D}" srcOrd="0" destOrd="0" presId="urn:microsoft.com/office/officeart/2008/layout/NameandTitleOrganizationalChart"/>
    <dgm:cxn modelId="{627A40A6-8AF2-4ABD-ADC0-E32EFC5597F1}" type="presParOf" srcId="{13E56550-D1DA-4184-8823-21559FE93EC1}" destId="{D969876B-1726-4B57-A2B6-1B7E62FD56DF}" srcOrd="1" destOrd="0" presId="urn:microsoft.com/office/officeart/2008/layout/NameandTitleOrganizationalChart"/>
    <dgm:cxn modelId="{C97D6651-526F-4B6E-9DAE-4A836A0D0429}" type="presParOf" srcId="{13E56550-D1DA-4184-8823-21559FE93EC1}" destId="{FD89F78A-B415-4F7C-9301-54F3651477C3}" srcOrd="2" destOrd="0" presId="urn:microsoft.com/office/officeart/2008/layout/NameandTitleOrganizationalChart"/>
    <dgm:cxn modelId="{9845C6E8-72D6-4E80-913E-F025E5515429}" type="presParOf" srcId="{DDC34C24-9077-4612-A9FB-41764EDC445A}" destId="{865A4DC3-75CF-4870-9225-E5DC49E27CA0}" srcOrd="1" destOrd="0" presId="urn:microsoft.com/office/officeart/2008/layout/NameandTitleOrganizationalChart"/>
    <dgm:cxn modelId="{BA70EAB8-FF42-46D4-9803-D4E4841E8B0F}" type="presParOf" srcId="{DDC34C24-9077-4612-A9FB-41764EDC445A}" destId="{3B108C14-9E94-49A1-AB48-D2F7DF9DDD77}" srcOrd="2" destOrd="0" presId="urn:microsoft.com/office/officeart/2008/layout/NameandTitleOrganizationalChart"/>
    <dgm:cxn modelId="{FBF61BFD-65FA-418D-99F5-9CBF48D9CD6B}" type="presParOf" srcId="{E550C651-30D5-4378-A811-FF2918654F44}" destId="{1CE74016-E75F-4232-A4B7-4E49589BBEA4}" srcOrd="4" destOrd="0" presId="urn:microsoft.com/office/officeart/2008/layout/NameandTitleOrganizationalChart"/>
    <dgm:cxn modelId="{384D0DF3-DACF-4BD5-80A5-EB75DBFA5F8D}" type="presParOf" srcId="{E550C651-30D5-4378-A811-FF2918654F44}" destId="{8A20382A-B456-4D32-8CA2-CCE8D6699064}" srcOrd="5" destOrd="0" presId="urn:microsoft.com/office/officeart/2008/layout/NameandTitleOrganizationalChart"/>
    <dgm:cxn modelId="{BC0D7C85-A217-4042-8DF7-FE4EEFCB6AC3}" type="presParOf" srcId="{8A20382A-B456-4D32-8CA2-CCE8D6699064}" destId="{7676CB24-27E4-4C69-9FB7-13E8465B44A5}" srcOrd="0" destOrd="0" presId="urn:microsoft.com/office/officeart/2008/layout/NameandTitleOrganizationalChart"/>
    <dgm:cxn modelId="{E7A5FF93-6B60-4F75-8BA2-7536B223569F}" type="presParOf" srcId="{7676CB24-27E4-4C69-9FB7-13E8465B44A5}" destId="{DEEF90CE-7A1B-4B4A-9D20-8634A3AD9F52}" srcOrd="0" destOrd="0" presId="urn:microsoft.com/office/officeart/2008/layout/NameandTitleOrganizationalChart"/>
    <dgm:cxn modelId="{9FFC0972-BC47-4F08-88CD-567873C00A5C}" type="presParOf" srcId="{7676CB24-27E4-4C69-9FB7-13E8465B44A5}" destId="{BDD45F31-755E-4AC1-841A-A67A4FA3B607}" srcOrd="1" destOrd="0" presId="urn:microsoft.com/office/officeart/2008/layout/NameandTitleOrganizationalChart"/>
    <dgm:cxn modelId="{7BA8EFE8-BCDB-43FF-9A2F-A82E0C0E9CD2}" type="presParOf" srcId="{7676CB24-27E4-4C69-9FB7-13E8465B44A5}" destId="{6F1121C2-FF8C-4123-BBDD-C0147CA94110}" srcOrd="2" destOrd="0" presId="urn:microsoft.com/office/officeart/2008/layout/NameandTitleOrganizationalChart"/>
    <dgm:cxn modelId="{F2C724E8-031B-4051-BBFB-ACE535197C48}" type="presParOf" srcId="{8A20382A-B456-4D32-8CA2-CCE8D6699064}" destId="{0E057694-D24C-4F6A-992D-3652B6CA63FC}" srcOrd="1" destOrd="0" presId="urn:microsoft.com/office/officeart/2008/layout/NameandTitleOrganizationalChart"/>
    <dgm:cxn modelId="{D645E70E-6933-4D8C-BB97-78C79E183FD8}" type="presParOf" srcId="{8A20382A-B456-4D32-8CA2-CCE8D6699064}" destId="{5C1A6DD8-0A97-412F-AD53-5A505766C1E1}" srcOrd="2" destOrd="0" presId="urn:microsoft.com/office/officeart/2008/layout/NameandTitleOrganizationalChart"/>
    <dgm:cxn modelId="{1A0EA9AB-A1F0-4ED4-8BA0-B4AB6E553EC7}" type="presParOf" srcId="{20C1F204-9C83-40ED-9853-31E5E4C419C4}" destId="{714FFA2E-2CA9-4CEB-A382-A5D3D08C76C5}" srcOrd="2" destOrd="0" presId="urn:microsoft.com/office/officeart/2008/layout/NameandTitleOrganizationalChart"/>
    <dgm:cxn modelId="{61B44F07-5A16-4DF4-A4E4-9ADD6F55084E}" type="presParOf" srcId="{714FFA2E-2CA9-4CEB-A382-A5D3D08C76C5}" destId="{429D6235-76FD-42A8-AB81-35F414F9FDE1}" srcOrd="0" destOrd="0" presId="urn:microsoft.com/office/officeart/2008/layout/NameandTitleOrganizationalChart"/>
    <dgm:cxn modelId="{6BEF0A58-1C56-4B3F-ADDF-B4339B190896}" type="presParOf" srcId="{714FFA2E-2CA9-4CEB-A382-A5D3D08C76C5}" destId="{0B2EFBA4-E84C-460E-B90D-D90085B2BB06}" srcOrd="1" destOrd="0" presId="urn:microsoft.com/office/officeart/2008/layout/NameandTitleOrganizationalChart"/>
    <dgm:cxn modelId="{058C3B7A-651B-4EAF-B547-1A0DC048CEC9}" type="presParOf" srcId="{0B2EFBA4-E84C-460E-B90D-D90085B2BB06}" destId="{E6280357-855F-4006-8F82-F228170F4B2F}" srcOrd="0" destOrd="0" presId="urn:microsoft.com/office/officeart/2008/layout/NameandTitleOrganizationalChart"/>
    <dgm:cxn modelId="{AB778114-B88E-4065-AFB6-FEF544017BC3}" type="presParOf" srcId="{E6280357-855F-4006-8F82-F228170F4B2F}" destId="{965EB960-2907-492E-A29E-DD47E0B8396E}" srcOrd="0" destOrd="0" presId="urn:microsoft.com/office/officeart/2008/layout/NameandTitleOrganizationalChart"/>
    <dgm:cxn modelId="{C4878619-4E70-4A8B-B5A2-5A4130566026}" type="presParOf" srcId="{E6280357-855F-4006-8F82-F228170F4B2F}" destId="{A766BE4D-9779-46B0-8FBE-9AEC7802FB62}" srcOrd="1" destOrd="0" presId="urn:microsoft.com/office/officeart/2008/layout/NameandTitleOrganizationalChart"/>
    <dgm:cxn modelId="{78C0BF5A-D536-47F4-B02D-69628A7BE09F}" type="presParOf" srcId="{E6280357-855F-4006-8F82-F228170F4B2F}" destId="{2825CD60-801B-4839-9368-EB525CCC02C8}" srcOrd="2" destOrd="0" presId="urn:microsoft.com/office/officeart/2008/layout/NameandTitleOrganizationalChart"/>
    <dgm:cxn modelId="{EB586059-E90D-408B-B9E0-F0C3B6994419}" type="presParOf" srcId="{0B2EFBA4-E84C-460E-B90D-D90085B2BB06}" destId="{CD8C4259-D185-45DB-BB37-A8910CD8BE61}" srcOrd="1" destOrd="0" presId="urn:microsoft.com/office/officeart/2008/layout/NameandTitleOrganizationalChart"/>
    <dgm:cxn modelId="{EA1C0CEC-8C86-42F1-8743-0CBEF4F66528}" type="presParOf" srcId="{0B2EFBA4-E84C-460E-B90D-D90085B2BB06}" destId="{9D93225E-A2CF-4E27-9C45-CCDEC1568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329" y="1302"/>
          <a:ext cx="2872081" cy="6505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19383" y="20356"/>
        <a:ext cx="2833973" cy="612438"/>
      </dsp:txXfrm>
    </dsp:sp>
    <dsp:sp modelId="{83A6DB45-A30B-45D9-825B-8750C236E8BB}">
      <dsp:nvSpPr>
        <dsp:cNvPr id="0" name=""/>
        <dsp:cNvSpPr/>
      </dsp:nvSpPr>
      <dsp:spPr>
        <a:xfrm>
          <a:off x="329" y="702751"/>
          <a:ext cx="187613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sp:txBody>
      <dsp:txXfrm>
        <a:off x="19383" y="721805"/>
        <a:ext cx="1838024" cy="612438"/>
      </dsp:txXfrm>
    </dsp:sp>
    <dsp:sp modelId="{672A1700-86E5-43FF-8A56-5A66CCDDCB26}">
      <dsp:nvSpPr>
        <dsp:cNvPr id="0" name=""/>
        <dsp:cNvSpPr/>
      </dsp:nvSpPr>
      <dsp:spPr>
        <a:xfrm>
          <a:off x="32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19383" y="1423253"/>
        <a:ext cx="880664" cy="612438"/>
      </dsp:txXfrm>
    </dsp:sp>
    <dsp:sp modelId="{73F0E2EC-EBCE-4659-895A-0F2C9212B4ED}">
      <dsp:nvSpPr>
        <dsp:cNvPr id="0" name=""/>
        <dsp:cNvSpPr/>
      </dsp:nvSpPr>
      <dsp:spPr>
        <a:xfrm>
          <a:off x="957690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976744" y="1423253"/>
        <a:ext cx="880664" cy="612438"/>
      </dsp:txXfrm>
    </dsp:sp>
    <dsp:sp modelId="{7C57179C-FAB2-4A33-B2CB-A0C73FBD7941}">
      <dsp:nvSpPr>
        <dsp:cNvPr id="0" name=""/>
        <dsp:cNvSpPr/>
      </dsp:nvSpPr>
      <dsp:spPr>
        <a:xfrm>
          <a:off x="1953639" y="702751"/>
          <a:ext cx="91877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1972693" y="721805"/>
        <a:ext cx="880664" cy="612438"/>
      </dsp:txXfrm>
    </dsp:sp>
    <dsp:sp modelId="{99099BA9-4AFF-405D-98C9-C381CCD1D880}">
      <dsp:nvSpPr>
        <dsp:cNvPr id="0" name=""/>
        <dsp:cNvSpPr/>
      </dsp:nvSpPr>
      <dsp:spPr>
        <a:xfrm>
          <a:off x="195363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972693" y="1423253"/>
        <a:ext cx="880664" cy="612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6235-76FD-42A8-AB81-35F414F9FDE1}">
      <dsp:nvSpPr>
        <dsp:cNvPr id="0" name=""/>
        <dsp:cNvSpPr/>
      </dsp:nvSpPr>
      <dsp:spPr>
        <a:xfrm>
          <a:off x="2872507" y="1135086"/>
          <a:ext cx="259258" cy="960130"/>
        </a:xfrm>
        <a:custGeom>
          <a:avLst/>
          <a:gdLst/>
          <a:ahLst/>
          <a:cxnLst/>
          <a:rect l="0" t="0" r="0" b="0"/>
          <a:pathLst>
            <a:path>
              <a:moveTo>
                <a:pt x="259258" y="0"/>
              </a:moveTo>
              <a:lnTo>
                <a:pt x="259258" y="960130"/>
              </a:lnTo>
              <a:lnTo>
                <a:pt x="0" y="960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4016-E75F-4232-A4B7-4E49589BBEA4}">
      <dsp:nvSpPr>
        <dsp:cNvPr id="0" name=""/>
        <dsp:cNvSpPr/>
      </dsp:nvSpPr>
      <dsp:spPr>
        <a:xfrm>
          <a:off x="3131765" y="1135086"/>
          <a:ext cx="2126386" cy="190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43"/>
              </a:lnTo>
              <a:lnTo>
                <a:pt x="2126386" y="1725843"/>
              </a:lnTo>
              <a:lnTo>
                <a:pt x="2126386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45B-AD0D-4905-B350-CBB31406E43B}">
      <dsp:nvSpPr>
        <dsp:cNvPr id="0" name=""/>
        <dsp:cNvSpPr/>
      </dsp:nvSpPr>
      <dsp:spPr>
        <a:xfrm>
          <a:off x="2995996" y="1135086"/>
          <a:ext cx="91440" cy="1909211"/>
        </a:xfrm>
        <a:custGeom>
          <a:avLst/>
          <a:gdLst/>
          <a:ahLst/>
          <a:cxnLst/>
          <a:rect l="0" t="0" r="0" b="0"/>
          <a:pathLst>
            <a:path>
              <a:moveTo>
                <a:pt x="135769" y="0"/>
              </a:moveTo>
              <a:lnTo>
                <a:pt x="135769" y="1725843"/>
              </a:lnTo>
              <a:lnTo>
                <a:pt x="45720" y="1725843"/>
              </a:lnTo>
              <a:lnTo>
                <a:pt x="4572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9ECEE-0946-4E16-AC78-15F4BDBC11A0}">
      <dsp:nvSpPr>
        <dsp:cNvPr id="0" name=""/>
        <dsp:cNvSpPr/>
      </dsp:nvSpPr>
      <dsp:spPr>
        <a:xfrm>
          <a:off x="825280" y="1135086"/>
          <a:ext cx="2306485" cy="1909211"/>
        </a:xfrm>
        <a:custGeom>
          <a:avLst/>
          <a:gdLst/>
          <a:ahLst/>
          <a:cxnLst/>
          <a:rect l="0" t="0" r="0" b="0"/>
          <a:pathLst>
            <a:path>
              <a:moveTo>
                <a:pt x="2306485" y="0"/>
              </a:moveTo>
              <a:lnTo>
                <a:pt x="2306485" y="1725843"/>
              </a:lnTo>
              <a:lnTo>
                <a:pt x="0" y="1725843"/>
              </a:lnTo>
              <a:lnTo>
                <a:pt x="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91DE8-01D0-4844-9168-336DA20C964D}">
      <dsp:nvSpPr>
        <dsp:cNvPr id="0" name=""/>
        <dsp:cNvSpPr/>
      </dsp:nvSpPr>
      <dsp:spPr>
        <a:xfrm>
          <a:off x="2372855" y="349226"/>
          <a:ext cx="1517820" cy="7858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sp:txBody>
      <dsp:txXfrm>
        <a:off x="2372855" y="349226"/>
        <a:ext cx="1517820" cy="785860"/>
      </dsp:txXfrm>
    </dsp:sp>
    <dsp:sp modelId="{8DA27B87-6529-4EC4-8B31-5F9D7A6B525B}">
      <dsp:nvSpPr>
        <dsp:cNvPr id="0" name=""/>
        <dsp:cNvSpPr/>
      </dsp:nvSpPr>
      <dsp:spPr>
        <a:xfrm>
          <a:off x="2676419" y="847302"/>
          <a:ext cx="1366038" cy="488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sp:txBody>
      <dsp:txXfrm>
        <a:off x="2676419" y="847302"/>
        <a:ext cx="1366038" cy="488249"/>
      </dsp:txXfrm>
    </dsp:sp>
    <dsp:sp modelId="{20C80743-9E46-403E-A46E-2E0A199270B0}">
      <dsp:nvSpPr>
        <dsp:cNvPr id="0" name=""/>
        <dsp:cNvSpPr/>
      </dsp:nvSpPr>
      <dsp:spPr>
        <a:xfrm>
          <a:off x="66370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66370" y="3044297"/>
        <a:ext cx="1517820" cy="785860"/>
      </dsp:txXfrm>
    </dsp:sp>
    <dsp:sp modelId="{669C0E72-10C7-470E-BF80-24D4AE49C8F8}">
      <dsp:nvSpPr>
        <dsp:cNvPr id="0" name=""/>
        <dsp:cNvSpPr/>
      </dsp:nvSpPr>
      <dsp:spPr>
        <a:xfrm>
          <a:off x="189835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835" y="3489319"/>
        <a:ext cx="1726235" cy="594359"/>
      </dsp:txXfrm>
    </dsp:sp>
    <dsp:sp modelId="{D89E2296-F3D5-4E29-8FD9-C4E70765D83D}">
      <dsp:nvSpPr>
        <dsp:cNvPr id="0" name=""/>
        <dsp:cNvSpPr/>
      </dsp:nvSpPr>
      <dsp:spPr>
        <a:xfrm>
          <a:off x="2282806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2282806" y="3044297"/>
        <a:ext cx="1517820" cy="785860"/>
      </dsp:txXfrm>
    </dsp:sp>
    <dsp:sp modelId="{D969876B-1726-4B57-A2B6-1B7E62FD56DF}">
      <dsp:nvSpPr>
        <dsp:cNvPr id="0" name=""/>
        <dsp:cNvSpPr/>
      </dsp:nvSpPr>
      <dsp:spPr>
        <a:xfrm>
          <a:off x="2406271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06271" y="3489319"/>
        <a:ext cx="1726235" cy="594359"/>
      </dsp:txXfrm>
    </dsp:sp>
    <dsp:sp modelId="{DEEF90CE-7A1B-4B4A-9D20-8634A3AD9F52}">
      <dsp:nvSpPr>
        <dsp:cNvPr id="0" name=""/>
        <dsp:cNvSpPr/>
      </dsp:nvSpPr>
      <dsp:spPr>
        <a:xfrm>
          <a:off x="4499242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4499242" y="3044297"/>
        <a:ext cx="1517820" cy="785860"/>
      </dsp:txXfrm>
    </dsp:sp>
    <dsp:sp modelId="{BDD45F31-755E-4AC1-841A-A67A4FA3B607}">
      <dsp:nvSpPr>
        <dsp:cNvPr id="0" name=""/>
        <dsp:cNvSpPr/>
      </dsp:nvSpPr>
      <dsp:spPr>
        <a:xfrm>
          <a:off x="4622708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2708" y="3489319"/>
        <a:ext cx="1726235" cy="594359"/>
      </dsp:txXfrm>
    </dsp:sp>
    <dsp:sp modelId="{965EB960-2907-492E-A29E-DD47E0B8396E}">
      <dsp:nvSpPr>
        <dsp:cNvPr id="0" name=""/>
        <dsp:cNvSpPr/>
      </dsp:nvSpPr>
      <dsp:spPr>
        <a:xfrm>
          <a:off x="1354686" y="1702287"/>
          <a:ext cx="1517820" cy="7858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sp:txBody>
      <dsp:txXfrm>
        <a:off x="1354686" y="1702287"/>
        <a:ext cx="1517820" cy="785860"/>
      </dsp:txXfrm>
    </dsp:sp>
    <dsp:sp modelId="{A766BE4D-9779-46B0-8FBE-9AEC7802FB62}">
      <dsp:nvSpPr>
        <dsp:cNvPr id="0" name=""/>
        <dsp:cNvSpPr/>
      </dsp:nvSpPr>
      <dsp:spPr>
        <a:xfrm>
          <a:off x="1658250" y="2211414"/>
          <a:ext cx="1366038" cy="466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58250" y="2211414"/>
        <a:ext cx="1366038" cy="466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008323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818190"/>
              </p:ext>
            </p:extLst>
          </p:nvPr>
        </p:nvGraphicFramePr>
        <p:xfrm>
          <a:off x="7821929" y="3266706"/>
          <a:ext cx="2872741" cy="20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021678" y="5445147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C79BD39-4545-49E5-9ED4-5CAD47EBA2B6}"/>
              </a:ext>
            </a:extLst>
          </p:cNvPr>
          <p:cNvGrpSpPr/>
          <p:nvPr/>
        </p:nvGrpSpPr>
        <p:grpSpPr>
          <a:xfrm>
            <a:off x="1264848" y="2167309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148D08-68FC-47E7-A9CF-89E8EE02ED9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四角形: 角を丸くする 4">
              <a:extLst>
                <a:ext uri="{FF2B5EF4-FFF2-40B4-BE49-F238E27FC236}">
                  <a16:creationId xmlns:a16="http://schemas.microsoft.com/office/drawing/2014/main" id="{6A8B32C3-A695-4B47-A361-00B78AE53512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36764E-AF54-4D7C-A5AC-4A8E3E7C7171}"/>
              </a:ext>
            </a:extLst>
          </p:cNvPr>
          <p:cNvGrpSpPr/>
          <p:nvPr/>
        </p:nvGrpSpPr>
        <p:grpSpPr>
          <a:xfrm>
            <a:off x="2935656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D1C41-2902-4E00-9AF0-051AD3BAFCD2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四角形: 角を丸くする 4">
              <a:extLst>
                <a:ext uri="{FF2B5EF4-FFF2-40B4-BE49-F238E27FC236}">
                  <a16:creationId xmlns:a16="http://schemas.microsoft.com/office/drawing/2014/main" id="{E0BB3731-1CF9-4941-BF09-D13C3CEC0CE5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InWork</a:t>
              </a:r>
            </a:p>
          </p:txBody>
        </p:sp>
      </p:grp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F9C61CB-429E-422B-9655-225BD5D8C2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3583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1171965-9A38-4EC0-A527-9743954679D0}"/>
              </a:ext>
            </a:extLst>
          </p:cNvPr>
          <p:cNvGrpSpPr/>
          <p:nvPr/>
        </p:nvGrpSpPr>
        <p:grpSpPr>
          <a:xfrm>
            <a:off x="4606464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B7A9D4B-026A-4932-86B9-8778110CFE73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四角形: 角を丸くする 4">
              <a:extLst>
                <a:ext uri="{FF2B5EF4-FFF2-40B4-BE49-F238E27FC236}">
                  <a16:creationId xmlns:a16="http://schemas.microsoft.com/office/drawing/2014/main" id="{75150D64-C301-4520-AB16-6BE425CA91D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3B3769-22A9-43D9-921B-AC2DBEC49DBF}"/>
              </a:ext>
            </a:extLst>
          </p:cNvPr>
          <p:cNvGrpSpPr/>
          <p:nvPr/>
        </p:nvGrpSpPr>
        <p:grpSpPr>
          <a:xfrm>
            <a:off x="6277272" y="2169313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A90CDA5-2A04-4BE1-88BE-FC4CF3AA1C1A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25B69D93-E0C7-4CDB-8C47-E49A6DC1929B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InReview</a:t>
              </a:r>
              <a:endPara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D349F9-7BC4-4630-9952-78083A76BBF8}"/>
              </a:ext>
            </a:extLst>
          </p:cNvPr>
          <p:cNvGrpSpPr/>
          <p:nvPr/>
        </p:nvGrpSpPr>
        <p:grpSpPr>
          <a:xfrm>
            <a:off x="2937660" y="3541706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73CA579-985E-493D-A368-1FBCC8E34CD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77EF6FB8-2CED-42C3-A6D7-D5E9849CCEE1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Canceled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7957427-592A-4E84-AB5D-0356F0BF7AA5}"/>
              </a:ext>
            </a:extLst>
          </p:cNvPr>
          <p:cNvGrpSpPr/>
          <p:nvPr/>
        </p:nvGrpSpPr>
        <p:grpSpPr>
          <a:xfrm>
            <a:off x="8930550" y="2161792"/>
            <a:ext cx="1169789" cy="718839"/>
            <a:chOff x="2487391" y="783580"/>
            <a:chExt cx="1169789" cy="71883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74367DB-76AB-48A4-BFC3-068EC1FD601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四角形: 角を丸くする 4">
              <a:extLst>
                <a:ext uri="{FF2B5EF4-FFF2-40B4-BE49-F238E27FC236}">
                  <a16:creationId xmlns:a16="http://schemas.microsoft.com/office/drawing/2014/main" id="{C15B94D0-B1B7-4159-9064-317405830723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Closed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C53B8BA-3713-49E8-9560-0D108C7C01F5}"/>
              </a:ext>
            </a:extLst>
          </p:cNvPr>
          <p:cNvGrpSpPr/>
          <p:nvPr/>
        </p:nvGrpSpPr>
        <p:grpSpPr>
          <a:xfrm>
            <a:off x="2914602" y="792912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7932208-D21B-4051-9E1B-DDC01E35532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四角形: 角を丸くする 4">
              <a:extLst>
                <a:ext uri="{FF2B5EF4-FFF2-40B4-BE49-F238E27FC236}">
                  <a16:creationId xmlns:a16="http://schemas.microsoft.com/office/drawing/2014/main" id="{64564BED-50F8-4600-A8BB-7637671D5797}"/>
                </a:ext>
              </a:extLst>
            </p:cNvPr>
            <p:cNvSpPr txBox="1"/>
            <p:nvPr/>
          </p:nvSpPr>
          <p:spPr>
            <a:xfrm>
              <a:off x="252749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Pending</a:t>
              </a:r>
            </a:p>
          </p:txBody>
        </p:sp>
      </p:grpSp>
      <p:cxnSp>
        <p:nvCxnSpPr>
          <p:cNvPr id="38" name="コネクタ: カギ線 2">
            <a:extLst>
              <a:ext uri="{FF2B5EF4-FFF2-40B4-BE49-F238E27FC236}">
                <a16:creationId xmlns:a16="http://schemas.microsoft.com/office/drawing/2014/main" id="{B09F2829-3F0A-4B16-BBD6-33DC727BA120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3518547" y="1490697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2">
            <a:extLst>
              <a:ext uri="{FF2B5EF4-FFF2-40B4-BE49-F238E27FC236}">
                <a16:creationId xmlns:a16="http://schemas.microsoft.com/office/drawing/2014/main" id="{A15C4ED5-5313-4647-94EE-A08E69CB2B7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520551" y="2865094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2">
            <a:extLst>
              <a:ext uri="{FF2B5EF4-FFF2-40B4-BE49-F238E27FC236}">
                <a16:creationId xmlns:a16="http://schemas.microsoft.com/office/drawing/2014/main" id="{A5192F17-8ABA-4841-96EC-D31F14580AB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84391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2">
            <a:extLst>
              <a:ext uri="{FF2B5EF4-FFF2-40B4-BE49-F238E27FC236}">
                <a16:creationId xmlns:a16="http://schemas.microsoft.com/office/drawing/2014/main" id="{D5470018-1E2A-47BF-8C42-A8F0E4FA4779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55199" y="2526729"/>
            <a:ext cx="543127" cy="2004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2">
            <a:extLst>
              <a:ext uri="{FF2B5EF4-FFF2-40B4-BE49-F238E27FC236}">
                <a16:creationId xmlns:a16="http://schemas.microsoft.com/office/drawing/2014/main" id="{B4348C95-F055-472A-B208-086966C27FB2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7426007" y="2521212"/>
            <a:ext cx="1525597" cy="752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2">
            <a:extLst>
              <a:ext uri="{FF2B5EF4-FFF2-40B4-BE49-F238E27FC236}">
                <a16:creationId xmlns:a16="http://schemas.microsoft.com/office/drawing/2014/main" id="{70330BA5-2671-4EA0-BE4B-0ED191F22E3F}"/>
              </a:ext>
            </a:extLst>
          </p:cNvPr>
          <p:cNvCxnSpPr>
            <a:cxnSpLocks/>
            <a:stCxn id="37" idx="3"/>
            <a:endCxn id="18" idx="0"/>
          </p:cNvCxnSpPr>
          <p:nvPr/>
        </p:nvCxnSpPr>
        <p:spPr>
          <a:xfrm>
            <a:off x="4082387" y="1152332"/>
            <a:ext cx="2779780" cy="1038035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2">
            <a:extLst>
              <a:ext uri="{FF2B5EF4-FFF2-40B4-BE49-F238E27FC236}">
                <a16:creationId xmlns:a16="http://schemas.microsoft.com/office/drawing/2014/main" id="{A2E38D4B-721B-4816-BD25-4A9272319525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107449" y="2888152"/>
            <a:ext cx="2754718" cy="1012974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2">
            <a:extLst>
              <a:ext uri="{FF2B5EF4-FFF2-40B4-BE49-F238E27FC236}">
                <a16:creationId xmlns:a16="http://schemas.microsoft.com/office/drawing/2014/main" id="{B63DB7F1-5CB3-4CC4-B5BB-45F8286DBD75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H="1">
            <a:off x="1849743" y="2528733"/>
            <a:ext cx="5576264" cy="357415"/>
          </a:xfrm>
          <a:prstGeom prst="bentConnector4">
            <a:avLst>
              <a:gd name="adj1" fmla="val -11752"/>
              <a:gd name="adj2" fmla="val 603146"/>
            </a:avLst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B6B3AF-8F61-4D24-A467-03C39654AA2B}"/>
              </a:ext>
            </a:extLst>
          </p:cNvPr>
          <p:cNvSpPr txBox="1"/>
          <p:nvPr/>
        </p:nvSpPr>
        <p:spPr>
          <a:xfrm>
            <a:off x="3892160" y="4816823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(Issue, Artifact) Work Flow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14BC1C3-CE69-4C2D-8966-92D6CD12C09F}"/>
              </a:ext>
            </a:extLst>
          </p:cNvPr>
          <p:cNvGrpSpPr/>
          <p:nvPr/>
        </p:nvGrpSpPr>
        <p:grpSpPr>
          <a:xfrm>
            <a:off x="1243794" y="813966"/>
            <a:ext cx="1169789" cy="365760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1C5D4BB-A5A0-4B27-A710-28377DD0220F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四角形: 角を丸くする 4">
              <a:extLst>
                <a:ext uri="{FF2B5EF4-FFF2-40B4-BE49-F238E27FC236}">
                  <a16:creationId xmlns:a16="http://schemas.microsoft.com/office/drawing/2014/main" id="{844E8806-D499-467F-A7F4-E57E21289BF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62B270-80DB-4430-839C-943EFC1DC2B6}"/>
              </a:ext>
            </a:extLst>
          </p:cNvPr>
          <p:cNvGrpSpPr/>
          <p:nvPr/>
        </p:nvGrpSpPr>
        <p:grpSpPr>
          <a:xfrm>
            <a:off x="1264848" y="1294060"/>
            <a:ext cx="1169789" cy="365760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0C285957-EED8-4290-B5AE-AA0963A596AC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四角形: 角を丸くする 4">
              <a:extLst>
                <a:ext uri="{FF2B5EF4-FFF2-40B4-BE49-F238E27FC236}">
                  <a16:creationId xmlns:a16="http://schemas.microsoft.com/office/drawing/2014/main" id="{778E9798-E86D-4B55-B259-1C08D6D49ECA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948BF91-AECE-43BA-B9AF-ADFAD62F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11184"/>
              </p:ext>
            </p:extLst>
          </p:nvPr>
        </p:nvGraphicFramePr>
        <p:xfrm>
          <a:off x="2032000" y="719666"/>
          <a:ext cx="6415314" cy="44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088B1A-D01D-48D8-A6D1-AEFCCB68EC44}"/>
              </a:ext>
            </a:extLst>
          </p:cNvPr>
          <p:cNvGrpSpPr/>
          <p:nvPr/>
        </p:nvGrpSpPr>
        <p:grpSpPr>
          <a:xfrm>
            <a:off x="2032000" y="1039630"/>
            <a:ext cx="1828800" cy="274320"/>
            <a:chOff x="2372855" y="349226"/>
            <a:chExt cx="1517820" cy="7858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7A29E7-4205-4899-B1AD-D5E00AA0A04B}"/>
                </a:ext>
              </a:extLst>
            </p:cNvPr>
            <p:cNvSpPr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D52280-13CA-42A3-8A5B-A408E9B8A6DE}"/>
                </a:ext>
              </a:extLst>
            </p:cNvPr>
            <p:cNvSpPr txBox="1"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Manager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A4FB12B-416C-48E8-BE54-0DC6B9AEFB4B}"/>
              </a:ext>
            </a:extLst>
          </p:cNvPr>
          <p:cNvGrpSpPr/>
          <p:nvPr/>
        </p:nvGrpSpPr>
        <p:grpSpPr>
          <a:xfrm>
            <a:off x="2032000" y="1359594"/>
            <a:ext cx="1828800" cy="274320"/>
            <a:chOff x="1354686" y="1702287"/>
            <a:chExt cx="1517820" cy="7858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B9A3803-6B8C-40C1-B449-2407B86C3B9D}"/>
                </a:ext>
              </a:extLst>
            </p:cNvPr>
            <p:cNvSpPr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004C9A-DB01-4201-BDF5-2CFD71643CEE}"/>
                </a:ext>
              </a:extLst>
            </p:cNvPr>
            <p:cNvSpPr txBox="1"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Project Manager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3DA76E-C083-4A3A-8D96-F9E04CF5AE9D}"/>
              </a:ext>
            </a:extLst>
          </p:cNvPr>
          <p:cNvGrpSpPr/>
          <p:nvPr/>
        </p:nvGrpSpPr>
        <p:grpSpPr>
          <a:xfrm>
            <a:off x="2032000" y="1679558"/>
            <a:ext cx="1828800" cy="274320"/>
            <a:chOff x="66370" y="3044297"/>
            <a:chExt cx="1517820" cy="7858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49E0FA8-76E9-4FCE-AD63-1D384C513649}"/>
                </a:ext>
              </a:extLst>
            </p:cNvPr>
            <p:cNvSpPr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A597134-B148-4B50-A9AF-76C0281E25FA}"/>
                </a:ext>
              </a:extLst>
            </p:cNvPr>
            <p:cNvSpPr txBox="1"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0E809F-B68B-46BF-943D-21FF502333FD}"/>
              </a:ext>
            </a:extLst>
          </p:cNvPr>
          <p:cNvSpPr txBox="1"/>
          <p:nvPr/>
        </p:nvSpPr>
        <p:spPr>
          <a:xfrm>
            <a:off x="3002378" y="4904123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Division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8307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128</Words>
  <Application>Microsoft Office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30</cp:revision>
  <dcterms:created xsi:type="dcterms:W3CDTF">2024-09-13T21:16:15Z</dcterms:created>
  <dcterms:modified xsi:type="dcterms:W3CDTF">2024-09-22T01:24:23Z</dcterms:modified>
</cp:coreProperties>
</file>