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>
        <p:scale>
          <a:sx n="75" d="100"/>
          <a:sy n="75" d="100"/>
        </p:scale>
        <p:origin x="1668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6BDD88-CF33-4433-ABE0-7C7BFD662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BBBB1D5-2AE8-4087-A185-BF2EABFEA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AE1081-1591-43F8-A9B8-5FCF1447A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6832-2622-4354-BD9D-64D40320B320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F3AF79-9411-4193-AE40-02D55FC6E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29C379-4E57-4A39-A5D4-AE22F9D06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FF58-B320-4982-AC78-D5DF38390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3935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67AD59-04B3-4A6C-BE8C-1AC8B759F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74B5243-F139-49DD-A714-1D5683381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2E2D2B-1686-4476-BB1D-A230834DC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6832-2622-4354-BD9D-64D40320B320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BF32F5-0D18-4A83-A5E8-979A52A5A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6C1CF7-5206-448F-87E9-C5E992969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FF58-B320-4982-AC78-D5DF38390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3416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CE7307A-C71A-417F-92AC-A0977F64CB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4E444BC-1D26-428A-921B-8D4F2A992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A8F3CC-1170-49FA-BA55-AE514D33B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6832-2622-4354-BD9D-64D40320B320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7416EB-F134-4E54-B542-2DED13F9D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17BBE5-3F9C-4E63-B975-5400F796F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FF58-B320-4982-AC78-D5DF38390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05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ECC6FA-D4FD-46E2-AA5E-745AF7AC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C2860E-00C3-41E9-93F6-CE162905B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C0643E-80A6-4DB7-97F5-C9AA9D71C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6832-2622-4354-BD9D-64D40320B320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DA702A-3B53-4784-BA47-AFCF0E0E2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CEE638-82C7-448A-B3C4-9F9119759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FF58-B320-4982-AC78-D5DF38390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5443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9ADF52-7504-4074-BF79-F47A8AB14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DBE8A9-6B15-4A02-B948-F06221E5F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ACAAC2-657E-4A3B-B030-B9F8D73DF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6832-2622-4354-BD9D-64D40320B320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D09EBA-824B-452E-ABDB-751E8E2CF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770749-F46A-4CD9-96E2-8AE4F33E7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FF58-B320-4982-AC78-D5DF38390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8171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8D5EA1-7B9E-4573-BF69-BBD9323E4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DFDC85-D2FA-4333-B513-F2C9F4D921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6FAB992-7736-4E2B-B804-AA22808CC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D1B1C18-95BD-460C-8AE9-40464BC62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6832-2622-4354-BD9D-64D40320B320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BBC4738-5BF9-4A90-9879-1DFA10D60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DAEFD50-060A-4A1F-8F3F-45D75AD2B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FF58-B320-4982-AC78-D5DF38390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2762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7F53AD-7071-478F-B16A-6B6FE51BE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39B7A54-77F1-45D0-A87A-F62014F10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57932D9-B1AD-4969-AF56-4C87B661D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225D706-94E0-4F1D-B1A9-923C8BBF66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7FF970E-C551-41ED-A471-CABF6291D4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DD88F02-5746-4E9A-AB36-60C624677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6832-2622-4354-BD9D-64D40320B320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15DCEAE-C665-436F-8980-949503A9A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A666ED9-9701-43E1-A0B4-883BE964D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FF58-B320-4982-AC78-D5DF38390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501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EDED7C-5151-453C-ADFC-6EE758504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E2A99F0-4067-4225-9F45-3742C1AE0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6832-2622-4354-BD9D-64D40320B320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D11B974-BC81-4510-A4DF-4D5D4DC9E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C6F2B08-A909-4AFD-9668-9AC045DBF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FF58-B320-4982-AC78-D5DF38390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094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F637BFA-9A5F-4A4D-89AD-298AE93F7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6832-2622-4354-BD9D-64D40320B320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F89381F-2B49-4849-A9D6-039957763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025251C-EAA9-4640-9425-91935522C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FF58-B320-4982-AC78-D5DF38390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5801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D0EDD4-C198-432F-B80E-BA6BDEB7F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BE6923-0049-4BFA-ADE0-40C687E68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7B63214-12E3-4E93-92FE-009890CE4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8980A8C-FB65-42C1-98CC-C11EC612C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6832-2622-4354-BD9D-64D40320B320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2539F0A-907E-4E5B-B1DF-1965BAFD9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3861B55-573C-4328-A7C2-030095CF1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FF58-B320-4982-AC78-D5DF38390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1053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0F9FDC-B839-4DF3-AAF5-84E943940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31B528F-5F34-4F3C-A43A-F0B595A281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BB05E9F-2F8D-46E1-BBC8-046EA1526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3A39792-FFF2-4830-A5CB-77CA648C1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6832-2622-4354-BD9D-64D40320B320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0CEBE36-CE7D-42CE-8DD0-33FF69D7E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CDB424A-FA5A-4F9E-B97F-DA7C656D0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FF58-B320-4982-AC78-D5DF38390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3172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7D036A7-5F37-4AAC-B0A8-F70B7B6FE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DC57EF-77A6-40CB-BA8A-200136FE2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93A93E-51DC-443B-A7FE-E656C9B332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86832-2622-4354-BD9D-64D40320B320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6C3955-0B39-4FD3-B990-AE28AE04B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F1417B-3CC3-431C-A240-00FDD8218E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7FF58-B320-4982-AC78-D5DF38390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988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BA4B80BB-8ACF-42B2-A67C-699CA08A0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584" y="2026612"/>
            <a:ext cx="6592832" cy="2804776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BFCD5D5-B8F6-4208-A97F-48A51B4EA936}"/>
              </a:ext>
            </a:extLst>
          </p:cNvPr>
          <p:cNvSpPr txBox="1"/>
          <p:nvPr/>
        </p:nvSpPr>
        <p:spPr>
          <a:xfrm>
            <a:off x="5057093" y="822121"/>
            <a:ext cx="2007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Hello ALM #01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411F0E9-E207-4182-B624-EEE56BF899DC}"/>
              </a:ext>
            </a:extLst>
          </p:cNvPr>
          <p:cNvSpPr/>
          <p:nvPr/>
        </p:nvSpPr>
        <p:spPr>
          <a:xfrm>
            <a:off x="2799584" y="2373549"/>
            <a:ext cx="2618722" cy="21400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F3EA596-CE98-4D3C-9DA8-0E059C7121A0}"/>
              </a:ext>
            </a:extLst>
          </p:cNvPr>
          <p:cNvSpPr/>
          <p:nvPr/>
        </p:nvSpPr>
        <p:spPr>
          <a:xfrm>
            <a:off x="5418306" y="2710758"/>
            <a:ext cx="2618722" cy="21400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コネクタ: 曲線 11">
            <a:extLst>
              <a:ext uri="{FF2B5EF4-FFF2-40B4-BE49-F238E27FC236}">
                <a16:creationId xmlns:a16="http://schemas.microsoft.com/office/drawing/2014/main" id="{4F5C2514-82E7-4F53-B8E9-207A88C2703D}"/>
              </a:ext>
            </a:extLst>
          </p:cNvPr>
          <p:cNvCxnSpPr>
            <a:cxnSpLocks/>
            <a:stCxn id="9" idx="2"/>
            <a:endCxn id="10" idx="1"/>
          </p:cNvCxnSpPr>
          <p:nvPr/>
        </p:nvCxnSpPr>
        <p:spPr>
          <a:xfrm rot="16200000" flipH="1">
            <a:off x="4648523" y="2047978"/>
            <a:ext cx="230205" cy="1309361"/>
          </a:xfrm>
          <a:prstGeom prst="curved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557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933DC4D-80D1-4534-B480-31948A12C9BF}"/>
              </a:ext>
            </a:extLst>
          </p:cNvPr>
          <p:cNvSpPr txBox="1"/>
          <p:nvPr/>
        </p:nvSpPr>
        <p:spPr>
          <a:xfrm>
            <a:off x="5057093" y="822121"/>
            <a:ext cx="2007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Hello ALM #02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A2DAF63E-4CEE-4416-BA9D-8A0376D5F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061" y="1452423"/>
            <a:ext cx="6999875" cy="5235967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EAAA2B2-4E15-4CB7-8A59-E1A45226C0D8}"/>
              </a:ext>
            </a:extLst>
          </p:cNvPr>
          <p:cNvSpPr/>
          <p:nvPr/>
        </p:nvSpPr>
        <p:spPr>
          <a:xfrm>
            <a:off x="3377981" y="2485972"/>
            <a:ext cx="971770" cy="14292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コネクタ: 曲線 11">
            <a:extLst>
              <a:ext uri="{FF2B5EF4-FFF2-40B4-BE49-F238E27FC236}">
                <a16:creationId xmlns:a16="http://schemas.microsoft.com/office/drawing/2014/main" id="{4B3D5BA5-1352-4873-A2A8-4E446090F48F}"/>
              </a:ext>
            </a:extLst>
          </p:cNvPr>
          <p:cNvCxnSpPr>
            <a:cxnSpLocks/>
            <a:stCxn id="11" idx="2"/>
            <a:endCxn id="13" idx="1"/>
          </p:cNvCxnSpPr>
          <p:nvPr/>
        </p:nvCxnSpPr>
        <p:spPr>
          <a:xfrm rot="16200000" flipH="1">
            <a:off x="3129702" y="3363064"/>
            <a:ext cx="2119313" cy="650984"/>
          </a:xfrm>
          <a:prstGeom prst="curved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C86B49D-5D9F-4EA9-9E52-8083542B1CCC}"/>
              </a:ext>
            </a:extLst>
          </p:cNvPr>
          <p:cNvSpPr/>
          <p:nvPr/>
        </p:nvSpPr>
        <p:spPr>
          <a:xfrm>
            <a:off x="4514850" y="4443413"/>
            <a:ext cx="4962525" cy="609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コネクタ: 曲線 13">
            <a:extLst>
              <a:ext uri="{FF2B5EF4-FFF2-40B4-BE49-F238E27FC236}">
                <a16:creationId xmlns:a16="http://schemas.microsoft.com/office/drawing/2014/main" id="{071B1DBB-3A8D-4CAE-81D1-1E773F9E3A7E}"/>
              </a:ext>
            </a:extLst>
          </p:cNvPr>
          <p:cNvCxnSpPr>
            <a:cxnSpLocks/>
            <a:stCxn id="13" idx="2"/>
            <a:endCxn id="16" idx="1"/>
          </p:cNvCxnSpPr>
          <p:nvPr/>
        </p:nvCxnSpPr>
        <p:spPr>
          <a:xfrm rot="16200000" flipH="1">
            <a:off x="6770830" y="5278295"/>
            <a:ext cx="1488790" cy="1038225"/>
          </a:xfrm>
          <a:prstGeom prst="curved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FBEBFABB-1527-461A-8D3E-BCE2627ADA0E}"/>
              </a:ext>
            </a:extLst>
          </p:cNvPr>
          <p:cNvSpPr/>
          <p:nvPr/>
        </p:nvSpPr>
        <p:spPr>
          <a:xfrm>
            <a:off x="8034338" y="6457949"/>
            <a:ext cx="534724" cy="16770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C2786393-48E2-4310-BE13-5B8087534E60}"/>
              </a:ext>
            </a:extLst>
          </p:cNvPr>
          <p:cNvSpPr/>
          <p:nvPr/>
        </p:nvSpPr>
        <p:spPr>
          <a:xfrm>
            <a:off x="3377980" y="1972318"/>
            <a:ext cx="590770" cy="1930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コネクタ: 曲線 25">
            <a:extLst>
              <a:ext uri="{FF2B5EF4-FFF2-40B4-BE49-F238E27FC236}">
                <a16:creationId xmlns:a16="http://schemas.microsoft.com/office/drawing/2014/main" id="{B70F0C1E-B153-4357-B4F2-B443E1C7F315}"/>
              </a:ext>
            </a:extLst>
          </p:cNvPr>
          <p:cNvCxnSpPr>
            <a:cxnSpLocks/>
            <a:stCxn id="25" idx="2"/>
            <a:endCxn id="11" idx="1"/>
          </p:cNvCxnSpPr>
          <p:nvPr/>
        </p:nvCxnSpPr>
        <p:spPr>
          <a:xfrm rot="5400000">
            <a:off x="3329630" y="2213700"/>
            <a:ext cx="392087" cy="295384"/>
          </a:xfrm>
          <a:prstGeom prst="curvedConnector4">
            <a:avLst>
              <a:gd name="adj1" fmla="val 40887"/>
              <a:gd name="adj2" fmla="val 177391"/>
            </a:avLst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565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E6B3328-F84E-4B99-A363-96F392C6946C}"/>
              </a:ext>
            </a:extLst>
          </p:cNvPr>
          <p:cNvSpPr txBox="1"/>
          <p:nvPr/>
        </p:nvSpPr>
        <p:spPr>
          <a:xfrm>
            <a:off x="5057093" y="822121"/>
            <a:ext cx="2007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Hello ALM #03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BCBE0328-698B-4514-8695-C10FA266C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20265"/>
            <a:ext cx="3796511" cy="261747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E5817F49-A771-42FC-A98D-13954ADE2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7477" y="2120265"/>
            <a:ext cx="3227783" cy="3590154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FE35E0C1-84AC-4B3F-B8A5-C3B693025097}"/>
              </a:ext>
            </a:extLst>
          </p:cNvPr>
          <p:cNvSpPr/>
          <p:nvPr/>
        </p:nvSpPr>
        <p:spPr>
          <a:xfrm>
            <a:off x="2677477" y="3093424"/>
            <a:ext cx="1324945" cy="18482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コネクタ: 曲線 17">
            <a:extLst>
              <a:ext uri="{FF2B5EF4-FFF2-40B4-BE49-F238E27FC236}">
                <a16:creationId xmlns:a16="http://schemas.microsoft.com/office/drawing/2014/main" id="{B2F400DE-7658-4D28-961B-3004BAFC460A}"/>
              </a:ext>
            </a:extLst>
          </p:cNvPr>
          <p:cNvCxnSpPr>
            <a:cxnSpLocks/>
            <a:stCxn id="17" idx="2"/>
            <a:endCxn id="19" idx="1"/>
          </p:cNvCxnSpPr>
          <p:nvPr/>
        </p:nvCxnSpPr>
        <p:spPr>
          <a:xfrm rot="16200000" flipH="1">
            <a:off x="4282005" y="2336194"/>
            <a:ext cx="93345" cy="1977454"/>
          </a:xfrm>
          <a:prstGeom prst="curved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83E607B4-23ED-40E6-9459-CB87DA456B27}"/>
              </a:ext>
            </a:extLst>
          </p:cNvPr>
          <p:cNvSpPr/>
          <p:nvPr/>
        </p:nvSpPr>
        <p:spPr>
          <a:xfrm>
            <a:off x="5317404" y="3278249"/>
            <a:ext cx="511896" cy="18669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コネクタ: 曲線 20">
            <a:extLst>
              <a:ext uri="{FF2B5EF4-FFF2-40B4-BE49-F238E27FC236}">
                <a16:creationId xmlns:a16="http://schemas.microsoft.com/office/drawing/2014/main" id="{EC75C6EE-07B7-4FA6-A0AA-BA6561D0BCE3}"/>
              </a:ext>
            </a:extLst>
          </p:cNvPr>
          <p:cNvCxnSpPr>
            <a:cxnSpLocks/>
            <a:stCxn id="19" idx="2"/>
            <a:endCxn id="22" idx="1"/>
          </p:cNvCxnSpPr>
          <p:nvPr/>
        </p:nvCxnSpPr>
        <p:spPr>
          <a:xfrm rot="5400000" flipH="1" flipV="1">
            <a:off x="5512424" y="2453607"/>
            <a:ext cx="1072259" cy="950405"/>
          </a:xfrm>
          <a:prstGeom prst="curvedConnector4">
            <a:avLst>
              <a:gd name="adj1" fmla="val -21319"/>
              <a:gd name="adj2" fmla="val 63465"/>
            </a:avLst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5B87CCA2-373B-452C-9005-891FABDEB223}"/>
              </a:ext>
            </a:extLst>
          </p:cNvPr>
          <p:cNvSpPr/>
          <p:nvPr/>
        </p:nvSpPr>
        <p:spPr>
          <a:xfrm>
            <a:off x="6523757" y="2293619"/>
            <a:ext cx="1964924" cy="19812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E9AB96E-7083-4C96-93E4-CEDD4E6EC352}"/>
              </a:ext>
            </a:extLst>
          </p:cNvPr>
          <p:cNvSpPr/>
          <p:nvPr/>
        </p:nvSpPr>
        <p:spPr>
          <a:xfrm>
            <a:off x="8442961" y="4478653"/>
            <a:ext cx="795019" cy="19812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D2EACDE4-D8E7-4274-A27A-57BF53BB96BD}"/>
              </a:ext>
            </a:extLst>
          </p:cNvPr>
          <p:cNvSpPr/>
          <p:nvPr/>
        </p:nvSpPr>
        <p:spPr>
          <a:xfrm>
            <a:off x="4531757" y="5427777"/>
            <a:ext cx="675243" cy="21469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コネクタ: 曲線 24">
            <a:extLst>
              <a:ext uri="{FF2B5EF4-FFF2-40B4-BE49-F238E27FC236}">
                <a16:creationId xmlns:a16="http://schemas.microsoft.com/office/drawing/2014/main" id="{127CA80C-ED82-4C6A-84CF-1C669832E5A1}"/>
              </a:ext>
            </a:extLst>
          </p:cNvPr>
          <p:cNvCxnSpPr>
            <a:cxnSpLocks/>
            <a:stCxn id="22" idx="2"/>
            <a:endCxn id="23" idx="1"/>
          </p:cNvCxnSpPr>
          <p:nvPr/>
        </p:nvCxnSpPr>
        <p:spPr>
          <a:xfrm rot="16200000" flipH="1">
            <a:off x="6931603" y="3066356"/>
            <a:ext cx="2085974" cy="936742"/>
          </a:xfrm>
          <a:prstGeom prst="curved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コネクタ: 曲線 25">
            <a:extLst>
              <a:ext uri="{FF2B5EF4-FFF2-40B4-BE49-F238E27FC236}">
                <a16:creationId xmlns:a16="http://schemas.microsoft.com/office/drawing/2014/main" id="{57D02DF2-D45F-4BF3-807E-16CD1FC807C8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rot="5400000">
            <a:off x="6479424" y="3066730"/>
            <a:ext cx="751002" cy="3971092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72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078B4A0A-21A4-49EE-A419-1CEBA8961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119" y="1065620"/>
            <a:ext cx="4629150" cy="122872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43A84D8D-C14B-4FA0-B92F-7413E04A8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98" y="1065620"/>
            <a:ext cx="4581525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997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A797D4D9-9B33-4BD8-8098-1341B1D56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23" y="463550"/>
            <a:ext cx="10949354" cy="593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827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12</Words>
  <Application>Microsoft Office PowerPoint</Application>
  <PresentationFormat>ワイド画面</PresentationFormat>
  <Paragraphs>3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游ゴシック</vt:lpstr>
      <vt:lpstr>游ゴシック Light</vt:lpstr>
      <vt:lpstr>Arial</vt:lpstr>
      <vt:lpstr>Calibri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User</dc:creator>
  <cp:lastModifiedBy>User</cp:lastModifiedBy>
  <cp:revision>39</cp:revision>
  <dcterms:created xsi:type="dcterms:W3CDTF">2024-09-13T21:16:15Z</dcterms:created>
  <dcterms:modified xsi:type="dcterms:W3CDTF">2024-09-30T20:45:02Z</dcterms:modified>
</cp:coreProperties>
</file>