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58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8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4C02E71-C27B-41DC-946E-CDD05AAF897E}" type="doc">
      <dgm:prSet loTypeId="urn:microsoft.com/office/officeart/2005/8/layout/target2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484C48F-D868-48F1-8905-CD084BD8FA4F}">
      <dgm:prSet phldrT="[テキスト]" custT="1"/>
      <dgm:spPr>
        <a:solidFill>
          <a:schemeClr val="accent1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i="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260753-AAE8-4A31-83DA-7F1C9BE60260}" type="par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1EB0A18-7C1F-4BF6-8C79-C8FC5F34B8DB}" type="sibTrans" cxnId="{E441803B-AB13-4B7F-A428-3462E2324372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87DC44-0DCE-4BBE-8ECF-220EBEEA80FD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gm:t>
    </dgm:pt>
    <dgm:pt modelId="{6D4E6CB6-A29A-4E54-B646-B9E8BDB3F44C}" type="par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C382EFA-3FBA-470B-BF8F-9F73877F80DB}" type="sibTrans" cxnId="{61C052A1-E896-4754-BFC7-C91202DDCF7C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F8047A2-5D29-4CE7-BBAD-88BAA517B302}">
      <dgm:prSet phldrT="[テキスト]" custT="1"/>
      <dgm:spPr>
        <a:solidFill>
          <a:schemeClr val="accent2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gm:t>
    </dgm:pt>
    <dgm:pt modelId="{0CDAF774-84AD-491D-B64D-D8520E9467A9}" type="par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A8EC7E9-8A00-4349-A166-4154B718CCAB}" type="sibTrans" cxnId="{DD0C5548-1512-4DFD-9F66-4F3F54CE970E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3E84007-10BB-483D-838C-982E23506C68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CA125971-0C04-472C-9C20-8CB849F1E804}" type="par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17E6744-07C1-4CD1-93C5-211CD9D009B8}" type="sibTrans" cxnId="{A4C51AE1-81B7-40FF-A164-061FDE82769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193F70D-E898-475B-8816-A014F81F3031}">
      <dgm:prSet phldrT="[テキスト]" custT="1"/>
      <dgm:spPr>
        <a:solidFill>
          <a:srgbClr val="FFFF00">
            <a:alpha val="5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65E1E80C-6BCC-4AEE-90E1-563AAF5ABFB4}" type="par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819E18D-8FBC-4626-92C8-A14DD3104D20}" type="sibTrans" cxnId="{649509F9-6B1C-4BE5-8CF6-685D4C183A08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C6F35B-50F2-4AB6-BADC-B3E48E8749A1}">
      <dgm:prSet phldrT="[テキスト]" custT="1"/>
      <dgm:spPr>
        <a:solidFill>
          <a:schemeClr val="accent3">
            <a:lumMod val="60000"/>
            <a:lumOff val="40000"/>
          </a:schemeClr>
        </a:solidFill>
        <a:ln w="22225">
          <a:solidFill>
            <a:schemeClr val="bg1"/>
          </a:solidFill>
        </a:ln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gm:t>
    </dgm:pt>
    <dgm:pt modelId="{0648E8EB-CA72-490E-B64B-02CB2BA2C9C2}" type="par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1AC94B2-C557-48B9-BE9F-30B64B5B0C09}" type="sibTrans" cxnId="{F859BCFC-4540-42FC-BA05-03EAB2A1AAF9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BC80619-83AE-47D2-BE0A-1A1F0A0DBAAA}">
      <dgm:prSet phldrT="[テキスト]" custT="1"/>
      <dgm:spPr>
        <a:solidFill>
          <a:schemeClr val="accent2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gm:t>
    </dgm:pt>
    <dgm:pt modelId="{1015854F-2FBA-4E6D-A519-E7D05452AEEB}" type="par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D4B1DF47-0920-40CB-8ABE-158BFE6D2A2C}" type="sibTrans" cxnId="{01E243DE-57CE-44D2-B718-3BEC028FA716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AE7A5D2-1B2C-4077-B9C1-4DCAA0E0C595}">
      <dgm:prSet phldrT="[テキスト]" custT="1"/>
      <dgm:spPr>
        <a:solidFill>
          <a:schemeClr val="accent3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gm:t>
    </dgm:pt>
    <dgm:pt modelId="{A7DA9638-44B1-48EF-B55F-3CB17091E0E8}" type="par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83F1EC36-B2DE-4258-A066-2F96B3E33014}" type="sibTrans" cxnId="{C8560137-6A8D-4493-9381-148E297B3B90}">
      <dgm:prSet/>
      <dgm:spPr/>
      <dgm:t>
        <a:bodyPr/>
        <a:lstStyle/>
        <a:p>
          <a:endParaRPr lang="en-US" sz="12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B01C6693-EEFB-4CA7-9943-20F24387EC37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gm:t>
    </dgm:pt>
    <dgm:pt modelId="{93D09A84-4F4B-4C96-904A-2DB6D4B0F78E}" type="parTrans" cxnId="{F96F0F2A-45E7-49C4-93B5-C6419AE818E2}">
      <dgm:prSet/>
      <dgm:spPr/>
      <dgm:t>
        <a:bodyPr/>
        <a:lstStyle/>
        <a:p>
          <a:endParaRPr lang="en-US" sz="1200"/>
        </a:p>
      </dgm:t>
    </dgm:pt>
    <dgm:pt modelId="{351646CC-3696-4754-9C94-4DA8A5B56C35}" type="sibTrans" cxnId="{F96F0F2A-45E7-49C4-93B5-C6419AE818E2}">
      <dgm:prSet/>
      <dgm:spPr/>
      <dgm:t>
        <a:bodyPr/>
        <a:lstStyle/>
        <a:p>
          <a:endParaRPr lang="en-US" sz="1200"/>
        </a:p>
      </dgm:t>
    </dgm:pt>
    <dgm:pt modelId="{64382AEB-CCDB-4BEE-986F-C81EEDEEC0DA}">
      <dgm:prSet phldrT="[テキスト]" custT="1"/>
      <dgm:spPr>
        <a:solidFill>
          <a:srgbClr val="7030A0">
            <a:alpha val="20000"/>
          </a:srgb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gm:t>
    </dgm:pt>
    <dgm:pt modelId="{00C09563-42F0-48A3-93F4-D42E6D12D26E}" type="sibTrans" cxnId="{1DD64AB5-8FFA-496D-8E48-242FF6ACD895}">
      <dgm:prSet/>
      <dgm:spPr/>
      <dgm:t>
        <a:bodyPr/>
        <a:lstStyle/>
        <a:p>
          <a:endParaRPr lang="en-US" sz="1200"/>
        </a:p>
      </dgm:t>
    </dgm:pt>
    <dgm:pt modelId="{8C87CDCC-641E-46A1-AB75-A74E4BFFF150}" type="parTrans" cxnId="{1DD64AB5-8FFA-496D-8E48-242FF6ACD895}">
      <dgm:prSet/>
      <dgm:spPr/>
      <dgm:t>
        <a:bodyPr/>
        <a:lstStyle/>
        <a:p>
          <a:endParaRPr lang="en-US" sz="1200"/>
        </a:p>
      </dgm:t>
    </dgm:pt>
    <dgm:pt modelId="{790C9275-9066-4FCE-AD58-DD82398732F3}">
      <dgm:prSet phldrT="[テキスト]" custT="1"/>
      <dgm:spPr>
        <a:solidFill>
          <a:schemeClr val="accent1">
            <a:lumMod val="60000"/>
            <a:lumOff val="40000"/>
            <a:alpha val="80000"/>
          </a:schemeClr>
        </a:solidFill>
        <a:ln w="19050"/>
      </dgm:spPr>
      <dgm:t>
        <a:bodyPr/>
        <a:lstStyle/>
        <a:p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gm:t>
    </dgm:pt>
    <dgm:pt modelId="{83709DD3-26FE-4268-B031-9FCBBC36FA1C}" type="parTrans" cxnId="{C3D8AE9F-F664-4A22-BE6A-860892AC6D5F}">
      <dgm:prSet/>
      <dgm:spPr/>
      <dgm:t>
        <a:bodyPr/>
        <a:lstStyle/>
        <a:p>
          <a:endParaRPr lang="en-US" sz="1200"/>
        </a:p>
      </dgm:t>
    </dgm:pt>
    <dgm:pt modelId="{CB6BC8EE-6042-42D1-9A53-FFA2C22B5CB7}" type="sibTrans" cxnId="{C3D8AE9F-F664-4A22-BE6A-860892AC6D5F}">
      <dgm:prSet/>
      <dgm:spPr/>
      <dgm:t>
        <a:bodyPr/>
        <a:lstStyle/>
        <a:p>
          <a:endParaRPr lang="en-US" sz="1200"/>
        </a:p>
      </dgm:t>
    </dgm:pt>
    <dgm:pt modelId="{439E5EB6-A1BA-4BF6-8200-62C3C86D4487}" type="pres">
      <dgm:prSet presAssocID="{74C02E71-C27B-41DC-946E-CDD05AAF897E}" presName="Name0" presStyleCnt="0">
        <dgm:presLayoutVars>
          <dgm:chMax val="3"/>
          <dgm:chPref val="1"/>
          <dgm:dir/>
          <dgm:animLvl val="lvl"/>
          <dgm:resizeHandles/>
        </dgm:presLayoutVars>
      </dgm:prSet>
      <dgm:spPr/>
    </dgm:pt>
    <dgm:pt modelId="{ECE9B520-E381-43F1-B8EB-5F30D31145D6}" type="pres">
      <dgm:prSet presAssocID="{74C02E71-C27B-41DC-946E-CDD05AAF897E}" presName="outerBox" presStyleCnt="0"/>
      <dgm:spPr/>
    </dgm:pt>
    <dgm:pt modelId="{1F8BAD30-255B-4D27-AF34-ED2EE3F7EE69}" type="pres">
      <dgm:prSet presAssocID="{74C02E71-C27B-41DC-946E-CDD05AAF897E}" presName="outerBoxParent" presStyleLbl="node1" presStyleIdx="0" presStyleCnt="3" custLinFactNeighborX="-11000" custLinFactNeighborY="-883"/>
      <dgm:spPr/>
    </dgm:pt>
    <dgm:pt modelId="{98D2B68E-D594-457B-A965-2FF492C724F1}" type="pres">
      <dgm:prSet presAssocID="{74C02E71-C27B-41DC-946E-CDD05AAF897E}" presName="outerBoxChildren" presStyleCnt="0"/>
      <dgm:spPr/>
    </dgm:pt>
    <dgm:pt modelId="{0C793FD4-AFBF-4FC1-96C7-DC727FACEC2E}" type="pres">
      <dgm:prSet presAssocID="{B01C6693-EEFB-4CA7-9943-20F24387EC37}" presName="oChild" presStyleLbl="fgAcc1" presStyleIdx="0" presStyleCnt="8" custScaleX="77108" custLinFactNeighborX="-14490">
        <dgm:presLayoutVars>
          <dgm:bulletEnabled val="1"/>
        </dgm:presLayoutVars>
      </dgm:prSet>
      <dgm:spPr/>
    </dgm:pt>
    <dgm:pt modelId="{BC55254E-506F-4C09-9C60-D057DDCAAD10}" type="pres">
      <dgm:prSet presAssocID="{351646CC-3696-4754-9C94-4DA8A5B56C35}" presName="outerSibTrans" presStyleCnt="0"/>
      <dgm:spPr/>
    </dgm:pt>
    <dgm:pt modelId="{29E07774-2DD4-4AFD-A0CD-CC84BEBC772B}" type="pres">
      <dgm:prSet presAssocID="{FB87DC44-0DCE-4BBE-8ECF-220EBEEA80FD}" presName="oChild" presStyleLbl="fgAcc1" presStyleIdx="1" presStyleCnt="8" custScaleX="77108" custLinFactNeighborX="-14490">
        <dgm:presLayoutVars>
          <dgm:bulletEnabled val="1"/>
        </dgm:presLayoutVars>
      </dgm:prSet>
      <dgm:spPr/>
    </dgm:pt>
    <dgm:pt modelId="{96FD84B3-E641-4CC8-A60C-54E18BCF474F}" type="pres">
      <dgm:prSet presAssocID="{3C382EFA-3FBA-470B-BF8F-9F73877F80DB}" presName="outerSibTrans" presStyleCnt="0"/>
      <dgm:spPr/>
    </dgm:pt>
    <dgm:pt modelId="{6A965586-31EC-4786-B261-D14054512764}" type="pres">
      <dgm:prSet presAssocID="{64382AEB-CCDB-4BEE-986F-C81EEDEEC0DA}" presName="oChild" presStyleLbl="fgAcc1" presStyleIdx="2" presStyleCnt="8" custScaleX="77108" custLinFactNeighborX="-14490">
        <dgm:presLayoutVars>
          <dgm:bulletEnabled val="1"/>
        </dgm:presLayoutVars>
      </dgm:prSet>
      <dgm:spPr/>
    </dgm:pt>
    <dgm:pt modelId="{2E5DC1B8-F3D0-47DF-82AD-EDE1002BC8AA}" type="pres">
      <dgm:prSet presAssocID="{74C02E71-C27B-41DC-946E-CDD05AAF897E}" presName="middleBox" presStyleCnt="0"/>
      <dgm:spPr/>
    </dgm:pt>
    <dgm:pt modelId="{06CDE678-56D9-480A-AAE6-0CCC4A3FD96B}" type="pres">
      <dgm:prSet presAssocID="{74C02E71-C27B-41DC-946E-CDD05AAF897E}" presName="middleBoxParent" presStyleLbl="node1" presStyleIdx="1" presStyleCnt="3"/>
      <dgm:spPr/>
    </dgm:pt>
    <dgm:pt modelId="{FF7A1A5C-8DF1-4AD6-8ADA-476E65240B20}" type="pres">
      <dgm:prSet presAssocID="{74C02E71-C27B-41DC-946E-CDD05AAF897E}" presName="middleBoxChildren" presStyleCnt="0"/>
      <dgm:spPr/>
    </dgm:pt>
    <dgm:pt modelId="{EDA2EB77-6F30-41BC-B074-49265370743A}" type="pres">
      <dgm:prSet presAssocID="{B3E84007-10BB-483D-838C-982E23506C68}" presName="mChild" presStyleLbl="fgAcc1" presStyleIdx="3" presStyleCnt="8">
        <dgm:presLayoutVars>
          <dgm:bulletEnabled val="1"/>
        </dgm:presLayoutVars>
      </dgm:prSet>
      <dgm:spPr/>
    </dgm:pt>
    <dgm:pt modelId="{05311F98-EC89-48FC-B2C5-A24931D5A134}" type="pres">
      <dgm:prSet presAssocID="{717E6744-07C1-4CD1-93C5-211CD9D009B8}" presName="middleSibTrans" presStyleCnt="0"/>
      <dgm:spPr/>
    </dgm:pt>
    <dgm:pt modelId="{0674EDED-FA49-4044-AEF7-6F1413FA15EF}" type="pres">
      <dgm:prSet presAssocID="{F193F70D-E898-475B-8816-A014F81F3031}" presName="mChild" presStyleLbl="fgAcc1" presStyleIdx="4" presStyleCnt="8">
        <dgm:presLayoutVars>
          <dgm:bulletEnabled val="1"/>
        </dgm:presLayoutVars>
      </dgm:prSet>
      <dgm:spPr/>
    </dgm:pt>
    <dgm:pt modelId="{CB3F78D8-ED52-49F4-8E34-10C613750014}" type="pres">
      <dgm:prSet presAssocID="{74C02E71-C27B-41DC-946E-CDD05AAF897E}" presName="centerBox" presStyleCnt="0"/>
      <dgm:spPr/>
    </dgm:pt>
    <dgm:pt modelId="{54FE0A5E-1582-40BD-9A46-FF979CA76C4C}" type="pres">
      <dgm:prSet presAssocID="{74C02E71-C27B-41DC-946E-CDD05AAF897E}" presName="centerBoxParent" presStyleLbl="node1" presStyleIdx="2" presStyleCnt="3"/>
      <dgm:spPr/>
    </dgm:pt>
    <dgm:pt modelId="{D9D587D0-EF4F-46D0-8181-0B127E0415FF}" type="pres">
      <dgm:prSet presAssocID="{74C02E71-C27B-41DC-946E-CDD05AAF897E}" presName="centerBoxChildren" presStyleCnt="0"/>
      <dgm:spPr/>
    </dgm:pt>
    <dgm:pt modelId="{4D20B1F4-63CE-4254-B1A3-81C23D0DF6A9}" type="pres">
      <dgm:prSet presAssocID="{790C9275-9066-4FCE-AD58-DD82398732F3}" presName="cChild" presStyleLbl="fgAcc1" presStyleIdx="5" presStyleCnt="8">
        <dgm:presLayoutVars>
          <dgm:bulletEnabled val="1"/>
        </dgm:presLayoutVars>
      </dgm:prSet>
      <dgm:spPr/>
    </dgm:pt>
    <dgm:pt modelId="{A9D9E31A-9293-4AA4-96E7-4457227B9629}" type="pres">
      <dgm:prSet presAssocID="{CB6BC8EE-6042-42D1-9A53-FFA2C22B5CB7}" presName="centerSibTrans" presStyleCnt="0"/>
      <dgm:spPr/>
    </dgm:pt>
    <dgm:pt modelId="{796E6E6B-E67A-4389-85B3-F137F73A7F0D}" type="pres">
      <dgm:prSet presAssocID="{FBC80619-83AE-47D2-BE0A-1A1F0A0DBAAA}" presName="cChild" presStyleLbl="fgAcc1" presStyleIdx="6" presStyleCnt="8">
        <dgm:presLayoutVars>
          <dgm:bulletEnabled val="1"/>
        </dgm:presLayoutVars>
      </dgm:prSet>
      <dgm:spPr/>
    </dgm:pt>
    <dgm:pt modelId="{43A57F65-1CA3-4E1A-8255-E65D5AA56FA0}" type="pres">
      <dgm:prSet presAssocID="{D4B1DF47-0920-40CB-8ABE-158BFE6D2A2C}" presName="centerSibTrans" presStyleCnt="0"/>
      <dgm:spPr/>
    </dgm:pt>
    <dgm:pt modelId="{C4572258-D17D-4854-8D76-AD25CD8B23FA}" type="pres">
      <dgm:prSet presAssocID="{5AE7A5D2-1B2C-4077-B9C1-4DCAA0E0C595}" presName="cChild" presStyleLbl="fgAcc1" presStyleIdx="7" presStyleCnt="8">
        <dgm:presLayoutVars>
          <dgm:bulletEnabled val="1"/>
        </dgm:presLayoutVars>
      </dgm:prSet>
      <dgm:spPr/>
    </dgm:pt>
  </dgm:ptLst>
  <dgm:cxnLst>
    <dgm:cxn modelId="{76EDA201-2BBC-4357-9157-CEF048F945E8}" type="presOf" srcId="{6F8047A2-5D29-4CE7-BBAD-88BAA517B302}" destId="{06CDE678-56D9-480A-AAE6-0CCC4A3FD96B}" srcOrd="0" destOrd="0" presId="urn:microsoft.com/office/officeart/2005/8/layout/target2"/>
    <dgm:cxn modelId="{8E292603-4916-4E07-9254-7F8D00D94DC1}" type="presOf" srcId="{74C02E71-C27B-41DC-946E-CDD05AAF897E}" destId="{439E5EB6-A1BA-4BF6-8200-62C3C86D4487}" srcOrd="0" destOrd="0" presId="urn:microsoft.com/office/officeart/2005/8/layout/target2"/>
    <dgm:cxn modelId="{BBBB8910-954E-41AF-9C3C-F0EAF7EE3C8B}" type="presOf" srcId="{790C9275-9066-4FCE-AD58-DD82398732F3}" destId="{4D20B1F4-63CE-4254-B1A3-81C23D0DF6A9}" srcOrd="0" destOrd="0" presId="urn:microsoft.com/office/officeart/2005/8/layout/target2"/>
    <dgm:cxn modelId="{50DEEE15-4160-4568-937A-5D332CA3E8B7}" type="presOf" srcId="{E484C48F-D868-48F1-8905-CD084BD8FA4F}" destId="{1F8BAD30-255B-4D27-AF34-ED2EE3F7EE69}" srcOrd="0" destOrd="0" presId="urn:microsoft.com/office/officeart/2005/8/layout/target2"/>
    <dgm:cxn modelId="{41A1C618-54FD-4451-B4F2-12C3532190D4}" type="presOf" srcId="{F193F70D-E898-475B-8816-A014F81F3031}" destId="{0674EDED-FA49-4044-AEF7-6F1413FA15EF}" srcOrd="0" destOrd="0" presId="urn:microsoft.com/office/officeart/2005/8/layout/target2"/>
    <dgm:cxn modelId="{F96F0F2A-45E7-49C4-93B5-C6419AE818E2}" srcId="{E484C48F-D868-48F1-8905-CD084BD8FA4F}" destId="{B01C6693-EEFB-4CA7-9943-20F24387EC37}" srcOrd="0" destOrd="0" parTransId="{93D09A84-4F4B-4C96-904A-2DB6D4B0F78E}" sibTransId="{351646CC-3696-4754-9C94-4DA8A5B56C35}"/>
    <dgm:cxn modelId="{C8560137-6A8D-4493-9381-148E297B3B90}" srcId="{60C6F35B-50F2-4AB6-BADC-B3E48E8749A1}" destId="{5AE7A5D2-1B2C-4077-B9C1-4DCAA0E0C595}" srcOrd="2" destOrd="0" parTransId="{A7DA9638-44B1-48EF-B55F-3CB17091E0E8}" sibTransId="{83F1EC36-B2DE-4258-A066-2F96B3E33014}"/>
    <dgm:cxn modelId="{E441803B-AB13-4B7F-A428-3462E2324372}" srcId="{74C02E71-C27B-41DC-946E-CDD05AAF897E}" destId="{E484C48F-D868-48F1-8905-CD084BD8FA4F}" srcOrd="0" destOrd="0" parTransId="{6F260753-AAE8-4A31-83DA-7F1C9BE60260}" sibTransId="{C1EB0A18-7C1F-4BF6-8C79-C8FC5F34B8DB}"/>
    <dgm:cxn modelId="{DD0C5548-1512-4DFD-9F66-4F3F54CE970E}" srcId="{74C02E71-C27B-41DC-946E-CDD05AAF897E}" destId="{6F8047A2-5D29-4CE7-BBAD-88BAA517B302}" srcOrd="1" destOrd="0" parTransId="{0CDAF774-84AD-491D-B64D-D8520E9467A9}" sibTransId="{4A8EC7E9-8A00-4349-A166-4154B718CCAB}"/>
    <dgm:cxn modelId="{CF17CF71-4000-44DB-9ABD-E40EBDE84C32}" type="presOf" srcId="{FB87DC44-0DCE-4BBE-8ECF-220EBEEA80FD}" destId="{29E07774-2DD4-4AFD-A0CD-CC84BEBC772B}" srcOrd="0" destOrd="0" presId="urn:microsoft.com/office/officeart/2005/8/layout/target2"/>
    <dgm:cxn modelId="{ACA4D486-3BD5-41FD-BE25-3577D4394A0F}" type="presOf" srcId="{B3E84007-10BB-483D-838C-982E23506C68}" destId="{EDA2EB77-6F30-41BC-B074-49265370743A}" srcOrd="0" destOrd="0" presId="urn:microsoft.com/office/officeart/2005/8/layout/target2"/>
    <dgm:cxn modelId="{F82CFA94-B6A0-45AE-AFC0-54B70EB909DE}" type="presOf" srcId="{FBC80619-83AE-47D2-BE0A-1A1F0A0DBAAA}" destId="{796E6E6B-E67A-4389-85B3-F137F73A7F0D}" srcOrd="0" destOrd="0" presId="urn:microsoft.com/office/officeart/2005/8/layout/target2"/>
    <dgm:cxn modelId="{C3D8AE9F-F664-4A22-BE6A-860892AC6D5F}" srcId="{60C6F35B-50F2-4AB6-BADC-B3E48E8749A1}" destId="{790C9275-9066-4FCE-AD58-DD82398732F3}" srcOrd="0" destOrd="0" parTransId="{83709DD3-26FE-4268-B031-9FCBBC36FA1C}" sibTransId="{CB6BC8EE-6042-42D1-9A53-FFA2C22B5CB7}"/>
    <dgm:cxn modelId="{61C052A1-E896-4754-BFC7-C91202DDCF7C}" srcId="{E484C48F-D868-48F1-8905-CD084BD8FA4F}" destId="{FB87DC44-0DCE-4BBE-8ECF-220EBEEA80FD}" srcOrd="1" destOrd="0" parTransId="{6D4E6CB6-A29A-4E54-B646-B9E8BDB3F44C}" sibTransId="{3C382EFA-3FBA-470B-BF8F-9F73877F80DB}"/>
    <dgm:cxn modelId="{1DD64AB5-8FFA-496D-8E48-242FF6ACD895}" srcId="{E484C48F-D868-48F1-8905-CD084BD8FA4F}" destId="{64382AEB-CCDB-4BEE-986F-C81EEDEEC0DA}" srcOrd="2" destOrd="0" parTransId="{8C87CDCC-641E-46A1-AB75-A74E4BFFF150}" sibTransId="{00C09563-42F0-48A3-93F4-D42E6D12D26E}"/>
    <dgm:cxn modelId="{1BA9CBBE-64D2-4568-84FD-68A114D4C4AC}" type="presOf" srcId="{5AE7A5D2-1B2C-4077-B9C1-4DCAA0E0C595}" destId="{C4572258-D17D-4854-8D76-AD25CD8B23FA}" srcOrd="0" destOrd="0" presId="urn:microsoft.com/office/officeart/2005/8/layout/target2"/>
    <dgm:cxn modelId="{D928FCC4-A2FD-4DAA-9363-C133727AEEAA}" type="presOf" srcId="{64382AEB-CCDB-4BEE-986F-C81EEDEEC0DA}" destId="{6A965586-31EC-4786-B261-D14054512764}" srcOrd="0" destOrd="0" presId="urn:microsoft.com/office/officeart/2005/8/layout/target2"/>
    <dgm:cxn modelId="{36D438DC-D150-4BA5-BC61-684261B65500}" type="presOf" srcId="{B01C6693-EEFB-4CA7-9943-20F24387EC37}" destId="{0C793FD4-AFBF-4FC1-96C7-DC727FACEC2E}" srcOrd="0" destOrd="0" presId="urn:microsoft.com/office/officeart/2005/8/layout/target2"/>
    <dgm:cxn modelId="{01E243DE-57CE-44D2-B718-3BEC028FA716}" srcId="{60C6F35B-50F2-4AB6-BADC-B3E48E8749A1}" destId="{FBC80619-83AE-47D2-BE0A-1A1F0A0DBAAA}" srcOrd="1" destOrd="0" parTransId="{1015854F-2FBA-4E6D-A519-E7D05452AEEB}" sibTransId="{D4B1DF47-0920-40CB-8ABE-158BFE6D2A2C}"/>
    <dgm:cxn modelId="{A4C51AE1-81B7-40FF-A164-061FDE827699}" srcId="{6F8047A2-5D29-4CE7-BBAD-88BAA517B302}" destId="{B3E84007-10BB-483D-838C-982E23506C68}" srcOrd="0" destOrd="0" parTransId="{CA125971-0C04-472C-9C20-8CB849F1E804}" sibTransId="{717E6744-07C1-4CD1-93C5-211CD9D009B8}"/>
    <dgm:cxn modelId="{649509F9-6B1C-4BE5-8CF6-685D4C183A08}" srcId="{6F8047A2-5D29-4CE7-BBAD-88BAA517B302}" destId="{F193F70D-E898-475B-8816-A014F81F3031}" srcOrd="1" destOrd="0" parTransId="{65E1E80C-6BCC-4AEE-90E1-563AAF5ABFB4}" sibTransId="{2819E18D-8FBC-4626-92C8-A14DD3104D20}"/>
    <dgm:cxn modelId="{0AC2B7FB-CEF8-449F-AD72-3CCF09ACD29A}" type="presOf" srcId="{60C6F35B-50F2-4AB6-BADC-B3E48E8749A1}" destId="{54FE0A5E-1582-40BD-9A46-FF979CA76C4C}" srcOrd="0" destOrd="0" presId="urn:microsoft.com/office/officeart/2005/8/layout/target2"/>
    <dgm:cxn modelId="{F859BCFC-4540-42FC-BA05-03EAB2A1AAF9}" srcId="{74C02E71-C27B-41DC-946E-CDD05AAF897E}" destId="{60C6F35B-50F2-4AB6-BADC-B3E48E8749A1}" srcOrd="2" destOrd="0" parTransId="{0648E8EB-CA72-490E-B64B-02CB2BA2C9C2}" sibTransId="{B1AC94B2-C557-48B9-BE9F-30B64B5B0C09}"/>
    <dgm:cxn modelId="{094B509F-839B-4AFD-8A44-66943FD2169F}" type="presParOf" srcId="{439E5EB6-A1BA-4BF6-8200-62C3C86D4487}" destId="{ECE9B520-E381-43F1-B8EB-5F30D31145D6}" srcOrd="0" destOrd="0" presId="urn:microsoft.com/office/officeart/2005/8/layout/target2"/>
    <dgm:cxn modelId="{D2B17147-CE8C-4C48-9773-46A4AE18DCBC}" type="presParOf" srcId="{ECE9B520-E381-43F1-B8EB-5F30D31145D6}" destId="{1F8BAD30-255B-4D27-AF34-ED2EE3F7EE69}" srcOrd="0" destOrd="0" presId="urn:microsoft.com/office/officeart/2005/8/layout/target2"/>
    <dgm:cxn modelId="{92D55E0F-13BB-4CB0-BAD7-DC571C05C807}" type="presParOf" srcId="{ECE9B520-E381-43F1-B8EB-5F30D31145D6}" destId="{98D2B68E-D594-457B-A965-2FF492C724F1}" srcOrd="1" destOrd="0" presId="urn:microsoft.com/office/officeart/2005/8/layout/target2"/>
    <dgm:cxn modelId="{201F9E4D-29C0-45D7-9F63-F3FAB8E5B69D}" type="presParOf" srcId="{98D2B68E-D594-457B-A965-2FF492C724F1}" destId="{0C793FD4-AFBF-4FC1-96C7-DC727FACEC2E}" srcOrd="0" destOrd="0" presId="urn:microsoft.com/office/officeart/2005/8/layout/target2"/>
    <dgm:cxn modelId="{7F0421C1-D662-4B31-9A12-AFB725F0881F}" type="presParOf" srcId="{98D2B68E-D594-457B-A965-2FF492C724F1}" destId="{BC55254E-506F-4C09-9C60-D057DDCAAD10}" srcOrd="1" destOrd="0" presId="urn:microsoft.com/office/officeart/2005/8/layout/target2"/>
    <dgm:cxn modelId="{4EB52424-0CBA-4235-8BA6-DDA6F1CB3799}" type="presParOf" srcId="{98D2B68E-D594-457B-A965-2FF492C724F1}" destId="{29E07774-2DD4-4AFD-A0CD-CC84BEBC772B}" srcOrd="2" destOrd="0" presId="urn:microsoft.com/office/officeart/2005/8/layout/target2"/>
    <dgm:cxn modelId="{B886001D-3F77-4E5D-B223-CA53A13884E4}" type="presParOf" srcId="{98D2B68E-D594-457B-A965-2FF492C724F1}" destId="{96FD84B3-E641-4CC8-A60C-54E18BCF474F}" srcOrd="3" destOrd="0" presId="urn:microsoft.com/office/officeart/2005/8/layout/target2"/>
    <dgm:cxn modelId="{9B053229-2EBA-4092-9022-F8905AA11E0C}" type="presParOf" srcId="{98D2B68E-D594-457B-A965-2FF492C724F1}" destId="{6A965586-31EC-4786-B261-D14054512764}" srcOrd="4" destOrd="0" presId="urn:microsoft.com/office/officeart/2005/8/layout/target2"/>
    <dgm:cxn modelId="{9EA9068F-4491-4E5F-B757-F58B154D4A2D}" type="presParOf" srcId="{439E5EB6-A1BA-4BF6-8200-62C3C86D4487}" destId="{2E5DC1B8-F3D0-47DF-82AD-EDE1002BC8AA}" srcOrd="1" destOrd="0" presId="urn:microsoft.com/office/officeart/2005/8/layout/target2"/>
    <dgm:cxn modelId="{60BDB665-F171-47B7-8B2A-BC53C139E828}" type="presParOf" srcId="{2E5DC1B8-F3D0-47DF-82AD-EDE1002BC8AA}" destId="{06CDE678-56D9-480A-AAE6-0CCC4A3FD96B}" srcOrd="0" destOrd="0" presId="urn:microsoft.com/office/officeart/2005/8/layout/target2"/>
    <dgm:cxn modelId="{18EA2B68-2221-4800-9C6A-36E5B548EDD6}" type="presParOf" srcId="{2E5DC1B8-F3D0-47DF-82AD-EDE1002BC8AA}" destId="{FF7A1A5C-8DF1-4AD6-8ADA-476E65240B20}" srcOrd="1" destOrd="0" presId="urn:microsoft.com/office/officeart/2005/8/layout/target2"/>
    <dgm:cxn modelId="{57784F50-F03A-4739-AE9F-14D10F1BFC0A}" type="presParOf" srcId="{FF7A1A5C-8DF1-4AD6-8ADA-476E65240B20}" destId="{EDA2EB77-6F30-41BC-B074-49265370743A}" srcOrd="0" destOrd="0" presId="urn:microsoft.com/office/officeart/2005/8/layout/target2"/>
    <dgm:cxn modelId="{56658C10-92B1-4FB4-AEE3-E4DA509F3BEC}" type="presParOf" srcId="{FF7A1A5C-8DF1-4AD6-8ADA-476E65240B20}" destId="{05311F98-EC89-48FC-B2C5-A24931D5A134}" srcOrd="1" destOrd="0" presId="urn:microsoft.com/office/officeart/2005/8/layout/target2"/>
    <dgm:cxn modelId="{C9554BAB-D8B6-4203-B21A-423D3A147B87}" type="presParOf" srcId="{FF7A1A5C-8DF1-4AD6-8ADA-476E65240B20}" destId="{0674EDED-FA49-4044-AEF7-6F1413FA15EF}" srcOrd="2" destOrd="0" presId="urn:microsoft.com/office/officeart/2005/8/layout/target2"/>
    <dgm:cxn modelId="{F5E1F1D2-43A1-4915-B29E-6040D8C9B5A4}" type="presParOf" srcId="{439E5EB6-A1BA-4BF6-8200-62C3C86D4487}" destId="{CB3F78D8-ED52-49F4-8E34-10C613750014}" srcOrd="2" destOrd="0" presId="urn:microsoft.com/office/officeart/2005/8/layout/target2"/>
    <dgm:cxn modelId="{201CD31B-30AC-4049-A065-4069CAED10F7}" type="presParOf" srcId="{CB3F78D8-ED52-49F4-8E34-10C613750014}" destId="{54FE0A5E-1582-40BD-9A46-FF979CA76C4C}" srcOrd="0" destOrd="0" presId="urn:microsoft.com/office/officeart/2005/8/layout/target2"/>
    <dgm:cxn modelId="{EF7531CD-A9DC-44F4-BE9A-5012614D5ACE}" type="presParOf" srcId="{CB3F78D8-ED52-49F4-8E34-10C613750014}" destId="{D9D587D0-EF4F-46D0-8181-0B127E0415FF}" srcOrd="1" destOrd="0" presId="urn:microsoft.com/office/officeart/2005/8/layout/target2"/>
    <dgm:cxn modelId="{1E657A30-C56A-4F3E-9C6E-AC54D8DAA372}" type="presParOf" srcId="{D9D587D0-EF4F-46D0-8181-0B127E0415FF}" destId="{4D20B1F4-63CE-4254-B1A3-81C23D0DF6A9}" srcOrd="0" destOrd="0" presId="urn:microsoft.com/office/officeart/2005/8/layout/target2"/>
    <dgm:cxn modelId="{F8AC5DCA-C191-45B4-AAD6-22E86C4AFB08}" type="presParOf" srcId="{D9D587D0-EF4F-46D0-8181-0B127E0415FF}" destId="{A9D9E31A-9293-4AA4-96E7-4457227B9629}" srcOrd="1" destOrd="0" presId="urn:microsoft.com/office/officeart/2005/8/layout/target2"/>
    <dgm:cxn modelId="{E8C84A8F-156F-44D3-8BB6-E243AC5DE596}" type="presParOf" srcId="{D9D587D0-EF4F-46D0-8181-0B127E0415FF}" destId="{796E6E6B-E67A-4389-85B3-F137F73A7F0D}" srcOrd="2" destOrd="0" presId="urn:microsoft.com/office/officeart/2005/8/layout/target2"/>
    <dgm:cxn modelId="{F5D77B45-AA0D-44F2-BB4D-7EF09E3A087E}" type="presParOf" srcId="{D9D587D0-EF4F-46D0-8181-0B127E0415FF}" destId="{43A57F65-1CA3-4E1A-8255-E65D5AA56FA0}" srcOrd="3" destOrd="0" presId="urn:microsoft.com/office/officeart/2005/8/layout/target2"/>
    <dgm:cxn modelId="{0A140CA1-9560-4196-8C86-FE80353498BA}" type="presParOf" srcId="{D9D587D0-EF4F-46D0-8181-0B127E0415FF}" destId="{C4572258-D17D-4854-8D76-AD25CD8B23FA}" srcOrd="4" destOrd="0" presId="urn:microsoft.com/office/officeart/2005/8/layout/targe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6012765-2BF9-4F7B-BCDA-49307689F752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BA249B0-54FB-4D7E-A2F9-3087B5E560E7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gm:t>
    </dgm:pt>
    <dgm:pt modelId="{5CAAA1F7-8E03-423B-BFCE-13D98D6104B2}" type="par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5014492-B006-445A-AAF2-BBCA87D2A271}" type="sibTrans" cxnId="{C16BA9A3-4E9B-4CCA-9D60-ECDEAA75F88B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7FE43E6-CF89-4EBE-A575-553507CA283D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gm:t>
    </dgm:pt>
    <dgm:pt modelId="{2CA6402B-38D7-4765-99CE-C02BF64A70C5}" type="par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CDE5E3A-3951-4225-B215-4006DE19EE1E}" type="sibTrans" cxnId="{85204E13-EDB0-4A17-BFF0-2384FDC1EEA9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FF0E8F1-984C-49C3-A123-5B84F96D438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gm:t>
    </dgm:pt>
    <dgm:pt modelId="{7A5B4265-D186-44F4-A84D-D9FAFAC868BA}" type="par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371DA64-B8A2-4F27-AD56-65144E122410}" type="sibTrans" cxnId="{ED21E0D8-F59B-4158-9C1E-ED17571FCD43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E7080A05-EC3D-441B-9E11-E8757D569D4B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gm:t>
    </dgm:pt>
    <dgm:pt modelId="{95F9ACB2-826D-4376-9B96-A46C42E347B4}" type="par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ACD537A-7979-46FB-9203-ECF7638F0EF8}" type="sibTrans" cxnId="{57F0D75C-3FCF-4116-B2F6-BC6984FEDC22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20CDF5F8-79F5-428B-AAC6-066D805EABC4}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gm:t>
    </dgm:pt>
    <dgm:pt modelId="{73543673-3F22-48A8-BFBC-970BB09E7281}" type="par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7D4E0798-3AD1-4C25-B9D1-4765D0A2F9AF}" type="sibTrans" cxnId="{30182594-3F03-4E80-A342-DFEC8781EF31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60540B20-1EC7-4215-94F3-E529ECD76643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20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gm:t>
    </dgm:pt>
    <dgm:pt modelId="{9D4236C4-7AB2-45F3-8511-561ECF172563}" type="par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017FC47-431C-41B1-82D6-C43E93ADDD2A}" type="sibTrans" cxnId="{54453B2A-0E96-40D1-A949-E46A211B9A50}">
      <dgm:prSet/>
      <dgm:spPr/>
      <dgm:t>
        <a:bodyPr/>
        <a:lstStyle/>
        <a:p>
          <a:endParaRPr lang="en-US" sz="20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38126E7-D9DB-4C60-9B15-05FF51CFC0DF}" type="pres">
      <dgm:prSet presAssocID="{76012765-2BF9-4F7B-BCDA-49307689F75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923DD858-1C9E-4DEB-9CA9-788EE43B324B}" type="pres">
      <dgm:prSet presAssocID="{CBA249B0-54FB-4D7E-A2F9-3087B5E560E7}" presName="vertOne" presStyleCnt="0"/>
      <dgm:spPr/>
    </dgm:pt>
    <dgm:pt modelId="{33539D84-C066-41DE-A74C-C90FE1A510B2}" type="pres">
      <dgm:prSet presAssocID="{CBA249B0-54FB-4D7E-A2F9-3087B5E560E7}" presName="txOne" presStyleLbl="node0" presStyleIdx="0" presStyleCnt="1">
        <dgm:presLayoutVars>
          <dgm:chPref val="3"/>
        </dgm:presLayoutVars>
      </dgm:prSet>
      <dgm:spPr/>
    </dgm:pt>
    <dgm:pt modelId="{9D0110F6-8788-4199-AF27-893105C5EB91}" type="pres">
      <dgm:prSet presAssocID="{CBA249B0-54FB-4D7E-A2F9-3087B5E560E7}" presName="parTransOne" presStyleCnt="0"/>
      <dgm:spPr/>
    </dgm:pt>
    <dgm:pt modelId="{33B824EB-8405-4080-8E37-0B890C92BDAD}" type="pres">
      <dgm:prSet presAssocID="{CBA249B0-54FB-4D7E-A2F9-3087B5E560E7}" presName="horzOne" presStyleCnt="0"/>
      <dgm:spPr/>
    </dgm:pt>
    <dgm:pt modelId="{69B9E449-8E2E-4020-B1FC-9EA0C3E9D513}" type="pres">
      <dgm:prSet presAssocID="{27FE43E6-CF89-4EBE-A575-553507CA283D}" presName="vertTwo" presStyleCnt="0"/>
      <dgm:spPr/>
    </dgm:pt>
    <dgm:pt modelId="{83A6DB45-A30B-45D9-825B-8750C236E8BB}" type="pres">
      <dgm:prSet presAssocID="{27FE43E6-CF89-4EBE-A575-553507CA283D}" presName="txTwo" presStyleLbl="node2" presStyleIdx="0" presStyleCnt="2">
        <dgm:presLayoutVars>
          <dgm:chPref val="3"/>
        </dgm:presLayoutVars>
      </dgm:prSet>
      <dgm:spPr/>
    </dgm:pt>
    <dgm:pt modelId="{C3DA9F5B-D9BC-4D16-8E38-2A11190547A7}" type="pres">
      <dgm:prSet presAssocID="{27FE43E6-CF89-4EBE-A575-553507CA283D}" presName="parTransTwo" presStyleCnt="0"/>
      <dgm:spPr/>
    </dgm:pt>
    <dgm:pt modelId="{33F95259-8FA9-4A16-8F14-3D119F50AEC2}" type="pres">
      <dgm:prSet presAssocID="{27FE43E6-CF89-4EBE-A575-553507CA283D}" presName="horzTwo" presStyleCnt="0"/>
      <dgm:spPr/>
    </dgm:pt>
    <dgm:pt modelId="{BD510336-A209-4809-8986-E272B3ECB3F3}" type="pres">
      <dgm:prSet presAssocID="{7FF0E8F1-984C-49C3-A123-5B84F96D438B}" presName="vertThree" presStyleCnt="0"/>
      <dgm:spPr/>
    </dgm:pt>
    <dgm:pt modelId="{672A1700-86E5-43FF-8A56-5A66CCDDCB26}" type="pres">
      <dgm:prSet presAssocID="{7FF0E8F1-984C-49C3-A123-5B84F96D438B}" presName="txThree" presStyleLbl="node3" presStyleIdx="0" presStyleCnt="3">
        <dgm:presLayoutVars>
          <dgm:chPref val="3"/>
        </dgm:presLayoutVars>
      </dgm:prSet>
      <dgm:spPr/>
    </dgm:pt>
    <dgm:pt modelId="{78BB8B65-1DD2-41DA-8DA6-A0F2CE6B5642}" type="pres">
      <dgm:prSet presAssocID="{7FF0E8F1-984C-49C3-A123-5B84F96D438B}" presName="horzThree" presStyleCnt="0"/>
      <dgm:spPr/>
    </dgm:pt>
    <dgm:pt modelId="{5D2C0980-828A-44B1-A023-8D0CA39064C3}" type="pres">
      <dgm:prSet presAssocID="{6371DA64-B8A2-4F27-AD56-65144E122410}" presName="sibSpaceThree" presStyleCnt="0"/>
      <dgm:spPr/>
    </dgm:pt>
    <dgm:pt modelId="{9CFF49D9-C936-48F3-8C3E-B8C00A8659E4}" type="pres">
      <dgm:prSet presAssocID="{E7080A05-EC3D-441B-9E11-E8757D569D4B}" presName="vertThree" presStyleCnt="0"/>
      <dgm:spPr/>
    </dgm:pt>
    <dgm:pt modelId="{73F0E2EC-EBCE-4659-895A-0F2C9212B4ED}" type="pres">
      <dgm:prSet presAssocID="{E7080A05-EC3D-441B-9E11-E8757D569D4B}" presName="txThree" presStyleLbl="node3" presStyleIdx="1" presStyleCnt="3">
        <dgm:presLayoutVars>
          <dgm:chPref val="3"/>
        </dgm:presLayoutVars>
      </dgm:prSet>
      <dgm:spPr/>
    </dgm:pt>
    <dgm:pt modelId="{ED85F9AE-9672-4DEC-922F-A2D488129520}" type="pres">
      <dgm:prSet presAssocID="{E7080A05-EC3D-441B-9E11-E8757D569D4B}" presName="horzThree" presStyleCnt="0"/>
      <dgm:spPr/>
    </dgm:pt>
    <dgm:pt modelId="{05DFD52A-5AC6-482B-B2EE-BC9F9D85086B}" type="pres">
      <dgm:prSet presAssocID="{FCDE5E3A-3951-4225-B215-4006DE19EE1E}" presName="sibSpaceTwo" presStyleCnt="0"/>
      <dgm:spPr/>
    </dgm:pt>
    <dgm:pt modelId="{CE44D83A-5731-46DA-999C-7D60588299E3}" type="pres">
      <dgm:prSet presAssocID="{20CDF5F8-79F5-428B-AAC6-066D805EABC4}" presName="vertTwo" presStyleCnt="0"/>
      <dgm:spPr/>
    </dgm:pt>
    <dgm:pt modelId="{7C57179C-FAB2-4A33-B2CB-A0C73FBD7941}" type="pres">
      <dgm:prSet presAssocID="{20CDF5F8-79F5-428B-AAC6-066D805EABC4}" presName="txTwo" presStyleLbl="node2" presStyleIdx="1" presStyleCnt="2">
        <dgm:presLayoutVars>
          <dgm:chPref val="3"/>
        </dgm:presLayoutVars>
      </dgm:prSet>
      <dgm:spPr/>
    </dgm:pt>
    <dgm:pt modelId="{E31FD7EF-36FC-4861-902E-5BFE0EE649F4}" type="pres">
      <dgm:prSet presAssocID="{20CDF5F8-79F5-428B-AAC6-066D805EABC4}" presName="parTransTwo" presStyleCnt="0"/>
      <dgm:spPr/>
    </dgm:pt>
    <dgm:pt modelId="{7099A3F2-60B9-4724-8BA0-769EAE6BA631}" type="pres">
      <dgm:prSet presAssocID="{20CDF5F8-79F5-428B-AAC6-066D805EABC4}" presName="horzTwo" presStyleCnt="0"/>
      <dgm:spPr/>
    </dgm:pt>
    <dgm:pt modelId="{6644BFCA-C3A8-4AB9-B9BE-960E4A0545F8}" type="pres">
      <dgm:prSet presAssocID="{60540B20-1EC7-4215-94F3-E529ECD76643}" presName="vertThree" presStyleCnt="0"/>
      <dgm:spPr/>
    </dgm:pt>
    <dgm:pt modelId="{99099BA9-4AFF-405D-98C9-C381CCD1D880}" type="pres">
      <dgm:prSet presAssocID="{60540B20-1EC7-4215-94F3-E529ECD76643}" presName="txThree" presStyleLbl="node3" presStyleIdx="2" presStyleCnt="3">
        <dgm:presLayoutVars>
          <dgm:chPref val="3"/>
        </dgm:presLayoutVars>
      </dgm:prSet>
      <dgm:spPr/>
    </dgm:pt>
    <dgm:pt modelId="{6C68D7F5-8A22-4F4D-99F0-1566A9B6539E}" type="pres">
      <dgm:prSet presAssocID="{60540B20-1EC7-4215-94F3-E529ECD76643}" presName="horzThree" presStyleCnt="0"/>
      <dgm:spPr/>
    </dgm:pt>
  </dgm:ptLst>
  <dgm:cxnLst>
    <dgm:cxn modelId="{85204E13-EDB0-4A17-BFF0-2384FDC1EEA9}" srcId="{CBA249B0-54FB-4D7E-A2F9-3087B5E560E7}" destId="{27FE43E6-CF89-4EBE-A575-553507CA283D}" srcOrd="0" destOrd="0" parTransId="{2CA6402B-38D7-4765-99CE-C02BF64A70C5}" sibTransId="{FCDE5E3A-3951-4225-B215-4006DE19EE1E}"/>
    <dgm:cxn modelId="{1C35FB18-2A9E-48C9-B7D8-502E1D323992}" type="presOf" srcId="{7FF0E8F1-984C-49C3-A123-5B84F96D438B}" destId="{672A1700-86E5-43FF-8A56-5A66CCDDCB26}" srcOrd="0" destOrd="0" presId="urn:microsoft.com/office/officeart/2005/8/layout/hierarchy4"/>
    <dgm:cxn modelId="{54453B2A-0E96-40D1-A949-E46A211B9A50}" srcId="{20CDF5F8-79F5-428B-AAC6-066D805EABC4}" destId="{60540B20-1EC7-4215-94F3-E529ECD76643}" srcOrd="0" destOrd="0" parTransId="{9D4236C4-7AB2-45F3-8511-561ECF172563}" sibTransId="{3017FC47-431C-41B1-82D6-C43E93ADDD2A}"/>
    <dgm:cxn modelId="{57F0D75C-3FCF-4116-B2F6-BC6984FEDC22}" srcId="{27FE43E6-CF89-4EBE-A575-553507CA283D}" destId="{E7080A05-EC3D-441B-9E11-E8757D569D4B}" srcOrd="1" destOrd="0" parTransId="{95F9ACB2-826D-4376-9B96-A46C42E347B4}" sibTransId="{6ACD537A-7979-46FB-9203-ECF7638F0EF8}"/>
    <dgm:cxn modelId="{94610844-CF3A-46A7-A84E-985E5A35DE2A}" type="presOf" srcId="{60540B20-1EC7-4215-94F3-E529ECD76643}" destId="{99099BA9-4AFF-405D-98C9-C381CCD1D880}" srcOrd="0" destOrd="0" presId="urn:microsoft.com/office/officeart/2005/8/layout/hierarchy4"/>
    <dgm:cxn modelId="{6D529453-D38B-49A4-9B7D-7C59F587D4E5}" type="presOf" srcId="{76012765-2BF9-4F7B-BCDA-49307689F752}" destId="{938126E7-D9DB-4C60-9B15-05FF51CFC0DF}" srcOrd="0" destOrd="0" presId="urn:microsoft.com/office/officeart/2005/8/layout/hierarchy4"/>
    <dgm:cxn modelId="{1D5E4685-EF5F-4F7E-B8F9-52A33599B2A1}" type="presOf" srcId="{27FE43E6-CF89-4EBE-A575-553507CA283D}" destId="{83A6DB45-A30B-45D9-825B-8750C236E8BB}" srcOrd="0" destOrd="0" presId="urn:microsoft.com/office/officeart/2005/8/layout/hierarchy4"/>
    <dgm:cxn modelId="{30182594-3F03-4E80-A342-DFEC8781EF31}" srcId="{CBA249B0-54FB-4D7E-A2F9-3087B5E560E7}" destId="{20CDF5F8-79F5-428B-AAC6-066D805EABC4}" srcOrd="1" destOrd="0" parTransId="{73543673-3F22-48A8-BFBC-970BB09E7281}" sibTransId="{7D4E0798-3AD1-4C25-B9D1-4765D0A2F9AF}"/>
    <dgm:cxn modelId="{178AA5A1-E325-46F0-AD0C-D9AA22FACA89}" type="presOf" srcId="{CBA249B0-54FB-4D7E-A2F9-3087B5E560E7}" destId="{33539D84-C066-41DE-A74C-C90FE1A510B2}" srcOrd="0" destOrd="0" presId="urn:microsoft.com/office/officeart/2005/8/layout/hierarchy4"/>
    <dgm:cxn modelId="{C16BA9A3-4E9B-4CCA-9D60-ECDEAA75F88B}" srcId="{76012765-2BF9-4F7B-BCDA-49307689F752}" destId="{CBA249B0-54FB-4D7E-A2F9-3087B5E560E7}" srcOrd="0" destOrd="0" parTransId="{5CAAA1F7-8E03-423B-BFCE-13D98D6104B2}" sibTransId="{75014492-B006-445A-AAF2-BBCA87D2A271}"/>
    <dgm:cxn modelId="{07FB45C4-77C0-4B57-807D-B7AE675776A5}" type="presOf" srcId="{20CDF5F8-79F5-428B-AAC6-066D805EABC4}" destId="{7C57179C-FAB2-4A33-B2CB-A0C73FBD7941}" srcOrd="0" destOrd="0" presId="urn:microsoft.com/office/officeart/2005/8/layout/hierarchy4"/>
    <dgm:cxn modelId="{E92F04C6-CC3C-4AE1-8320-9D2FB1E16B20}" type="presOf" srcId="{E7080A05-EC3D-441B-9E11-E8757D569D4B}" destId="{73F0E2EC-EBCE-4659-895A-0F2C9212B4ED}" srcOrd="0" destOrd="0" presId="urn:microsoft.com/office/officeart/2005/8/layout/hierarchy4"/>
    <dgm:cxn modelId="{ED21E0D8-F59B-4158-9C1E-ED17571FCD43}" srcId="{27FE43E6-CF89-4EBE-A575-553507CA283D}" destId="{7FF0E8F1-984C-49C3-A123-5B84F96D438B}" srcOrd="0" destOrd="0" parTransId="{7A5B4265-D186-44F4-A84D-D9FAFAC868BA}" sibTransId="{6371DA64-B8A2-4F27-AD56-65144E122410}"/>
    <dgm:cxn modelId="{2B526FAA-46EB-4D39-82E9-8011BAD5A043}" type="presParOf" srcId="{938126E7-D9DB-4C60-9B15-05FF51CFC0DF}" destId="{923DD858-1C9E-4DEB-9CA9-788EE43B324B}" srcOrd="0" destOrd="0" presId="urn:microsoft.com/office/officeart/2005/8/layout/hierarchy4"/>
    <dgm:cxn modelId="{DF439B5A-A56B-453F-9841-9821DB2CDB28}" type="presParOf" srcId="{923DD858-1C9E-4DEB-9CA9-788EE43B324B}" destId="{33539D84-C066-41DE-A74C-C90FE1A510B2}" srcOrd="0" destOrd="0" presId="urn:microsoft.com/office/officeart/2005/8/layout/hierarchy4"/>
    <dgm:cxn modelId="{A6B60830-3444-41CC-BC85-F06F3398C239}" type="presParOf" srcId="{923DD858-1C9E-4DEB-9CA9-788EE43B324B}" destId="{9D0110F6-8788-4199-AF27-893105C5EB91}" srcOrd="1" destOrd="0" presId="urn:microsoft.com/office/officeart/2005/8/layout/hierarchy4"/>
    <dgm:cxn modelId="{A6FA7345-36F9-44F0-B677-0B8A01F50B39}" type="presParOf" srcId="{923DD858-1C9E-4DEB-9CA9-788EE43B324B}" destId="{33B824EB-8405-4080-8E37-0B890C92BDAD}" srcOrd="2" destOrd="0" presId="urn:microsoft.com/office/officeart/2005/8/layout/hierarchy4"/>
    <dgm:cxn modelId="{F7205273-E5A5-4783-B226-A00A0C87B530}" type="presParOf" srcId="{33B824EB-8405-4080-8E37-0B890C92BDAD}" destId="{69B9E449-8E2E-4020-B1FC-9EA0C3E9D513}" srcOrd="0" destOrd="0" presId="urn:microsoft.com/office/officeart/2005/8/layout/hierarchy4"/>
    <dgm:cxn modelId="{6BAFC70C-4330-4369-B399-0B4EF98DE629}" type="presParOf" srcId="{69B9E449-8E2E-4020-B1FC-9EA0C3E9D513}" destId="{83A6DB45-A30B-45D9-825B-8750C236E8BB}" srcOrd="0" destOrd="0" presId="urn:microsoft.com/office/officeart/2005/8/layout/hierarchy4"/>
    <dgm:cxn modelId="{E58F0186-EAC6-4E97-85D6-E1BB8A44135B}" type="presParOf" srcId="{69B9E449-8E2E-4020-B1FC-9EA0C3E9D513}" destId="{C3DA9F5B-D9BC-4D16-8E38-2A11190547A7}" srcOrd="1" destOrd="0" presId="urn:microsoft.com/office/officeart/2005/8/layout/hierarchy4"/>
    <dgm:cxn modelId="{F67A57EC-8E42-432C-9606-1476B6DC42F9}" type="presParOf" srcId="{69B9E449-8E2E-4020-B1FC-9EA0C3E9D513}" destId="{33F95259-8FA9-4A16-8F14-3D119F50AEC2}" srcOrd="2" destOrd="0" presId="urn:microsoft.com/office/officeart/2005/8/layout/hierarchy4"/>
    <dgm:cxn modelId="{D20EAFB4-47AE-4F19-9578-400750DE63DC}" type="presParOf" srcId="{33F95259-8FA9-4A16-8F14-3D119F50AEC2}" destId="{BD510336-A209-4809-8986-E272B3ECB3F3}" srcOrd="0" destOrd="0" presId="urn:microsoft.com/office/officeart/2005/8/layout/hierarchy4"/>
    <dgm:cxn modelId="{AD5B56E1-7B44-474D-8608-A0D4FADCB4FF}" type="presParOf" srcId="{BD510336-A209-4809-8986-E272B3ECB3F3}" destId="{672A1700-86E5-43FF-8A56-5A66CCDDCB26}" srcOrd="0" destOrd="0" presId="urn:microsoft.com/office/officeart/2005/8/layout/hierarchy4"/>
    <dgm:cxn modelId="{D258BCA9-B929-4FD8-BC22-87B512717BBF}" type="presParOf" srcId="{BD510336-A209-4809-8986-E272B3ECB3F3}" destId="{78BB8B65-1DD2-41DA-8DA6-A0F2CE6B5642}" srcOrd="1" destOrd="0" presId="urn:microsoft.com/office/officeart/2005/8/layout/hierarchy4"/>
    <dgm:cxn modelId="{8D2CEBDD-BD01-4244-91BA-72FDB79BFF02}" type="presParOf" srcId="{33F95259-8FA9-4A16-8F14-3D119F50AEC2}" destId="{5D2C0980-828A-44B1-A023-8D0CA39064C3}" srcOrd="1" destOrd="0" presId="urn:microsoft.com/office/officeart/2005/8/layout/hierarchy4"/>
    <dgm:cxn modelId="{3995D110-F639-4A81-87F1-5ECE23F68B14}" type="presParOf" srcId="{33F95259-8FA9-4A16-8F14-3D119F50AEC2}" destId="{9CFF49D9-C936-48F3-8C3E-B8C00A8659E4}" srcOrd="2" destOrd="0" presId="urn:microsoft.com/office/officeart/2005/8/layout/hierarchy4"/>
    <dgm:cxn modelId="{5B16E8DD-7762-4900-A379-E85FA11BBC45}" type="presParOf" srcId="{9CFF49D9-C936-48F3-8C3E-B8C00A8659E4}" destId="{73F0E2EC-EBCE-4659-895A-0F2C9212B4ED}" srcOrd="0" destOrd="0" presId="urn:microsoft.com/office/officeart/2005/8/layout/hierarchy4"/>
    <dgm:cxn modelId="{D629B1B7-F762-4346-96D2-29546B00CC59}" type="presParOf" srcId="{9CFF49D9-C936-48F3-8C3E-B8C00A8659E4}" destId="{ED85F9AE-9672-4DEC-922F-A2D488129520}" srcOrd="1" destOrd="0" presId="urn:microsoft.com/office/officeart/2005/8/layout/hierarchy4"/>
    <dgm:cxn modelId="{7DB5672D-4D3A-48FE-991E-A6D0ABC2ADA8}" type="presParOf" srcId="{33B824EB-8405-4080-8E37-0B890C92BDAD}" destId="{05DFD52A-5AC6-482B-B2EE-BC9F9D85086B}" srcOrd="1" destOrd="0" presId="urn:microsoft.com/office/officeart/2005/8/layout/hierarchy4"/>
    <dgm:cxn modelId="{927E27BE-6FD5-4E6D-AF81-6B47CC7A8FC8}" type="presParOf" srcId="{33B824EB-8405-4080-8E37-0B890C92BDAD}" destId="{CE44D83A-5731-46DA-999C-7D60588299E3}" srcOrd="2" destOrd="0" presId="urn:microsoft.com/office/officeart/2005/8/layout/hierarchy4"/>
    <dgm:cxn modelId="{5B76A9CE-648B-498E-82B5-00543FFBA2B0}" type="presParOf" srcId="{CE44D83A-5731-46DA-999C-7D60588299E3}" destId="{7C57179C-FAB2-4A33-B2CB-A0C73FBD7941}" srcOrd="0" destOrd="0" presId="urn:microsoft.com/office/officeart/2005/8/layout/hierarchy4"/>
    <dgm:cxn modelId="{0F047976-3EBE-480E-AF2B-1956FE4CE130}" type="presParOf" srcId="{CE44D83A-5731-46DA-999C-7D60588299E3}" destId="{E31FD7EF-36FC-4861-902E-5BFE0EE649F4}" srcOrd="1" destOrd="0" presId="urn:microsoft.com/office/officeart/2005/8/layout/hierarchy4"/>
    <dgm:cxn modelId="{03930BA9-D7D7-45FF-92A2-EA24B299DF2E}" type="presParOf" srcId="{CE44D83A-5731-46DA-999C-7D60588299E3}" destId="{7099A3F2-60B9-4724-8BA0-769EAE6BA631}" srcOrd="2" destOrd="0" presId="urn:microsoft.com/office/officeart/2005/8/layout/hierarchy4"/>
    <dgm:cxn modelId="{79D62B7A-9502-4350-BF8C-0144CF7B915C}" type="presParOf" srcId="{7099A3F2-60B9-4724-8BA0-769EAE6BA631}" destId="{6644BFCA-C3A8-4AB9-B9BE-960E4A0545F8}" srcOrd="0" destOrd="0" presId="urn:microsoft.com/office/officeart/2005/8/layout/hierarchy4"/>
    <dgm:cxn modelId="{1903548E-A157-43C4-82E5-5AA857E64D07}" type="presParOf" srcId="{6644BFCA-C3A8-4AB9-B9BE-960E4A0545F8}" destId="{99099BA9-4AFF-405D-98C9-C381CCD1D880}" srcOrd="0" destOrd="0" presId="urn:microsoft.com/office/officeart/2005/8/layout/hierarchy4"/>
    <dgm:cxn modelId="{779377FA-F65D-4E7C-BC72-244D0E7D22E6}" type="presParOf" srcId="{6644BFCA-C3A8-4AB9-B9BE-960E4A0545F8}" destId="{6C68D7F5-8A22-4F4D-99F0-1566A9B6539E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D07839C-20CF-4FE4-A481-343BD6861B53}" type="doc">
      <dgm:prSet loTypeId="urn:microsoft.com/office/officeart/2008/layout/NameandTitleOrganizationalChart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C2385DC-2B49-4DE6-BFC3-CEF02410BB23}">
      <dgm:prSet phldrT="[テキスト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gm:t>
    </dgm:pt>
    <dgm:pt modelId="{0B383071-E62E-44C2-A1F5-799603CC6266}" type="parTrans" cxnId="{CC4309EC-67D5-49C9-83AB-59FDAC056736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94BFA22F-F579-4D72-A57B-29E8690B1028}" type="sibTrans" cxnId="{CC4309EC-67D5-49C9-83AB-59FDAC056736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gm:t>
    </dgm:pt>
    <dgm:pt modelId="{469CAF2B-65C9-408D-8300-13538CF9EE52}" type="asst">
      <dgm:prSet phldrT="[テキスト]" custT="1"/>
      <dgm:spPr>
        <a:solidFill>
          <a:schemeClr val="accent2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gm:t>
    </dgm:pt>
    <dgm:pt modelId="{923BF9BF-D91B-46BF-A334-3BE3D7E0132A}" type="parTrans" cxnId="{F91215F4-6FC8-47BC-B0C2-F252AADC0CCF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4FD3B2C0-866F-4801-B985-FFA07920058B}" type="sibTrans" cxnId="{F91215F4-6FC8-47BC-B0C2-F252AADC0CCF}">
      <dgm:prSet custT="1"/>
      <dgm:spPr/>
      <dgm:t>
        <a:bodyPr anchor="t"/>
        <a:lstStyle/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5258546-0E60-4E49-9C0E-B5A7784AAEB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7BBB3885-FB9D-4B4D-84C8-358DA93A8F91}" type="parTrans" cxnId="{0C25E179-3DAA-4717-951E-D3E474268A19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1158C72F-EC3A-4874-9B87-9182DBC6BA3F}" type="sibTrans" cxnId="{0C25E179-3DAA-4717-951E-D3E474268A19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5B48F98B-84B8-469A-9B52-165BFA176346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BE59FB1B-498B-46BB-9793-16252B431ABE}" type="parTrans" cxnId="{EBB5ADA4-E582-4FD8-BC7E-7AC22AA273DB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39941F29-7CE3-46B0-809B-F7C9A75378A5}" type="sibTrans" cxnId="{EBB5ADA4-E582-4FD8-BC7E-7AC22AA273DB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CCC9A5EB-C6FE-48E5-A693-D45991FFC1CC}">
      <dgm:prSet phldrT="[テキスト]" custT="1"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sz="18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gm:t>
    </dgm:pt>
    <dgm:pt modelId="{1FAC8870-9B30-4EBF-AED7-7A8D25D46C84}" type="parTrans" cxnId="{3948EFF7-B459-41A3-A649-DFAEC6811750}">
      <dgm:prSet/>
      <dgm:spPr/>
      <dgm:t>
        <a:bodyPr/>
        <a:lstStyle/>
        <a:p>
          <a:endParaRPr lang="en-US" sz="1800" b="1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0331EEBA-C759-4FFA-B8F2-B5833046B69D}" type="sibTrans" cxnId="{3948EFF7-B459-41A3-A649-DFAEC6811750}">
      <dgm:prSet custT="1"/>
      <dgm:spPr/>
      <dgm:t>
        <a:bodyPr/>
        <a:lstStyle/>
        <a:p>
          <a:pPr algn="l">
            <a:lnSpc>
              <a:spcPts val="500"/>
            </a:lnSpc>
          </a:pPr>
          <a:endParaRPr lang="en-US" sz="1200" dirty="0"/>
        </a:p>
        <a:p>
          <a:pPr algn="l">
            <a:lnSpc>
              <a:spcPts val="500"/>
            </a:lnSpc>
          </a:pPr>
          <a:endParaRPr lang="en-US" sz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algn="l">
            <a:lnSpc>
              <a:spcPts val="500"/>
            </a:lnSpc>
          </a:pPr>
          <a:r>
            <a:rPr lang="en-US" sz="1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algn="l">
            <a:lnSpc>
              <a:spcPts val="500"/>
            </a:lnSpc>
          </a:pPr>
          <a:endParaRPr lang="en-US" sz="1200" b="1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gm:t>
    </dgm:pt>
    <dgm:pt modelId="{F8CFB45F-260C-45E0-B4C6-19051ABE01A4}" type="pres">
      <dgm:prSet presAssocID="{DD07839C-20CF-4FE4-A481-343BD6861B5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20C1F204-9C83-40ED-9853-31E5E4C419C4}" type="pres">
      <dgm:prSet presAssocID="{9C2385DC-2B49-4DE6-BFC3-CEF02410BB23}" presName="hierRoot1" presStyleCnt="0">
        <dgm:presLayoutVars>
          <dgm:hierBranch val="init"/>
        </dgm:presLayoutVars>
      </dgm:prSet>
      <dgm:spPr/>
    </dgm:pt>
    <dgm:pt modelId="{B8BB95B8-2042-4FFF-9B6C-EF67AD4018CE}" type="pres">
      <dgm:prSet presAssocID="{9C2385DC-2B49-4DE6-BFC3-CEF02410BB23}" presName="rootComposite1" presStyleCnt="0"/>
      <dgm:spPr/>
    </dgm:pt>
    <dgm:pt modelId="{00191DE8-01D0-4844-9168-336DA20C964D}" type="pres">
      <dgm:prSet presAssocID="{9C2385DC-2B49-4DE6-BFC3-CEF02410BB23}" presName="rootText1" presStyleLbl="node0" presStyleIdx="0" presStyleCnt="1">
        <dgm:presLayoutVars>
          <dgm:chMax/>
          <dgm:chPref val="3"/>
        </dgm:presLayoutVars>
      </dgm:prSet>
      <dgm:spPr/>
    </dgm:pt>
    <dgm:pt modelId="{8DA27B87-6529-4EC4-8B31-5F9D7A6B525B}" type="pres">
      <dgm:prSet presAssocID="{9C2385DC-2B49-4DE6-BFC3-CEF02410BB23}" presName="titleText1" presStyleLbl="fgAcc0" presStyleIdx="0" presStyleCnt="1" custScaleY="186388">
        <dgm:presLayoutVars>
          <dgm:chMax val="0"/>
          <dgm:chPref val="0"/>
        </dgm:presLayoutVars>
      </dgm:prSet>
      <dgm:spPr/>
    </dgm:pt>
    <dgm:pt modelId="{0A75A52D-14CD-46DA-BB98-5801F5739090}" type="pres">
      <dgm:prSet presAssocID="{9C2385DC-2B49-4DE6-BFC3-CEF02410BB23}" presName="rootConnector1" presStyleLbl="node1" presStyleIdx="0" presStyleCnt="3"/>
      <dgm:spPr/>
    </dgm:pt>
    <dgm:pt modelId="{E550C651-30D5-4378-A811-FF2918654F44}" type="pres">
      <dgm:prSet presAssocID="{9C2385DC-2B49-4DE6-BFC3-CEF02410BB23}" presName="hierChild2" presStyleCnt="0"/>
      <dgm:spPr/>
    </dgm:pt>
    <dgm:pt modelId="{8069ECEE-0946-4E16-AC78-15F4BDBC11A0}" type="pres">
      <dgm:prSet presAssocID="{7BBB3885-FB9D-4B4D-84C8-358DA93A8F91}" presName="Name37" presStyleLbl="parChTrans1D2" presStyleIdx="0" presStyleCnt="4"/>
      <dgm:spPr/>
    </dgm:pt>
    <dgm:pt modelId="{8F5B21B5-347F-4E26-9585-291DBEFC2154}" type="pres">
      <dgm:prSet presAssocID="{15258546-0E60-4E49-9C0E-B5A7784AAEB6}" presName="hierRoot2" presStyleCnt="0">
        <dgm:presLayoutVars>
          <dgm:hierBranch val="init"/>
        </dgm:presLayoutVars>
      </dgm:prSet>
      <dgm:spPr/>
    </dgm:pt>
    <dgm:pt modelId="{F40D4BDF-C8C5-42D6-B253-5AF5CB0B0204}" type="pres">
      <dgm:prSet presAssocID="{15258546-0E60-4E49-9C0E-B5A7784AAEB6}" presName="rootComposite" presStyleCnt="0"/>
      <dgm:spPr/>
    </dgm:pt>
    <dgm:pt modelId="{20C80743-9E46-403E-A46E-2E0A199270B0}" type="pres">
      <dgm:prSet presAssocID="{15258546-0E60-4E49-9C0E-B5A7784AAEB6}" presName="rootText" presStyleLbl="node1" presStyleIdx="0" presStyleCnt="3">
        <dgm:presLayoutVars>
          <dgm:chMax/>
          <dgm:chPref val="3"/>
        </dgm:presLayoutVars>
      </dgm:prSet>
      <dgm:spPr/>
    </dgm:pt>
    <dgm:pt modelId="{669C0E72-10C7-470E-BF80-24D4AE49C8F8}" type="pres">
      <dgm:prSet presAssocID="{15258546-0E60-4E49-9C0E-B5A7784AAEB6}" presName="titleText2" presStyleLbl="fgAcc1" presStyleIdx="0" presStyleCnt="3" custScaleX="126368" custScaleY="226895">
        <dgm:presLayoutVars>
          <dgm:chMax val="0"/>
          <dgm:chPref val="0"/>
        </dgm:presLayoutVars>
      </dgm:prSet>
      <dgm:spPr/>
    </dgm:pt>
    <dgm:pt modelId="{578C978A-8A08-4F13-B015-760157AF53A2}" type="pres">
      <dgm:prSet presAssocID="{15258546-0E60-4E49-9C0E-B5A7784AAEB6}" presName="rootConnector" presStyleLbl="node2" presStyleIdx="0" presStyleCnt="0"/>
      <dgm:spPr/>
    </dgm:pt>
    <dgm:pt modelId="{3E3376CD-F1FB-40FF-9C97-47E0680852F4}" type="pres">
      <dgm:prSet presAssocID="{15258546-0E60-4E49-9C0E-B5A7784AAEB6}" presName="hierChild4" presStyleCnt="0"/>
      <dgm:spPr/>
    </dgm:pt>
    <dgm:pt modelId="{96AB2428-9DC5-48CB-A345-9838B3244F87}" type="pres">
      <dgm:prSet presAssocID="{15258546-0E60-4E49-9C0E-B5A7784AAEB6}" presName="hierChild5" presStyleCnt="0"/>
      <dgm:spPr/>
    </dgm:pt>
    <dgm:pt modelId="{B9E0545B-AD0D-4905-B350-CBB31406E43B}" type="pres">
      <dgm:prSet presAssocID="{BE59FB1B-498B-46BB-9793-16252B431ABE}" presName="Name37" presStyleLbl="parChTrans1D2" presStyleIdx="1" presStyleCnt="4"/>
      <dgm:spPr/>
    </dgm:pt>
    <dgm:pt modelId="{DDC34C24-9077-4612-A9FB-41764EDC445A}" type="pres">
      <dgm:prSet presAssocID="{5B48F98B-84B8-469A-9B52-165BFA176346}" presName="hierRoot2" presStyleCnt="0">
        <dgm:presLayoutVars>
          <dgm:hierBranch val="init"/>
        </dgm:presLayoutVars>
      </dgm:prSet>
      <dgm:spPr/>
    </dgm:pt>
    <dgm:pt modelId="{13E56550-D1DA-4184-8823-21559FE93EC1}" type="pres">
      <dgm:prSet presAssocID="{5B48F98B-84B8-469A-9B52-165BFA176346}" presName="rootComposite" presStyleCnt="0"/>
      <dgm:spPr/>
    </dgm:pt>
    <dgm:pt modelId="{D89E2296-F3D5-4E29-8FD9-C4E70765D83D}" type="pres">
      <dgm:prSet presAssocID="{5B48F98B-84B8-469A-9B52-165BFA176346}" presName="rootText" presStyleLbl="node1" presStyleIdx="1" presStyleCnt="3">
        <dgm:presLayoutVars>
          <dgm:chMax/>
          <dgm:chPref val="3"/>
        </dgm:presLayoutVars>
      </dgm:prSet>
      <dgm:spPr/>
    </dgm:pt>
    <dgm:pt modelId="{D969876B-1726-4B57-A2B6-1B7E62FD56DF}" type="pres">
      <dgm:prSet presAssocID="{5B48F98B-84B8-469A-9B52-165BFA176346}" presName="titleText2" presStyleLbl="fgAcc1" presStyleIdx="1" presStyleCnt="3" custScaleX="126368" custScaleY="226895">
        <dgm:presLayoutVars>
          <dgm:chMax val="0"/>
          <dgm:chPref val="0"/>
        </dgm:presLayoutVars>
      </dgm:prSet>
      <dgm:spPr/>
    </dgm:pt>
    <dgm:pt modelId="{FD89F78A-B415-4F7C-9301-54F3651477C3}" type="pres">
      <dgm:prSet presAssocID="{5B48F98B-84B8-469A-9B52-165BFA176346}" presName="rootConnector" presStyleLbl="node2" presStyleIdx="0" presStyleCnt="0"/>
      <dgm:spPr/>
    </dgm:pt>
    <dgm:pt modelId="{865A4DC3-75CF-4870-9225-E5DC49E27CA0}" type="pres">
      <dgm:prSet presAssocID="{5B48F98B-84B8-469A-9B52-165BFA176346}" presName="hierChild4" presStyleCnt="0"/>
      <dgm:spPr/>
    </dgm:pt>
    <dgm:pt modelId="{3B108C14-9E94-49A1-AB48-D2F7DF9DDD77}" type="pres">
      <dgm:prSet presAssocID="{5B48F98B-84B8-469A-9B52-165BFA176346}" presName="hierChild5" presStyleCnt="0"/>
      <dgm:spPr/>
    </dgm:pt>
    <dgm:pt modelId="{1CE74016-E75F-4232-A4B7-4E49589BBEA4}" type="pres">
      <dgm:prSet presAssocID="{1FAC8870-9B30-4EBF-AED7-7A8D25D46C84}" presName="Name37" presStyleLbl="parChTrans1D2" presStyleIdx="2" presStyleCnt="4"/>
      <dgm:spPr/>
    </dgm:pt>
    <dgm:pt modelId="{8A20382A-B456-4D32-8CA2-CCE8D6699064}" type="pres">
      <dgm:prSet presAssocID="{CCC9A5EB-C6FE-48E5-A693-D45991FFC1CC}" presName="hierRoot2" presStyleCnt="0">
        <dgm:presLayoutVars>
          <dgm:hierBranch val="init"/>
        </dgm:presLayoutVars>
      </dgm:prSet>
      <dgm:spPr/>
    </dgm:pt>
    <dgm:pt modelId="{7676CB24-27E4-4C69-9FB7-13E8465B44A5}" type="pres">
      <dgm:prSet presAssocID="{CCC9A5EB-C6FE-48E5-A693-D45991FFC1CC}" presName="rootComposite" presStyleCnt="0"/>
      <dgm:spPr/>
    </dgm:pt>
    <dgm:pt modelId="{DEEF90CE-7A1B-4B4A-9D20-8634A3AD9F52}" type="pres">
      <dgm:prSet presAssocID="{CCC9A5EB-C6FE-48E5-A693-D45991FFC1CC}" presName="rootText" presStyleLbl="node1" presStyleIdx="2" presStyleCnt="3">
        <dgm:presLayoutVars>
          <dgm:chMax/>
          <dgm:chPref val="3"/>
        </dgm:presLayoutVars>
      </dgm:prSet>
      <dgm:spPr/>
    </dgm:pt>
    <dgm:pt modelId="{BDD45F31-755E-4AC1-841A-A67A4FA3B607}" type="pres">
      <dgm:prSet presAssocID="{CCC9A5EB-C6FE-48E5-A693-D45991FFC1CC}" presName="titleText2" presStyleLbl="fgAcc1" presStyleIdx="2" presStyleCnt="3" custScaleX="126368" custScaleY="226895">
        <dgm:presLayoutVars>
          <dgm:chMax val="0"/>
          <dgm:chPref val="0"/>
        </dgm:presLayoutVars>
      </dgm:prSet>
      <dgm:spPr/>
    </dgm:pt>
    <dgm:pt modelId="{6F1121C2-FF8C-4123-BBDD-C0147CA94110}" type="pres">
      <dgm:prSet presAssocID="{CCC9A5EB-C6FE-48E5-A693-D45991FFC1CC}" presName="rootConnector" presStyleLbl="node2" presStyleIdx="0" presStyleCnt="0"/>
      <dgm:spPr/>
    </dgm:pt>
    <dgm:pt modelId="{0E057694-D24C-4F6A-992D-3652B6CA63FC}" type="pres">
      <dgm:prSet presAssocID="{CCC9A5EB-C6FE-48E5-A693-D45991FFC1CC}" presName="hierChild4" presStyleCnt="0"/>
      <dgm:spPr/>
    </dgm:pt>
    <dgm:pt modelId="{5C1A6DD8-0A97-412F-AD53-5A505766C1E1}" type="pres">
      <dgm:prSet presAssocID="{CCC9A5EB-C6FE-48E5-A693-D45991FFC1CC}" presName="hierChild5" presStyleCnt="0"/>
      <dgm:spPr/>
    </dgm:pt>
    <dgm:pt modelId="{714FFA2E-2CA9-4CEB-A382-A5D3D08C76C5}" type="pres">
      <dgm:prSet presAssocID="{9C2385DC-2B49-4DE6-BFC3-CEF02410BB23}" presName="hierChild3" presStyleCnt="0"/>
      <dgm:spPr/>
    </dgm:pt>
    <dgm:pt modelId="{429D6235-76FD-42A8-AB81-35F414F9FDE1}" type="pres">
      <dgm:prSet presAssocID="{923BF9BF-D91B-46BF-A334-3BE3D7E0132A}" presName="Name96" presStyleLbl="parChTrans1D2" presStyleIdx="3" presStyleCnt="4"/>
      <dgm:spPr/>
    </dgm:pt>
    <dgm:pt modelId="{0B2EFBA4-E84C-460E-B90D-D90085B2BB06}" type="pres">
      <dgm:prSet presAssocID="{469CAF2B-65C9-408D-8300-13538CF9EE52}" presName="hierRoot3" presStyleCnt="0">
        <dgm:presLayoutVars>
          <dgm:hierBranch val="init"/>
        </dgm:presLayoutVars>
      </dgm:prSet>
      <dgm:spPr/>
    </dgm:pt>
    <dgm:pt modelId="{E6280357-855F-4006-8F82-F228170F4B2F}" type="pres">
      <dgm:prSet presAssocID="{469CAF2B-65C9-408D-8300-13538CF9EE52}" presName="rootComposite3" presStyleCnt="0"/>
      <dgm:spPr/>
    </dgm:pt>
    <dgm:pt modelId="{965EB960-2907-492E-A29E-DD47E0B8396E}" type="pres">
      <dgm:prSet presAssocID="{469CAF2B-65C9-408D-8300-13538CF9EE52}" presName="rootText3" presStyleLbl="asst1" presStyleIdx="0" presStyleCnt="1">
        <dgm:presLayoutVars>
          <dgm:chPref val="3"/>
        </dgm:presLayoutVars>
      </dgm:prSet>
      <dgm:spPr/>
    </dgm:pt>
    <dgm:pt modelId="{A766BE4D-9779-46B0-8FBE-9AEC7802FB62}" type="pres">
      <dgm:prSet presAssocID="{469CAF2B-65C9-408D-8300-13538CF9EE52}" presName="titleText3" presStyleLbl="fgAcc2" presStyleIdx="0" presStyleCnt="1" custScaleY="177951">
        <dgm:presLayoutVars>
          <dgm:chMax val="0"/>
          <dgm:chPref val="0"/>
        </dgm:presLayoutVars>
      </dgm:prSet>
      <dgm:spPr/>
    </dgm:pt>
    <dgm:pt modelId="{2825CD60-801B-4839-9368-EB525CCC02C8}" type="pres">
      <dgm:prSet presAssocID="{469CAF2B-65C9-408D-8300-13538CF9EE52}" presName="rootConnector3" presStyleLbl="asst1" presStyleIdx="0" presStyleCnt="1"/>
      <dgm:spPr/>
    </dgm:pt>
    <dgm:pt modelId="{CD8C4259-D185-45DB-BB37-A8910CD8BE61}" type="pres">
      <dgm:prSet presAssocID="{469CAF2B-65C9-408D-8300-13538CF9EE52}" presName="hierChild6" presStyleCnt="0"/>
      <dgm:spPr/>
    </dgm:pt>
    <dgm:pt modelId="{9D93225E-A2CF-4E27-9C45-CCDEC1568576}" type="pres">
      <dgm:prSet presAssocID="{469CAF2B-65C9-408D-8300-13538CF9EE52}" presName="hierChild7" presStyleCnt="0"/>
      <dgm:spPr/>
    </dgm:pt>
  </dgm:ptLst>
  <dgm:cxnLst>
    <dgm:cxn modelId="{13C7CF01-D82E-47E3-AAE9-5CDB455523F4}" type="presOf" srcId="{0331EEBA-C759-4FFA-B8F2-B5833046B69D}" destId="{BDD45F31-755E-4AC1-841A-A67A4FA3B607}" srcOrd="0" destOrd="0" presId="urn:microsoft.com/office/officeart/2008/layout/NameandTitleOrganizationalChart"/>
    <dgm:cxn modelId="{2E0F7302-957E-4757-B52F-ED290593930A}" type="presOf" srcId="{94BFA22F-F579-4D72-A57B-29E8690B1028}" destId="{8DA27B87-6529-4EC4-8B31-5F9D7A6B525B}" srcOrd="0" destOrd="0" presId="urn:microsoft.com/office/officeart/2008/layout/NameandTitleOrganizationalChart"/>
    <dgm:cxn modelId="{F83CBB06-AAEE-4855-86A4-DC907E1249FE}" type="presOf" srcId="{469CAF2B-65C9-408D-8300-13538CF9EE52}" destId="{2825CD60-801B-4839-9368-EB525CCC02C8}" srcOrd="1" destOrd="0" presId="urn:microsoft.com/office/officeart/2008/layout/NameandTitleOrganizationalChart"/>
    <dgm:cxn modelId="{A939620D-5EFE-4BA0-96A6-4FEFB0795E0F}" type="presOf" srcId="{BE59FB1B-498B-46BB-9793-16252B431ABE}" destId="{B9E0545B-AD0D-4905-B350-CBB31406E43B}" srcOrd="0" destOrd="0" presId="urn:microsoft.com/office/officeart/2008/layout/NameandTitleOrganizationalChart"/>
    <dgm:cxn modelId="{8FB53418-A54B-493F-8D8D-D72B90A92B17}" type="presOf" srcId="{5B48F98B-84B8-469A-9B52-165BFA176346}" destId="{D89E2296-F3D5-4E29-8FD9-C4E70765D83D}" srcOrd="0" destOrd="0" presId="urn:microsoft.com/office/officeart/2008/layout/NameandTitleOrganizationalChart"/>
    <dgm:cxn modelId="{C1894A18-39D3-4444-9456-4A097AA660E7}" type="presOf" srcId="{15258546-0E60-4E49-9C0E-B5A7784AAEB6}" destId="{20C80743-9E46-403E-A46E-2E0A199270B0}" srcOrd="0" destOrd="0" presId="urn:microsoft.com/office/officeart/2008/layout/NameandTitleOrganizationalChart"/>
    <dgm:cxn modelId="{AAD1951B-3E9F-4907-A081-67D82BC26C3F}" type="presOf" srcId="{469CAF2B-65C9-408D-8300-13538CF9EE52}" destId="{965EB960-2907-492E-A29E-DD47E0B8396E}" srcOrd="0" destOrd="0" presId="urn:microsoft.com/office/officeart/2008/layout/NameandTitleOrganizationalChart"/>
    <dgm:cxn modelId="{A9D4DF1E-2CD3-42EE-BD24-9415B4DFAC38}" type="presOf" srcId="{5B48F98B-84B8-469A-9B52-165BFA176346}" destId="{FD89F78A-B415-4F7C-9301-54F3651477C3}" srcOrd="1" destOrd="0" presId="urn:microsoft.com/office/officeart/2008/layout/NameandTitleOrganizationalChart"/>
    <dgm:cxn modelId="{3B77A524-FB1C-4FA5-8B55-5761EA7FD430}" type="presOf" srcId="{7BBB3885-FB9D-4B4D-84C8-358DA93A8F91}" destId="{8069ECEE-0946-4E16-AC78-15F4BDBC11A0}" srcOrd="0" destOrd="0" presId="urn:microsoft.com/office/officeart/2008/layout/NameandTitleOrganizationalChart"/>
    <dgm:cxn modelId="{C700BF43-7613-4D8A-A061-B0028610E137}" type="presOf" srcId="{4FD3B2C0-866F-4801-B985-FFA07920058B}" destId="{A766BE4D-9779-46B0-8FBE-9AEC7802FB62}" srcOrd="0" destOrd="0" presId="urn:microsoft.com/office/officeart/2008/layout/NameandTitleOrganizationalChart"/>
    <dgm:cxn modelId="{482B8549-5939-44BD-9EF3-E3D2AE39317A}" type="presOf" srcId="{9C2385DC-2B49-4DE6-BFC3-CEF02410BB23}" destId="{00191DE8-01D0-4844-9168-336DA20C964D}" srcOrd="0" destOrd="0" presId="urn:microsoft.com/office/officeart/2008/layout/NameandTitleOrganizationalChart"/>
    <dgm:cxn modelId="{DFB1EE53-0973-4BEC-8B98-3617C4C8BA8A}" type="presOf" srcId="{1FAC8870-9B30-4EBF-AED7-7A8D25D46C84}" destId="{1CE74016-E75F-4232-A4B7-4E49589BBEA4}" srcOrd="0" destOrd="0" presId="urn:microsoft.com/office/officeart/2008/layout/NameandTitleOrganizationalChart"/>
    <dgm:cxn modelId="{8EC21555-0BE4-4E59-B784-3E24E19E7DD8}" type="presOf" srcId="{923BF9BF-D91B-46BF-A334-3BE3D7E0132A}" destId="{429D6235-76FD-42A8-AB81-35F414F9FDE1}" srcOrd="0" destOrd="0" presId="urn:microsoft.com/office/officeart/2008/layout/NameandTitleOrganizationalChart"/>
    <dgm:cxn modelId="{0C25E179-3DAA-4717-951E-D3E474268A19}" srcId="{9C2385DC-2B49-4DE6-BFC3-CEF02410BB23}" destId="{15258546-0E60-4E49-9C0E-B5A7784AAEB6}" srcOrd="1" destOrd="0" parTransId="{7BBB3885-FB9D-4B4D-84C8-358DA93A8F91}" sibTransId="{1158C72F-EC3A-4874-9B87-9182DBC6BA3F}"/>
    <dgm:cxn modelId="{51DC688E-0683-465C-8135-07201EB152E7}" type="presOf" srcId="{9C2385DC-2B49-4DE6-BFC3-CEF02410BB23}" destId="{0A75A52D-14CD-46DA-BB98-5801F5739090}" srcOrd="1" destOrd="0" presId="urn:microsoft.com/office/officeart/2008/layout/NameandTitleOrganizationalChart"/>
    <dgm:cxn modelId="{EBB5ADA4-E582-4FD8-BC7E-7AC22AA273DB}" srcId="{9C2385DC-2B49-4DE6-BFC3-CEF02410BB23}" destId="{5B48F98B-84B8-469A-9B52-165BFA176346}" srcOrd="2" destOrd="0" parTransId="{BE59FB1B-498B-46BB-9793-16252B431ABE}" sibTransId="{39941F29-7CE3-46B0-809B-F7C9A75378A5}"/>
    <dgm:cxn modelId="{4C2D97A6-1F95-4E1A-B4AF-1F0175FEB533}" type="presOf" srcId="{CCC9A5EB-C6FE-48E5-A693-D45991FFC1CC}" destId="{DEEF90CE-7A1B-4B4A-9D20-8634A3AD9F52}" srcOrd="0" destOrd="0" presId="urn:microsoft.com/office/officeart/2008/layout/NameandTitleOrganizationalChart"/>
    <dgm:cxn modelId="{D271A3C0-13FD-4283-840E-84D3D130D770}" type="presOf" srcId="{15258546-0E60-4E49-9C0E-B5A7784AAEB6}" destId="{578C978A-8A08-4F13-B015-760157AF53A2}" srcOrd="1" destOrd="0" presId="urn:microsoft.com/office/officeart/2008/layout/NameandTitleOrganizationalChart"/>
    <dgm:cxn modelId="{CC4309EC-67D5-49C9-83AB-59FDAC056736}" srcId="{DD07839C-20CF-4FE4-A481-343BD6861B53}" destId="{9C2385DC-2B49-4DE6-BFC3-CEF02410BB23}" srcOrd="0" destOrd="0" parTransId="{0B383071-E62E-44C2-A1F5-799603CC6266}" sibTransId="{94BFA22F-F579-4D72-A57B-29E8690B1028}"/>
    <dgm:cxn modelId="{2BBC66EC-9A9B-4B85-994E-7E2944AA6274}" type="presOf" srcId="{CCC9A5EB-C6FE-48E5-A693-D45991FFC1CC}" destId="{6F1121C2-FF8C-4123-BBDD-C0147CA94110}" srcOrd="1" destOrd="0" presId="urn:microsoft.com/office/officeart/2008/layout/NameandTitleOrganizationalChart"/>
    <dgm:cxn modelId="{49175FEE-4937-4AE5-BD32-70E53EC7E935}" type="presOf" srcId="{DD07839C-20CF-4FE4-A481-343BD6861B53}" destId="{F8CFB45F-260C-45E0-B4C6-19051ABE01A4}" srcOrd="0" destOrd="0" presId="urn:microsoft.com/office/officeart/2008/layout/NameandTitleOrganizationalChart"/>
    <dgm:cxn modelId="{F91215F4-6FC8-47BC-B0C2-F252AADC0CCF}" srcId="{9C2385DC-2B49-4DE6-BFC3-CEF02410BB23}" destId="{469CAF2B-65C9-408D-8300-13538CF9EE52}" srcOrd="0" destOrd="0" parTransId="{923BF9BF-D91B-46BF-A334-3BE3D7E0132A}" sibTransId="{4FD3B2C0-866F-4801-B985-FFA07920058B}"/>
    <dgm:cxn modelId="{F3E4EDF4-E3C9-4824-A155-63E874718041}" type="presOf" srcId="{39941F29-7CE3-46B0-809B-F7C9A75378A5}" destId="{D969876B-1726-4B57-A2B6-1B7E62FD56DF}" srcOrd="0" destOrd="0" presId="urn:microsoft.com/office/officeart/2008/layout/NameandTitleOrganizationalChart"/>
    <dgm:cxn modelId="{66C0CAF7-E5D2-4C46-BB43-A15617418A0C}" type="presOf" srcId="{1158C72F-EC3A-4874-9B87-9182DBC6BA3F}" destId="{669C0E72-10C7-470E-BF80-24D4AE49C8F8}" srcOrd="0" destOrd="0" presId="urn:microsoft.com/office/officeart/2008/layout/NameandTitleOrganizationalChart"/>
    <dgm:cxn modelId="{3948EFF7-B459-41A3-A649-DFAEC6811750}" srcId="{9C2385DC-2B49-4DE6-BFC3-CEF02410BB23}" destId="{CCC9A5EB-C6FE-48E5-A693-D45991FFC1CC}" srcOrd="3" destOrd="0" parTransId="{1FAC8870-9B30-4EBF-AED7-7A8D25D46C84}" sibTransId="{0331EEBA-C759-4FFA-B8F2-B5833046B69D}"/>
    <dgm:cxn modelId="{A34E212F-5731-4D1A-8B04-EAEB806EB644}" type="presParOf" srcId="{F8CFB45F-260C-45E0-B4C6-19051ABE01A4}" destId="{20C1F204-9C83-40ED-9853-31E5E4C419C4}" srcOrd="0" destOrd="0" presId="urn:microsoft.com/office/officeart/2008/layout/NameandTitleOrganizationalChart"/>
    <dgm:cxn modelId="{50974D6C-4BBC-4FE2-AA44-770DC8297E5C}" type="presParOf" srcId="{20C1F204-9C83-40ED-9853-31E5E4C419C4}" destId="{B8BB95B8-2042-4FFF-9B6C-EF67AD4018CE}" srcOrd="0" destOrd="0" presId="urn:microsoft.com/office/officeart/2008/layout/NameandTitleOrganizationalChart"/>
    <dgm:cxn modelId="{62F5F696-463C-4B59-B967-74D8A73CC90E}" type="presParOf" srcId="{B8BB95B8-2042-4FFF-9B6C-EF67AD4018CE}" destId="{00191DE8-01D0-4844-9168-336DA20C964D}" srcOrd="0" destOrd="0" presId="urn:microsoft.com/office/officeart/2008/layout/NameandTitleOrganizationalChart"/>
    <dgm:cxn modelId="{4453A938-60D1-4766-BCB8-7ABC4F85A170}" type="presParOf" srcId="{B8BB95B8-2042-4FFF-9B6C-EF67AD4018CE}" destId="{8DA27B87-6529-4EC4-8B31-5F9D7A6B525B}" srcOrd="1" destOrd="0" presId="urn:microsoft.com/office/officeart/2008/layout/NameandTitleOrganizationalChart"/>
    <dgm:cxn modelId="{7375EEA2-1AC0-402B-92A9-E0F83A32217B}" type="presParOf" srcId="{B8BB95B8-2042-4FFF-9B6C-EF67AD4018CE}" destId="{0A75A52D-14CD-46DA-BB98-5801F5739090}" srcOrd="2" destOrd="0" presId="urn:microsoft.com/office/officeart/2008/layout/NameandTitleOrganizationalChart"/>
    <dgm:cxn modelId="{34E6BA6C-8439-44CE-AD3F-4CFBFC057C26}" type="presParOf" srcId="{20C1F204-9C83-40ED-9853-31E5E4C419C4}" destId="{E550C651-30D5-4378-A811-FF2918654F44}" srcOrd="1" destOrd="0" presId="urn:microsoft.com/office/officeart/2008/layout/NameandTitleOrganizationalChart"/>
    <dgm:cxn modelId="{648DAC89-0C13-475E-A988-5869146103A5}" type="presParOf" srcId="{E550C651-30D5-4378-A811-FF2918654F44}" destId="{8069ECEE-0946-4E16-AC78-15F4BDBC11A0}" srcOrd="0" destOrd="0" presId="urn:microsoft.com/office/officeart/2008/layout/NameandTitleOrganizationalChart"/>
    <dgm:cxn modelId="{8F53E104-EFE7-47FC-AD1F-1D5EF863F191}" type="presParOf" srcId="{E550C651-30D5-4378-A811-FF2918654F44}" destId="{8F5B21B5-347F-4E26-9585-291DBEFC2154}" srcOrd="1" destOrd="0" presId="urn:microsoft.com/office/officeart/2008/layout/NameandTitleOrganizationalChart"/>
    <dgm:cxn modelId="{3275D849-5E2A-4DD8-BFE6-8CB2E599A51C}" type="presParOf" srcId="{8F5B21B5-347F-4E26-9585-291DBEFC2154}" destId="{F40D4BDF-C8C5-42D6-B253-5AF5CB0B0204}" srcOrd="0" destOrd="0" presId="urn:microsoft.com/office/officeart/2008/layout/NameandTitleOrganizationalChart"/>
    <dgm:cxn modelId="{CC10FD08-1D4B-4FA3-9E1C-3E144A6032ED}" type="presParOf" srcId="{F40D4BDF-C8C5-42D6-B253-5AF5CB0B0204}" destId="{20C80743-9E46-403E-A46E-2E0A199270B0}" srcOrd="0" destOrd="0" presId="urn:microsoft.com/office/officeart/2008/layout/NameandTitleOrganizationalChart"/>
    <dgm:cxn modelId="{0C908DFA-4DD2-452C-A775-A3CC9AAFD0BF}" type="presParOf" srcId="{F40D4BDF-C8C5-42D6-B253-5AF5CB0B0204}" destId="{669C0E72-10C7-470E-BF80-24D4AE49C8F8}" srcOrd="1" destOrd="0" presId="urn:microsoft.com/office/officeart/2008/layout/NameandTitleOrganizationalChart"/>
    <dgm:cxn modelId="{A743FB38-6BA9-4789-A7C3-E44E33B8EFAE}" type="presParOf" srcId="{F40D4BDF-C8C5-42D6-B253-5AF5CB0B0204}" destId="{578C978A-8A08-4F13-B015-760157AF53A2}" srcOrd="2" destOrd="0" presId="urn:microsoft.com/office/officeart/2008/layout/NameandTitleOrganizationalChart"/>
    <dgm:cxn modelId="{1DB94223-1606-46E0-85AD-82BEFB384900}" type="presParOf" srcId="{8F5B21B5-347F-4E26-9585-291DBEFC2154}" destId="{3E3376CD-F1FB-40FF-9C97-47E0680852F4}" srcOrd="1" destOrd="0" presId="urn:microsoft.com/office/officeart/2008/layout/NameandTitleOrganizationalChart"/>
    <dgm:cxn modelId="{BE6301CB-202E-4577-8C4D-C2C2B3409404}" type="presParOf" srcId="{8F5B21B5-347F-4E26-9585-291DBEFC2154}" destId="{96AB2428-9DC5-48CB-A345-9838B3244F87}" srcOrd="2" destOrd="0" presId="urn:microsoft.com/office/officeart/2008/layout/NameandTitleOrganizationalChart"/>
    <dgm:cxn modelId="{CEC56FCA-D803-48C3-BFD5-0F82969FF0FF}" type="presParOf" srcId="{E550C651-30D5-4378-A811-FF2918654F44}" destId="{B9E0545B-AD0D-4905-B350-CBB31406E43B}" srcOrd="2" destOrd="0" presId="urn:microsoft.com/office/officeart/2008/layout/NameandTitleOrganizationalChart"/>
    <dgm:cxn modelId="{E093FD5B-A155-4BD0-AD3E-F39F2A84CD75}" type="presParOf" srcId="{E550C651-30D5-4378-A811-FF2918654F44}" destId="{DDC34C24-9077-4612-A9FB-41764EDC445A}" srcOrd="3" destOrd="0" presId="urn:microsoft.com/office/officeart/2008/layout/NameandTitleOrganizationalChart"/>
    <dgm:cxn modelId="{AD038E55-1160-4111-8387-5D988109D3F8}" type="presParOf" srcId="{DDC34C24-9077-4612-A9FB-41764EDC445A}" destId="{13E56550-D1DA-4184-8823-21559FE93EC1}" srcOrd="0" destOrd="0" presId="urn:microsoft.com/office/officeart/2008/layout/NameandTitleOrganizationalChart"/>
    <dgm:cxn modelId="{B4D4F0FB-0237-40F8-AC98-76FCA68D1676}" type="presParOf" srcId="{13E56550-D1DA-4184-8823-21559FE93EC1}" destId="{D89E2296-F3D5-4E29-8FD9-C4E70765D83D}" srcOrd="0" destOrd="0" presId="urn:microsoft.com/office/officeart/2008/layout/NameandTitleOrganizationalChart"/>
    <dgm:cxn modelId="{627A40A6-8AF2-4ABD-ADC0-E32EFC5597F1}" type="presParOf" srcId="{13E56550-D1DA-4184-8823-21559FE93EC1}" destId="{D969876B-1726-4B57-A2B6-1B7E62FD56DF}" srcOrd="1" destOrd="0" presId="urn:microsoft.com/office/officeart/2008/layout/NameandTitleOrganizationalChart"/>
    <dgm:cxn modelId="{C97D6651-526F-4B6E-9DAE-4A836A0D0429}" type="presParOf" srcId="{13E56550-D1DA-4184-8823-21559FE93EC1}" destId="{FD89F78A-B415-4F7C-9301-54F3651477C3}" srcOrd="2" destOrd="0" presId="urn:microsoft.com/office/officeart/2008/layout/NameandTitleOrganizationalChart"/>
    <dgm:cxn modelId="{9845C6E8-72D6-4E80-913E-F025E5515429}" type="presParOf" srcId="{DDC34C24-9077-4612-A9FB-41764EDC445A}" destId="{865A4DC3-75CF-4870-9225-E5DC49E27CA0}" srcOrd="1" destOrd="0" presId="urn:microsoft.com/office/officeart/2008/layout/NameandTitleOrganizationalChart"/>
    <dgm:cxn modelId="{BA70EAB8-FF42-46D4-9803-D4E4841E8B0F}" type="presParOf" srcId="{DDC34C24-9077-4612-A9FB-41764EDC445A}" destId="{3B108C14-9E94-49A1-AB48-D2F7DF9DDD77}" srcOrd="2" destOrd="0" presId="urn:microsoft.com/office/officeart/2008/layout/NameandTitleOrganizationalChart"/>
    <dgm:cxn modelId="{FBF61BFD-65FA-418D-99F5-9CBF48D9CD6B}" type="presParOf" srcId="{E550C651-30D5-4378-A811-FF2918654F44}" destId="{1CE74016-E75F-4232-A4B7-4E49589BBEA4}" srcOrd="4" destOrd="0" presId="urn:microsoft.com/office/officeart/2008/layout/NameandTitleOrganizationalChart"/>
    <dgm:cxn modelId="{384D0DF3-DACF-4BD5-80A5-EB75DBFA5F8D}" type="presParOf" srcId="{E550C651-30D5-4378-A811-FF2918654F44}" destId="{8A20382A-B456-4D32-8CA2-CCE8D6699064}" srcOrd="5" destOrd="0" presId="urn:microsoft.com/office/officeart/2008/layout/NameandTitleOrganizationalChart"/>
    <dgm:cxn modelId="{BC0D7C85-A217-4042-8DF7-FE4EEFCB6AC3}" type="presParOf" srcId="{8A20382A-B456-4D32-8CA2-CCE8D6699064}" destId="{7676CB24-27E4-4C69-9FB7-13E8465B44A5}" srcOrd="0" destOrd="0" presId="urn:microsoft.com/office/officeart/2008/layout/NameandTitleOrganizationalChart"/>
    <dgm:cxn modelId="{E7A5FF93-6B60-4F75-8BA2-7536B223569F}" type="presParOf" srcId="{7676CB24-27E4-4C69-9FB7-13E8465B44A5}" destId="{DEEF90CE-7A1B-4B4A-9D20-8634A3AD9F52}" srcOrd="0" destOrd="0" presId="urn:microsoft.com/office/officeart/2008/layout/NameandTitleOrganizationalChart"/>
    <dgm:cxn modelId="{9FFC0972-BC47-4F08-88CD-567873C00A5C}" type="presParOf" srcId="{7676CB24-27E4-4C69-9FB7-13E8465B44A5}" destId="{BDD45F31-755E-4AC1-841A-A67A4FA3B607}" srcOrd="1" destOrd="0" presId="urn:microsoft.com/office/officeart/2008/layout/NameandTitleOrganizationalChart"/>
    <dgm:cxn modelId="{7BA8EFE8-BCDB-43FF-9A2F-A82E0C0E9CD2}" type="presParOf" srcId="{7676CB24-27E4-4C69-9FB7-13E8465B44A5}" destId="{6F1121C2-FF8C-4123-BBDD-C0147CA94110}" srcOrd="2" destOrd="0" presId="urn:microsoft.com/office/officeart/2008/layout/NameandTitleOrganizationalChart"/>
    <dgm:cxn modelId="{F2C724E8-031B-4051-BBFB-ACE535197C48}" type="presParOf" srcId="{8A20382A-B456-4D32-8CA2-CCE8D6699064}" destId="{0E057694-D24C-4F6A-992D-3652B6CA63FC}" srcOrd="1" destOrd="0" presId="urn:microsoft.com/office/officeart/2008/layout/NameandTitleOrganizationalChart"/>
    <dgm:cxn modelId="{D645E70E-6933-4D8C-BB97-78C79E183FD8}" type="presParOf" srcId="{8A20382A-B456-4D32-8CA2-CCE8D6699064}" destId="{5C1A6DD8-0A97-412F-AD53-5A505766C1E1}" srcOrd="2" destOrd="0" presId="urn:microsoft.com/office/officeart/2008/layout/NameandTitleOrganizationalChart"/>
    <dgm:cxn modelId="{1A0EA9AB-A1F0-4ED4-8BA0-B4AB6E553EC7}" type="presParOf" srcId="{20C1F204-9C83-40ED-9853-31E5E4C419C4}" destId="{714FFA2E-2CA9-4CEB-A382-A5D3D08C76C5}" srcOrd="2" destOrd="0" presId="urn:microsoft.com/office/officeart/2008/layout/NameandTitleOrganizationalChart"/>
    <dgm:cxn modelId="{61B44F07-5A16-4DF4-A4E4-9ADD6F55084E}" type="presParOf" srcId="{714FFA2E-2CA9-4CEB-A382-A5D3D08C76C5}" destId="{429D6235-76FD-42A8-AB81-35F414F9FDE1}" srcOrd="0" destOrd="0" presId="urn:microsoft.com/office/officeart/2008/layout/NameandTitleOrganizationalChart"/>
    <dgm:cxn modelId="{6BEF0A58-1C56-4B3F-ADDF-B4339B190896}" type="presParOf" srcId="{714FFA2E-2CA9-4CEB-A382-A5D3D08C76C5}" destId="{0B2EFBA4-E84C-460E-B90D-D90085B2BB06}" srcOrd="1" destOrd="0" presId="urn:microsoft.com/office/officeart/2008/layout/NameandTitleOrganizationalChart"/>
    <dgm:cxn modelId="{058C3B7A-651B-4EAF-B547-1A0DC048CEC9}" type="presParOf" srcId="{0B2EFBA4-E84C-460E-B90D-D90085B2BB06}" destId="{E6280357-855F-4006-8F82-F228170F4B2F}" srcOrd="0" destOrd="0" presId="urn:microsoft.com/office/officeart/2008/layout/NameandTitleOrganizationalChart"/>
    <dgm:cxn modelId="{AB778114-B88E-4065-AFB6-FEF544017BC3}" type="presParOf" srcId="{E6280357-855F-4006-8F82-F228170F4B2F}" destId="{965EB960-2907-492E-A29E-DD47E0B8396E}" srcOrd="0" destOrd="0" presId="urn:microsoft.com/office/officeart/2008/layout/NameandTitleOrganizationalChart"/>
    <dgm:cxn modelId="{C4878619-4E70-4A8B-B5A2-5A4130566026}" type="presParOf" srcId="{E6280357-855F-4006-8F82-F228170F4B2F}" destId="{A766BE4D-9779-46B0-8FBE-9AEC7802FB62}" srcOrd="1" destOrd="0" presId="urn:microsoft.com/office/officeart/2008/layout/NameandTitleOrganizationalChart"/>
    <dgm:cxn modelId="{78C0BF5A-D536-47F4-B02D-69628A7BE09F}" type="presParOf" srcId="{E6280357-855F-4006-8F82-F228170F4B2F}" destId="{2825CD60-801B-4839-9368-EB525CCC02C8}" srcOrd="2" destOrd="0" presId="urn:microsoft.com/office/officeart/2008/layout/NameandTitleOrganizationalChart"/>
    <dgm:cxn modelId="{EB586059-E90D-408B-B9E0-F0C3B6994419}" type="presParOf" srcId="{0B2EFBA4-E84C-460E-B90D-D90085B2BB06}" destId="{CD8C4259-D185-45DB-BB37-A8910CD8BE61}" srcOrd="1" destOrd="0" presId="urn:microsoft.com/office/officeart/2008/layout/NameandTitleOrganizationalChart"/>
    <dgm:cxn modelId="{EA1C0CEC-8C86-42F1-8743-0CBEF4F66528}" type="presParOf" srcId="{0B2EFBA4-E84C-460E-B90D-D90085B2BB06}" destId="{9D93225E-A2CF-4E27-9C45-CCDEC1568576}" srcOrd="2" destOrd="0" presId="urn:microsoft.com/office/officeart/2008/layout/NameandTitleOrganizationalChar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8BAD30-255B-4D27-AF34-ED2EE3F7EE69}">
      <dsp:nvSpPr>
        <dsp:cNvPr id="0" name=""/>
        <dsp:cNvSpPr/>
      </dsp:nvSpPr>
      <dsp:spPr>
        <a:xfrm>
          <a:off x="0" y="0"/>
          <a:ext cx="6324599" cy="3835401"/>
        </a:xfrm>
        <a:prstGeom prst="roundRect">
          <a:avLst>
            <a:gd name="adj" fmla="val 8500"/>
          </a:avLst>
        </a:prstGeom>
        <a:solidFill>
          <a:schemeClr val="accent1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2976697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Evaluation Board (NUCLEO-G0B1RE)</a:t>
          </a:r>
          <a:endParaRPr lang="en-US" sz="20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95485" y="95485"/>
        <a:ext cx="6133629" cy="3644431"/>
      </dsp:txXfrm>
    </dsp:sp>
    <dsp:sp modelId="{0C793FD4-AFBF-4FC1-96C7-DC727FACEC2E}">
      <dsp:nvSpPr>
        <dsp:cNvPr id="0" name=""/>
        <dsp:cNvSpPr/>
      </dsp:nvSpPr>
      <dsp:spPr>
        <a:xfrm>
          <a:off x="129236" y="958850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ST-Link</a:t>
          </a:r>
        </a:p>
      </dsp:txBody>
      <dsp:txXfrm>
        <a:off x="151733" y="981347"/>
        <a:ext cx="686521" cy="828084"/>
      </dsp:txXfrm>
    </dsp:sp>
    <dsp:sp modelId="{29E07774-2DD4-4AFD-A0CD-CC84BEBC772B}">
      <dsp:nvSpPr>
        <dsp:cNvPr id="0" name=""/>
        <dsp:cNvSpPr/>
      </dsp:nvSpPr>
      <dsp:spPr>
        <a:xfrm>
          <a:off x="129236" y="1862779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LED</a:t>
          </a:r>
        </a:p>
      </dsp:txBody>
      <dsp:txXfrm>
        <a:off x="151733" y="1885276"/>
        <a:ext cx="686521" cy="828084"/>
      </dsp:txXfrm>
    </dsp:sp>
    <dsp:sp modelId="{6A965586-31EC-4786-B261-D14054512764}">
      <dsp:nvSpPr>
        <dsp:cNvPr id="0" name=""/>
        <dsp:cNvSpPr/>
      </dsp:nvSpPr>
      <dsp:spPr>
        <a:xfrm>
          <a:off x="129236" y="2766708"/>
          <a:ext cx="731515" cy="873078"/>
        </a:xfrm>
        <a:prstGeom prst="roundRect">
          <a:avLst>
            <a:gd name="adj" fmla="val 10500"/>
          </a:avLst>
        </a:prstGeom>
        <a:solidFill>
          <a:srgbClr val="7030A0">
            <a:alpha val="2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Button</a:t>
          </a:r>
        </a:p>
      </dsp:txBody>
      <dsp:txXfrm>
        <a:off x="151733" y="2789205"/>
        <a:ext cx="686521" cy="828084"/>
      </dsp:txXfrm>
    </dsp:sp>
    <dsp:sp modelId="{06CDE678-56D9-480A-AAE6-0CCC4A3FD96B}">
      <dsp:nvSpPr>
        <dsp:cNvPr id="0" name=""/>
        <dsp:cNvSpPr/>
      </dsp:nvSpPr>
      <dsp:spPr>
        <a:xfrm>
          <a:off x="1264919" y="958850"/>
          <a:ext cx="4901564" cy="2684780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1704836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MCU(STM32G0B1RE)</a:t>
          </a:r>
        </a:p>
      </dsp:txBody>
      <dsp:txXfrm>
        <a:off x="1347485" y="1041416"/>
        <a:ext cx="4736432" cy="2519648"/>
      </dsp:txXfrm>
    </dsp:sp>
    <dsp:sp modelId="{EDA2EB77-6F30-41BC-B074-49265370743A}">
      <dsp:nvSpPr>
        <dsp:cNvPr id="0" name=""/>
        <dsp:cNvSpPr/>
      </dsp:nvSpPr>
      <dsp:spPr>
        <a:xfrm>
          <a:off x="1387458" y="1898523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410477" y="1921542"/>
        <a:ext cx="934274" cy="702469"/>
      </dsp:txXfrm>
    </dsp:sp>
    <dsp:sp modelId="{0674EDED-FA49-4044-AEF7-6F1413FA15EF}">
      <dsp:nvSpPr>
        <dsp:cNvPr id="0" name=""/>
        <dsp:cNvSpPr/>
      </dsp:nvSpPr>
      <dsp:spPr>
        <a:xfrm>
          <a:off x="1387458" y="2693029"/>
          <a:ext cx="980312" cy="748507"/>
        </a:xfrm>
        <a:prstGeom prst="roundRect">
          <a:avLst>
            <a:gd name="adj" fmla="val 10500"/>
          </a:avLst>
        </a:prstGeom>
        <a:solidFill>
          <a:srgbClr val="FFFF00">
            <a:alpha val="50000"/>
          </a:srgb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rgbClr val="FF0000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1410477" y="2716048"/>
        <a:ext cx="934274" cy="702469"/>
      </dsp:txXfrm>
    </dsp:sp>
    <dsp:sp modelId="{54FE0A5E-1582-40BD-9A46-FF979CA76C4C}">
      <dsp:nvSpPr>
        <dsp:cNvPr id="0" name=""/>
        <dsp:cNvSpPr/>
      </dsp:nvSpPr>
      <dsp:spPr>
        <a:xfrm>
          <a:off x="2498216" y="1917700"/>
          <a:ext cx="3510152" cy="1534160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</a:schemeClr>
        </a:solidFill>
        <a:ln w="22225" cap="flat" cmpd="sng" algn="ctr">
          <a:solidFill>
            <a:schemeClr val="bg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865948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Flash</a:t>
          </a:r>
        </a:p>
      </dsp:txBody>
      <dsp:txXfrm>
        <a:off x="2545397" y="1964881"/>
        <a:ext cx="3415790" cy="1439798"/>
      </dsp:txXfrm>
    </dsp:sp>
    <dsp:sp modelId="{4D20B1F4-63CE-4254-B1A3-81C23D0DF6A9}">
      <dsp:nvSpPr>
        <dsp:cNvPr id="0" name=""/>
        <dsp:cNvSpPr/>
      </dsp:nvSpPr>
      <dsp:spPr>
        <a:xfrm>
          <a:off x="2585970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1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</a:t>
          </a:r>
        </a:p>
      </dsp:txBody>
      <dsp:txXfrm>
        <a:off x="2607201" y="2629303"/>
        <a:ext cx="1046833" cy="647910"/>
      </dsp:txXfrm>
    </dsp:sp>
    <dsp:sp modelId="{796E6E6B-E67A-4389-85B3-F137F73A7F0D}">
      <dsp:nvSpPr>
        <dsp:cNvPr id="0" name=""/>
        <dsp:cNvSpPr/>
      </dsp:nvSpPr>
      <dsp:spPr>
        <a:xfrm>
          <a:off x="3706255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2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Middleware</a:t>
          </a:r>
        </a:p>
      </dsp:txBody>
      <dsp:txXfrm>
        <a:off x="3727486" y="2629303"/>
        <a:ext cx="1046833" cy="647910"/>
      </dsp:txXfrm>
    </dsp:sp>
    <dsp:sp modelId="{C4572258-D17D-4854-8D76-AD25CD8B23FA}">
      <dsp:nvSpPr>
        <dsp:cNvPr id="0" name=""/>
        <dsp:cNvSpPr/>
      </dsp:nvSpPr>
      <dsp:spPr>
        <a:xfrm>
          <a:off x="4826541" y="2608072"/>
          <a:ext cx="1089295" cy="690372"/>
        </a:xfrm>
        <a:prstGeom prst="roundRect">
          <a:avLst>
            <a:gd name="adj" fmla="val 10500"/>
          </a:avLst>
        </a:prstGeom>
        <a:solidFill>
          <a:schemeClr val="accent3">
            <a:lumMod val="60000"/>
            <a:lumOff val="40000"/>
            <a:alpha val="80000"/>
          </a:schemeClr>
        </a:solidFill>
        <a:ln w="19050" cap="flat" cmpd="sng" algn="ctr">
          <a:solidFill>
            <a:scrgbClr r="0" g="0" b="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Driver</a:t>
          </a:r>
        </a:p>
      </dsp:txBody>
      <dsp:txXfrm>
        <a:off x="4847772" y="2629303"/>
        <a:ext cx="1046833" cy="6479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39D84-C066-41DE-A74C-C90FE1A510B2}">
      <dsp:nvSpPr>
        <dsp:cNvPr id="0" name=""/>
        <dsp:cNvSpPr/>
      </dsp:nvSpPr>
      <dsp:spPr>
        <a:xfrm>
          <a:off x="329" y="1302"/>
          <a:ext cx="2872081" cy="650546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Application (Task)</a:t>
          </a:r>
        </a:p>
      </dsp:txBody>
      <dsp:txXfrm>
        <a:off x="19383" y="20356"/>
        <a:ext cx="2833973" cy="612438"/>
      </dsp:txXfrm>
    </dsp:sp>
    <dsp:sp modelId="{83A6DB45-A30B-45D9-825B-8750C236E8BB}">
      <dsp:nvSpPr>
        <dsp:cNvPr id="0" name=""/>
        <dsp:cNvSpPr/>
      </dsp:nvSpPr>
      <dsp:spPr>
        <a:xfrm>
          <a:off x="329" y="702751"/>
          <a:ext cx="187613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FreeRTOS</a:t>
          </a:r>
        </a:p>
      </dsp:txBody>
      <dsp:txXfrm>
        <a:off x="19383" y="721805"/>
        <a:ext cx="1838024" cy="612438"/>
      </dsp:txXfrm>
    </dsp:sp>
    <dsp:sp modelId="{672A1700-86E5-43FF-8A56-5A66CCDDCB26}">
      <dsp:nvSpPr>
        <dsp:cNvPr id="0" name=""/>
        <dsp:cNvSpPr/>
      </dsp:nvSpPr>
      <dsp:spPr>
        <a:xfrm>
          <a:off x="32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Timer</a:t>
          </a:r>
        </a:p>
      </dsp:txBody>
      <dsp:txXfrm>
        <a:off x="19383" y="1423253"/>
        <a:ext cx="880664" cy="612438"/>
      </dsp:txXfrm>
    </dsp:sp>
    <dsp:sp modelId="{73F0E2EC-EBCE-4659-895A-0F2C9212B4ED}">
      <dsp:nvSpPr>
        <dsp:cNvPr id="0" name=""/>
        <dsp:cNvSpPr/>
      </dsp:nvSpPr>
      <dsp:spPr>
        <a:xfrm>
          <a:off x="957690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GPIO</a:t>
          </a:r>
        </a:p>
      </dsp:txBody>
      <dsp:txXfrm>
        <a:off x="976744" y="1423253"/>
        <a:ext cx="880664" cy="612438"/>
      </dsp:txXfrm>
    </dsp:sp>
    <dsp:sp modelId="{7C57179C-FAB2-4A33-B2CB-A0C73FBD7941}">
      <dsp:nvSpPr>
        <dsp:cNvPr id="0" name=""/>
        <dsp:cNvSpPr/>
      </dsp:nvSpPr>
      <dsp:spPr>
        <a:xfrm>
          <a:off x="1953639" y="702751"/>
          <a:ext cx="918772" cy="650546"/>
        </a:xfrm>
        <a:prstGeom prst="roundRect">
          <a:avLst>
            <a:gd name="adj" fmla="val 10000"/>
          </a:avLst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HAL</a:t>
          </a:r>
        </a:p>
      </dsp:txBody>
      <dsp:txXfrm>
        <a:off x="1972693" y="721805"/>
        <a:ext cx="880664" cy="612438"/>
      </dsp:txXfrm>
    </dsp:sp>
    <dsp:sp modelId="{99099BA9-4AFF-405D-98C9-C381CCD1D880}">
      <dsp:nvSpPr>
        <dsp:cNvPr id="0" name=""/>
        <dsp:cNvSpPr/>
      </dsp:nvSpPr>
      <dsp:spPr>
        <a:xfrm>
          <a:off x="1953639" y="1404199"/>
          <a:ext cx="918772" cy="650546"/>
        </a:xfrm>
        <a:prstGeom prst="roundRect">
          <a:avLst>
            <a:gd name="adj" fmla="val 10000"/>
          </a:avLst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UART</a:t>
          </a:r>
        </a:p>
      </dsp:txBody>
      <dsp:txXfrm>
        <a:off x="1972693" y="1423253"/>
        <a:ext cx="880664" cy="6124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9D6235-76FD-42A8-AB81-35F414F9FDE1}">
      <dsp:nvSpPr>
        <dsp:cNvPr id="0" name=""/>
        <dsp:cNvSpPr/>
      </dsp:nvSpPr>
      <dsp:spPr>
        <a:xfrm>
          <a:off x="2872507" y="1135086"/>
          <a:ext cx="259258" cy="960130"/>
        </a:xfrm>
        <a:custGeom>
          <a:avLst/>
          <a:gdLst/>
          <a:ahLst/>
          <a:cxnLst/>
          <a:rect l="0" t="0" r="0" b="0"/>
          <a:pathLst>
            <a:path>
              <a:moveTo>
                <a:pt x="259258" y="0"/>
              </a:moveTo>
              <a:lnTo>
                <a:pt x="259258" y="960130"/>
              </a:lnTo>
              <a:lnTo>
                <a:pt x="0" y="96013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74016-E75F-4232-A4B7-4E49589BBEA4}">
      <dsp:nvSpPr>
        <dsp:cNvPr id="0" name=""/>
        <dsp:cNvSpPr/>
      </dsp:nvSpPr>
      <dsp:spPr>
        <a:xfrm>
          <a:off x="3131765" y="1135086"/>
          <a:ext cx="2126386" cy="19092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25843"/>
              </a:lnTo>
              <a:lnTo>
                <a:pt x="2126386" y="1725843"/>
              </a:lnTo>
              <a:lnTo>
                <a:pt x="2126386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545B-AD0D-4905-B350-CBB31406E43B}">
      <dsp:nvSpPr>
        <dsp:cNvPr id="0" name=""/>
        <dsp:cNvSpPr/>
      </dsp:nvSpPr>
      <dsp:spPr>
        <a:xfrm>
          <a:off x="2995996" y="1135086"/>
          <a:ext cx="91440" cy="1909211"/>
        </a:xfrm>
        <a:custGeom>
          <a:avLst/>
          <a:gdLst/>
          <a:ahLst/>
          <a:cxnLst/>
          <a:rect l="0" t="0" r="0" b="0"/>
          <a:pathLst>
            <a:path>
              <a:moveTo>
                <a:pt x="135769" y="0"/>
              </a:moveTo>
              <a:lnTo>
                <a:pt x="135769" y="1725843"/>
              </a:lnTo>
              <a:lnTo>
                <a:pt x="45720" y="1725843"/>
              </a:lnTo>
              <a:lnTo>
                <a:pt x="4572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069ECEE-0946-4E16-AC78-15F4BDBC11A0}">
      <dsp:nvSpPr>
        <dsp:cNvPr id="0" name=""/>
        <dsp:cNvSpPr/>
      </dsp:nvSpPr>
      <dsp:spPr>
        <a:xfrm>
          <a:off x="825280" y="1135086"/>
          <a:ext cx="2306485" cy="1909211"/>
        </a:xfrm>
        <a:custGeom>
          <a:avLst/>
          <a:gdLst/>
          <a:ahLst/>
          <a:cxnLst/>
          <a:rect l="0" t="0" r="0" b="0"/>
          <a:pathLst>
            <a:path>
              <a:moveTo>
                <a:pt x="2306485" y="0"/>
              </a:moveTo>
              <a:lnTo>
                <a:pt x="2306485" y="1725843"/>
              </a:lnTo>
              <a:lnTo>
                <a:pt x="0" y="1725843"/>
              </a:lnTo>
              <a:lnTo>
                <a:pt x="0" y="190921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191DE8-01D0-4844-9168-336DA20C964D}">
      <dsp:nvSpPr>
        <dsp:cNvPr id="0" name=""/>
        <dsp:cNvSpPr/>
      </dsp:nvSpPr>
      <dsp:spPr>
        <a:xfrm>
          <a:off x="2372855" y="349226"/>
          <a:ext cx="1517820" cy="785860"/>
        </a:xfrm>
        <a:prstGeom prst="rect">
          <a:avLst/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PM</a:t>
          </a:r>
        </a:p>
      </dsp:txBody>
      <dsp:txXfrm>
        <a:off x="2372855" y="349226"/>
        <a:ext cx="1517820" cy="785860"/>
      </dsp:txXfrm>
    </dsp:sp>
    <dsp:sp modelId="{8DA27B87-6529-4EC4-8B31-5F9D7A6B525B}">
      <dsp:nvSpPr>
        <dsp:cNvPr id="0" name=""/>
        <dsp:cNvSpPr/>
      </dsp:nvSpPr>
      <dsp:spPr>
        <a:xfrm>
          <a:off x="2676419" y="847302"/>
          <a:ext cx="1366038" cy="4882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Project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Risk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Resource mgmt.</a:t>
          </a:r>
        </a:p>
      </dsp:txBody>
      <dsp:txXfrm>
        <a:off x="2676419" y="847302"/>
        <a:ext cx="1366038" cy="488249"/>
      </dsp:txXfrm>
    </dsp:sp>
    <dsp:sp modelId="{20C80743-9E46-403E-A46E-2E0A199270B0}">
      <dsp:nvSpPr>
        <dsp:cNvPr id="0" name=""/>
        <dsp:cNvSpPr/>
      </dsp:nvSpPr>
      <dsp:spPr>
        <a:xfrm>
          <a:off x="66370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66370" y="3044297"/>
        <a:ext cx="1517820" cy="785860"/>
      </dsp:txXfrm>
    </dsp:sp>
    <dsp:sp modelId="{669C0E72-10C7-470E-BF80-24D4AE49C8F8}">
      <dsp:nvSpPr>
        <dsp:cNvPr id="0" name=""/>
        <dsp:cNvSpPr/>
      </dsp:nvSpPr>
      <dsp:spPr>
        <a:xfrm>
          <a:off x="189835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89835" y="3489319"/>
        <a:ext cx="1726235" cy="594359"/>
      </dsp:txXfrm>
    </dsp:sp>
    <dsp:sp modelId="{D89E2296-F3D5-4E29-8FD9-C4E70765D83D}">
      <dsp:nvSpPr>
        <dsp:cNvPr id="0" name=""/>
        <dsp:cNvSpPr/>
      </dsp:nvSpPr>
      <dsp:spPr>
        <a:xfrm>
          <a:off x="2282806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2282806" y="3044297"/>
        <a:ext cx="1517820" cy="785860"/>
      </dsp:txXfrm>
    </dsp:sp>
    <dsp:sp modelId="{D969876B-1726-4B57-A2B6-1B7E62FD56DF}">
      <dsp:nvSpPr>
        <dsp:cNvPr id="0" name=""/>
        <dsp:cNvSpPr/>
      </dsp:nvSpPr>
      <dsp:spPr>
        <a:xfrm>
          <a:off x="2406271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2406271" y="3489319"/>
        <a:ext cx="1726235" cy="594359"/>
      </dsp:txXfrm>
    </dsp:sp>
    <dsp:sp modelId="{DEEF90CE-7A1B-4B4A-9D20-8634A3AD9F52}">
      <dsp:nvSpPr>
        <dsp:cNvPr id="0" name=""/>
        <dsp:cNvSpPr/>
      </dsp:nvSpPr>
      <dsp:spPr>
        <a:xfrm>
          <a:off x="4499242" y="3044297"/>
          <a:ext cx="1517820" cy="785860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DEV</a:t>
          </a:r>
        </a:p>
      </dsp:txBody>
      <dsp:txXfrm>
        <a:off x="4499242" y="3044297"/>
        <a:ext cx="1517820" cy="785860"/>
      </dsp:txXfrm>
    </dsp:sp>
    <dsp:sp modelId="{BDD45F31-755E-4AC1-841A-A67A4FA3B607}">
      <dsp:nvSpPr>
        <dsp:cNvPr id="0" name=""/>
        <dsp:cNvSpPr/>
      </dsp:nvSpPr>
      <dsp:spPr>
        <a:xfrm>
          <a:off x="4622708" y="3489319"/>
          <a:ext cx="1726235" cy="59435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ctr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/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kern="1200" dirty="0"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SwDD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Implementation(Coding)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Smoke Test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Bug Fix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4622708" y="3489319"/>
        <a:ext cx="1726235" cy="594359"/>
      </dsp:txXfrm>
    </dsp:sp>
    <dsp:sp modelId="{965EB960-2907-492E-A29E-DD47E0B8396E}">
      <dsp:nvSpPr>
        <dsp:cNvPr id="0" name=""/>
        <dsp:cNvSpPr/>
      </dsp:nvSpPr>
      <dsp:spPr>
        <a:xfrm>
          <a:off x="1354686" y="1702287"/>
          <a:ext cx="1517820" cy="785860"/>
        </a:xfrm>
        <a:prstGeom prst="rect">
          <a:avLst/>
        </a:prstGeom>
        <a:solidFill>
          <a:schemeClr val="accent2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0894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TPM</a:t>
          </a:r>
        </a:p>
      </dsp:txBody>
      <dsp:txXfrm>
        <a:off x="1354686" y="1702287"/>
        <a:ext cx="1517820" cy="785860"/>
      </dsp:txXfrm>
    </dsp:sp>
    <dsp:sp modelId="{A766BE4D-9779-46B0-8FBE-9AEC7802FB62}">
      <dsp:nvSpPr>
        <dsp:cNvPr id="0" name=""/>
        <dsp:cNvSpPr/>
      </dsp:nvSpPr>
      <dsp:spPr>
        <a:xfrm>
          <a:off x="1658250" y="2211414"/>
          <a:ext cx="1366038" cy="4661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0480" tIns="7620" rIns="30480" bIns="7620" numCol="1" spcCol="1270" anchor="t" anchorCtr="0">
          <a:noAutofit/>
        </a:bodyPr>
        <a:lstStyle/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SwRS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Task mgmt.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rPr>
            <a:t>- Software release</a:t>
          </a:r>
        </a:p>
        <a:p>
          <a:pPr marL="0" lvl="0" indent="0" algn="l" defTabSz="533400">
            <a:lnSpc>
              <a:spcPts val="5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200" b="1" kern="1200" dirty="0">
            <a:solidFill>
              <a:schemeClr val="tx1"/>
            </a:solidFill>
            <a:latin typeface="Calibri" panose="020F0502020204030204" pitchFamily="34" charset="0"/>
            <a:cs typeface="Calibri" panose="020F0502020204030204" pitchFamily="34" charset="0"/>
          </a:endParaRPr>
        </a:p>
      </dsp:txBody>
      <dsp:txXfrm>
        <a:off x="1658250" y="2211414"/>
        <a:ext cx="1366038" cy="4661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target2">
  <dgm:title val=""/>
  <dgm:desc val=""/>
  <dgm:catLst>
    <dgm:cat type="relationship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chMax val="3"/>
      <dgm:chPref val="1"/>
      <dgm:dir/>
      <dgm:animLvl val="lvl"/>
      <dgm:resizeHandles/>
    </dgm:varLst>
    <dgm:alg type="composite">
      <dgm:param type="horzAlign" val="none"/>
      <dgm:param type="vertAlign" val="none"/>
    </dgm:alg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 ch" ptType="node node" st="1 1" cnt="1 0" func="cnt" op="gt" val="0">
            <dgm:choose name="Name5">
              <dgm:if name="Name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395"/>
                  <dgm:constr type="t" for="ch" forName="centerBox" refType="h" fact="0.5"/>
                  <dgm:constr type="w" for="ch" forName="centerBox" refType="w" fact="0.5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2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22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8">
            <dgm:choose name="Name9">
              <dgm:if name="Name1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26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if>
      <dgm:else name="Name12">
        <dgm:choose name="Name13">
          <dgm:if name="Name14" axis="ch ch" ptType="node node" st="1 1" cnt="1 0" func="cnt" op="gt" val="0">
            <dgm:choose name="Name15">
              <dgm:if name="Name16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5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17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77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725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if>
          <dgm:else name="Name18">
            <dgm:choose name="Name19">
              <dgm:if name="Name20" axis="ch ch" ptType="node node" st="2 1" cnt="1 0" func="cnt" op="gt" val="0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6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if>
              <dgm:else name="Name21">
                <dgm:constrLst>
                  <dgm:constr type="primFontSz" for="des" forName="middleBoxParent" val="65"/>
                  <dgm:constr type="primFontSz" for="des" forName="mChild" val="65"/>
                  <dgm:constr type="primFontSz" for="des" forName="outerBoxParent" refType="primFontSz" refFor="des" refForName="middleBoxParent" op="equ"/>
                  <dgm:constr type="primFontSz" for="des" forName="centerBoxParent" refType="primFontSz" refFor="des" refForName="middleBoxParent" op="equ"/>
                  <dgm:constr type="primFontSz" for="des" forName="oChild" refType="primFontSz" refFor="des" refForName="mChild" op="equ"/>
                  <dgm:constr type="primFontSz" for="des" forName="cChild" refType="primFontSz" refFor="des" refForName="mChild" op="equ"/>
                  <dgm:constr type="l" for="ch" forName="outerBox"/>
                  <dgm:constr type="t" for="ch" forName="outerBox"/>
                  <dgm:constr type="w" for="ch" forName="outerBox" refType="w"/>
                  <dgm:constr type="h" for="ch" forName="outerBox" refType="h"/>
                  <dgm:constr type="l" for="ch" forName="middleBox" refType="w" fact="0.025"/>
                  <dgm:constr type="t" for="ch" forName="middleBox" refType="h" fact="0.25"/>
                  <dgm:constr type="w" for="ch" forName="middleBox" refType="w" fact="0.95"/>
                  <dgm:constr type="h" for="ch" forName="middleBox" refType="h" fact="0.7"/>
                  <dgm:constr type="l" for="ch" forName="centerBox" refType="w" fact="0.05"/>
                  <dgm:constr type="t" for="ch" forName="centerBox" refType="h" fact="0.5"/>
                  <dgm:constr type="w" for="ch" forName="centerBox" refType="w" fact="0.9"/>
                  <dgm:constr type="h" for="ch" forName="centerBox" refType="h" fact="0.4"/>
                  <dgm:constr type="userA" for="des" forName="outerSibTrans" refType="w"/>
                  <dgm:constr type="userA" for="des" forName="middleSibTrans" refType="w"/>
                  <dgm:constr type="userA" for="des" forName="centerSibTrans" refType="w"/>
                </dgm:constrLst>
              </dgm:else>
            </dgm:choose>
          </dgm:else>
        </dgm:choose>
      </dgm:else>
    </dgm:choose>
    <dgm:ruleLst/>
    <dgm:choose name="Name22">
      <dgm:if name="Name23" axis="root ch" ptType="all node" st="1 1" cnt="0 0" func="cnt" op="gte" val="1">
        <dgm:layoutNode name="outerBox" styleLbl="node1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24">
            <dgm:if name="Name25" axis="root ch" ptType="all node" st="1 1" cnt="0 0" func="cnt" op="gt" val="1">
              <dgm:choose name="Name26">
                <dgm:if name="Name27" func="var" arg="dir" op="equ" val="norm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0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if>
                <dgm:else name="Name28">
                  <dgm:constrLst>
                    <dgm:constr type="l" for="ch" forName="outerBoxParent"/>
                    <dgm:constr type="t" for="ch" forName="outerBoxParent"/>
                    <dgm:constr type="w" for="ch" forName="outerBoxParent" refType="w"/>
                    <dgm:constr type="h" for="ch" forName="outerBoxParent" refType="h"/>
                    <dgm:constr type="bMarg" for="ch" forName="outerBoxParent" refType="h" fact="2.2"/>
                    <dgm:constr type="l" for="ch" forName="outerBoxChildren" refType="w" fact="0.825"/>
                    <dgm:constr type="t" for="ch" forName="outerBoxChildren" refType="h" fact="0.25"/>
                    <dgm:constr type="w" for="ch" forName="outerBoxChildren" refType="w" fact="0.15"/>
                    <dgm:constr type="h" for="ch" forName="outerBoxChildren" refType="h" fact="0.7"/>
                  </dgm:constrLst>
                </dgm:else>
              </dgm:choose>
            </dgm:if>
            <dgm:else name="Name29">
              <dgm:constrLst>
                <dgm:constr type="l" for="ch" forName="outerBoxParent"/>
                <dgm:constr type="t" for="ch" forName="outerBoxParent"/>
                <dgm:constr type="w" for="ch" forName="outerBoxParent" refType="w"/>
                <dgm:constr type="h" for="ch" forName="outerBoxParent" refType="h"/>
                <dgm:constr type="bMarg" for="ch" forName="outerBoxParent" refType="h" fact="1.75"/>
                <dgm:constr type="l" for="ch" forName="outerBoxChildren" refType="w" fact="0.025"/>
                <dgm:constr type="t" for="ch" forName="outerBoxChildren" refType="h" fact="0.45"/>
                <dgm:constr type="w" for="ch" forName="outerBoxChildren" refType="w" fact="0.95"/>
                <dgm:constr type="h" for="ch" forName="outerBoxChildren" refType="h" fact="0.45"/>
              </dgm:constrLst>
            </dgm:else>
          </dgm:choose>
          <dgm:ruleLst/>
          <dgm:layoutNode name="ou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085"/>
              </dgm:adjLst>
            </dgm:shape>
            <dgm:presOf axis="ch" ptType="node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outerBoxChildren">
            <dgm:choose name="Name30">
              <dgm:if name="Name31" axis="root ch" ptType="all node" st="1 1" cnt="0 0" func="cnt" op="gt" val="1">
                <dgm:alg type="lin">
                  <dgm:param type="linDir" val="fromT"/>
                  <dgm:param type="vertAlign" val="t"/>
                </dgm:alg>
              </dgm:if>
              <dgm:else name="Name32">
                <dgm:choose name="Name33">
                  <dgm:if name="Name34" func="var" arg="dir" op="equ" val="norm">
                    <dgm:alg type="lin">
                      <dgm:param type="horzAlign" val="l"/>
                    </dgm:alg>
                  </dgm:if>
                  <dgm:else name="Name35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oChild" refType="w"/>
              <dgm:constr type="h" for="ch" forName="oChild" refType="h"/>
            </dgm:constrLst>
            <dgm:ruleLst/>
            <dgm:forEach name="Name36" axis="ch ch" ptType="node node" st="1 1" cnt="1 0">
              <dgm:layoutNode name="o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37" axis="followSib" ptType="sibTrans" cnt="1">
                <dgm:layoutNode name="outer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38"/>
    </dgm:choose>
    <dgm:choose name="Name39">
      <dgm:if name="Name40" axis="root ch" ptType="all node" st="1 1" cnt="0 0" func="cnt" op="gte" val="2">
        <dgm:layoutNode name="middle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41">
            <dgm:if name="Name42" axis="root ch" ptType="all node" st="1 1" cnt="0 0" func="cnt" op="gt" val="2">
              <dgm:choose name="Name43">
                <dgm:if name="Name44" func="var" arg="dir" op="equ" val="norm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02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if>
                <dgm:else name="Name45">
                  <dgm:constrLst>
                    <dgm:constr type="l" for="ch" forName="middleBoxParent"/>
                    <dgm:constr type="t" for="ch" forName="middleBoxParent"/>
                    <dgm:constr type="w" for="ch" forName="middleBoxParent" refType="w"/>
                    <dgm:constr type="h" for="ch" forName="middleBoxParent" refType="h"/>
                    <dgm:constr type="bMarg" for="ch" forName="middleBoxParent" refType="h" fact="1.8"/>
                    <dgm:constr type="l" for="ch" forName="middleBoxChildren" refType="w" fact="0.775"/>
                    <dgm:constr type="t" for="ch" forName="middleBoxChildren" refType="h" fact="0.35"/>
                    <dgm:constr type="w" for="ch" forName="middleBoxChildren" refType="w" fact="0.2"/>
                    <dgm:constr type="h" for="ch" forName="middleBoxChildren" refType="h" fact="0.575"/>
                  </dgm:constrLst>
                </dgm:else>
              </dgm:choose>
            </dgm:if>
            <dgm:else name="Name46">
              <dgm:constrLst>
                <dgm:constr type="l" for="ch" forName="middleBoxParent"/>
                <dgm:constr type="t" for="ch" forName="middleBoxParent"/>
                <dgm:constr type="w" for="ch" forName="middleBoxParent" refType="w"/>
                <dgm:constr type="h" for="ch" forName="middleBoxParent" refType="h"/>
                <dgm:constr type="bMarg" for="ch" forName="middleBoxParent" refType="h" fact="1.8"/>
                <dgm:constr type="l" for="ch" forName="middleBoxChildren" refType="w" fact="0.025"/>
                <dgm:constr type="t" for="ch" forName="middleBoxChildren" refType="h" fact="0.45"/>
                <dgm:constr type="w" for="ch" forName="middleBoxChildren" refType="w" fact="0.95"/>
                <dgm:constr type="h" for="ch" forName="middleBoxChildren" refType="h" fact="0.45"/>
              </dgm:constrLst>
            </dgm:else>
          </dgm:choose>
          <dgm:ruleLst/>
          <dgm:layoutNode name="middle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2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layoutNode name="middleBoxChildren">
            <dgm:choose name="Name47">
              <dgm:if name="Name48" axis="root ch" ptType="all node" st="1 1" cnt="0 0" func="cnt" op="gt" val="2">
                <dgm:alg type="lin">
                  <dgm:param type="linDir" val="fromT"/>
                  <dgm:param type="vertAlign" val="t"/>
                </dgm:alg>
              </dgm:if>
              <dgm:else name="Name49">
                <dgm:choose name="Name50">
                  <dgm:if name="Name51" func="var" arg="dir" op="equ" val="norm">
                    <dgm:alg type="lin">
                      <dgm:param type="horzAlign" val="l"/>
                    </dgm:alg>
                  </dgm:if>
                  <dgm:else name="Name52">
                    <dgm:alg type="lin">
                      <dgm:param type="linDir" val="fromR"/>
                      <dgm:param type="horzAlign" val="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>
              <dgm:constr type="w" for="ch" forName="mChild" refType="w"/>
              <dgm:constr type="h" for="ch" forName="mChild" refType="h"/>
            </dgm:constrLst>
            <dgm:ruleLst/>
            <dgm:forEach name="Name53" axis="ch ch" ptType="node node" st="2 1" cnt="1 0">
              <dgm:layoutNode name="mChild" styleLbl="fgAcc1">
                <dgm:varLst>
                  <dgm:bulletEnabled val="1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05"/>
                  </dgm:adjLst>
                </dgm:shape>
                <dgm:presOf axis="desOrSelf" ptType="node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forEach name="Name54" axis="followSib" ptType="sibTrans" cnt="1">
                <dgm:layoutNode name="middleSibTrans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userA"/>
                    <dgm:constr type="w" refType="userA" fact="0.015"/>
                    <dgm:constr type="h" refType="userA" fact="0.015"/>
                  </dgm:constrLst>
                  <dgm:ruleLst/>
                </dgm:layoutNode>
              </dgm:forEach>
            </dgm:forEach>
          </dgm:layoutNode>
        </dgm:layoutNode>
      </dgm:if>
      <dgm:else name="Name55"/>
    </dgm:choose>
    <dgm:choose name="Name56">
      <dgm:if name="Name57" axis="root ch" ptType="all node" st="1 1" cnt="0 0" func="cnt" op="gte" val="3">
        <dgm:layoutNode name="centerBox">
          <dgm:alg type="composite">
            <dgm:param type="horzAlign" val="none"/>
            <dgm:param type="vertAlign" val="none"/>
          </dgm:alg>
          <dgm:shape xmlns:r="http://schemas.openxmlformats.org/officeDocument/2006/relationships" r:blip="">
            <dgm:adjLst/>
          </dgm:shape>
          <dgm:presOf/>
          <dgm:choose name="Name58">
            <dgm:if name="Name59" axis="ch ch" ptType="node node" st="3 1" cnt="1 0" func="cnt" op="gt" val="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  <dgm:constr type="bMarg" for="ch" forName="centerBoxParent" refType="h" fact="1.6"/>
                <dgm:constr type="l" for="ch" forName="centerBoxChildren" refType="w" fact="0.025"/>
                <dgm:constr type="t" for="ch" forName="centerBoxChildren" refType="h" fact="0.45"/>
                <dgm:constr type="w" for="ch" forName="centerBoxChildren" refType="w" fact="0.95"/>
                <dgm:constr type="h" for="ch" forName="centerBoxChildren" refType="h" fact="0.45"/>
              </dgm:constrLst>
            </dgm:if>
            <dgm:else name="Name60">
              <dgm:constrLst>
                <dgm:constr type="l" for="ch" forName="centerBoxParent"/>
                <dgm:constr type="t" for="ch" forName="centerBoxParent"/>
                <dgm:constr type="w" for="ch" forName="centerBoxParent" refType="w"/>
                <dgm:constr type="h" for="ch" forName="centerBoxParent" refType="h"/>
              </dgm:constrLst>
            </dgm:else>
          </dgm:choose>
          <dgm:ruleLst/>
          <dgm:layoutNode name="centerBoxParent" styleLbl="node1">
            <dgm:alg type="tx">
              <dgm:param type="txAnchorVert" val="t"/>
              <dgm:param type="parTxLTRAlign" val="l"/>
              <dgm:param type="parTxRTLAlign" val="r"/>
            </dgm:alg>
            <dgm:shape xmlns:r="http://schemas.openxmlformats.org/officeDocument/2006/relationships" type="roundRect" r:blip="">
              <dgm:adjLst>
                <dgm:adj idx="1" val="0.105"/>
              </dgm:adjLst>
            </dgm:shape>
            <dgm:presOf axis="ch" ptType="node" st="3" cnt="1"/>
            <dgm:constrLst>
              <dgm:constr type="tMarg" refType="primFontSz" fact="0.3"/>
              <dgm:constr type="lMarg" refType="primFontSz" fact="0.3"/>
              <dgm:constr type="rMarg" refType="primFontSz" fact="0.3"/>
            </dgm:constrLst>
            <dgm:ruleLst>
              <dgm:rule type="primFontSz" val="5" fact="NaN" max="NaN"/>
            </dgm:ruleLst>
          </dgm:layoutNode>
          <dgm:choose name="Name61">
            <dgm:if name="Name62" axis="ch ch" ptType="node node" st="3 1" cnt="1 0" func="cnt" op="gt" val="0">
              <dgm:layoutNode name="centerBoxChildren">
                <dgm:choose name="Name63">
                  <dgm:if name="Name64" func="var" arg="dir" op="equ" val="norm">
                    <dgm:alg type="lin">
                      <dgm:param type="horzAlign" val="l"/>
                    </dgm:alg>
                  </dgm:if>
                  <dgm:else name="Name65">
                    <dgm:alg type="lin">
                      <dgm:param type="linDir" val="fromR"/>
                      <dgm:param type="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>
                  <dgm:constr type="w" for="ch" forName="cChild" refType="w"/>
                  <dgm:constr type="h" for="ch" forName="cChild" refType="h"/>
                </dgm:constrLst>
                <dgm:ruleLst/>
                <dgm:forEach name="Name66" axis="ch ch" ptType="node node" st="3 1" cnt="1 0">
                  <dgm:layoutNode name="cChild" styleLbl="fgAcc1">
                    <dgm:varLst>
                      <dgm:bulletEnabled val="1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05"/>
                      </dgm:adjLst>
                    </dgm:shape>
                    <dgm:presOf axis="desOrSelf" ptType="node"/>
                    <dgm:constrLst>
                      <dgm:constr type="tMarg" refType="primFontSz" fact="0.3"/>
                      <dgm:constr type="bMarg" refType="primFontSz" fact="0.3"/>
                      <dgm:constr type="lMarg" refType="primFontSz" fact="0.3"/>
                      <dgm:constr type="rMarg" refType="primFontSz" fact="0.3"/>
                    </dgm:constrLst>
                    <dgm:ruleLst>
                      <dgm:rule type="primFontSz" val="5" fact="NaN" max="NaN"/>
                    </dgm:ruleLst>
                  </dgm:layoutNode>
                  <dgm:forEach name="Name67" axis="followSib" ptType="sibTrans" cnt="1">
                    <dgm:layoutNode name="centerSibTrans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  <dgm:constrLst>
                        <dgm:constr type="userA"/>
                        <dgm:constr type="w" refType="userA" fact="0.015"/>
                        <dgm:constr type="h" refType="userA" fact="0.015"/>
                      </dgm:constrLst>
                      <dgm:ruleLst/>
                    </dgm:layoutNode>
                  </dgm:forEach>
                </dgm:forEach>
              </dgm:layoutNode>
            </dgm:if>
            <dgm:else name="Name68"/>
          </dgm:choose>
        </dgm:layoutNode>
      </dgm:if>
      <dgm:else name="Name69"/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NameandTitleOrganizationalChart">
  <dgm:title val=""/>
  <dgm:desc val=""/>
  <dgm:catLst>
    <dgm:cat type="hierarchy" pri="125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 fact="0.9"/>
                  <dgm:constr type="l" for="ch" forName="titleText1" refType="w" fact="0.2"/>
                  <dgm:constr type="t" for="ch" forName="titleText1" refType="h" fact="0.7"/>
                  <dgm:constr type="w" for="ch" forName="titleText1" refType="w" fact="0.9"/>
                  <dgm:constr type="h" for="ch" forName="titleText1" refType="h" fact="0.3"/>
                  <dgm:constr type="primFontSz" for="des" forName="titleText1" refType="primFontSz" refFor="des" refForName="rootText1" op="lte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Max/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h" fact="0.4"/>
              </dgm:constrLst>
              <dgm:ruleLst>
                <dgm:rule type="primFontSz" val="5" fact="NaN" max="NaN"/>
              </dgm:ruleLst>
            </dgm:layoutNode>
            <dgm:layoutNode name="titleText1" styleLbl="fgAcc0">
              <dgm:varLst>
                <dgm:chMax val="0"/>
                <dgm:chPref val="0"/>
              </dgm:varLst>
              <dgm:alg type="tx">
                <dgm:param type="parTxLTRAlign" val="r"/>
              </dgm:alg>
              <dgm:shape xmlns:r="http://schemas.openxmlformats.org/officeDocument/2006/relationships" type="rect" r:blip="">
                <dgm:adjLst/>
              </dgm:shape>
              <dgm:presOf axis="followSib" ptType="sibTrans" hideLastTrans="0" cnt="1"/>
              <dgm:constrLst>
                <dgm:constr type="primFontSz" val="65"/>
                <dgm:constr type="lMarg" refType="primFontSz" fact="0.2"/>
                <dgm:constr type="rMarg" refType="primFontSz" fact="0.2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1" func="var" arg="hierBranch" op="equ" val="hang">
                    <dgm:layoutNode name="Name4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3">
                    <dgm:layoutNode name="Name44">
                      <dgm:choose name="Name45">
                        <dgm:if name="Name46" axis="self" func="depth" op="lte" val="2">
                          <dgm:choose name="Name47">
                            <dgm:if name="Name4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4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0">
                          <dgm:choose name="Name51">
                            <dgm:if name="Name52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3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54">
                  <dgm:if name="Name55" func="var" arg="hierBranch" op="equ" val="l">
                    <dgm:choose name="Name56">
                      <dgm:if name="Name57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58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59" func="var" arg="hierBranch" op="equ" val="r">
                    <dgm:choose name="Name60">
                      <dgm:if name="Name61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2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3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4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65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6">
                    <dgm:if name="Name67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8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69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70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 fact="0.9"/>
                        <dgm:constr type="l" for="ch" forName="titleText2" refType="w" fact="0.2"/>
                        <dgm:constr type="t" for="ch" forName="titleText2" refType="h" fact="0.7"/>
                        <dgm:constr type="w" for="ch" forName="titleText2" refType="w" fact="0.9"/>
                        <dgm:constr type="h" for="ch" forName="titleText2" refType="h" fact="0.3"/>
                        <dgm:constr type="primFontSz" for="des" forName="titleText2" refType="primFontSz" refFor="des" refForName="rootText1" op="lte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 styleLbl="node1">
                    <dgm:varLst>
                      <dgm:chMax/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2" styleLbl="fgAcc1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71">
                    <dgm:if name="Name7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4" func="var" arg="hierBranch" op="equ" val="hang">
                      <dgm:choose name="Name75">
                        <dgm:if name="Name7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78" func="var" arg="hierBranch" op="equ" val="std">
                      <dgm:choose name="Name79">
                        <dgm:if name="Name80" func="var" arg="dir" op="equ" val="norm">
                          <dgm:alg type="hierChild"/>
                        </dgm:if>
                        <dgm:else name="Name8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2" func="var" arg="hierBranch" op="equ" val="init">
                      <dgm:choose name="Name83">
                        <dgm:if name="Name84" func="var" arg="dir" op="equ" val="norm">
                          <dgm:alg type="hierChild"/>
                        </dgm:if>
                        <dgm:else name="Name85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else name="Name86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87" ref="rep2a"/>
                </dgm:layoutNode>
                <dgm:layoutNode name="hierChild5">
                  <dgm:choose name="Name88">
                    <dgm:if name="Name8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91" ref="rep2b"/>
                </dgm:layoutNode>
              </dgm:layoutNode>
            </dgm:forEach>
          </dgm:layoutNode>
          <dgm:layoutNode name="hierChild3">
            <dgm:choose name="Name92">
              <dgm:if name="Name93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4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95" axis="precedSib" ptType="parTrans" st="-1" cnt="1">
                <dgm:layoutNode name="Name96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97">
                  <dgm:if name="Name98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99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0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1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02" func="var" arg="hierBranch" op="equ" val="init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else name="Name103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04">
                    <dgm:if name="Name105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6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07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08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 fact="0.9"/>
                        <dgm:constr type="l" for="ch" forName="titleText3" refType="w" fact="0.2"/>
                        <dgm:constr type="t" for="ch" forName="titleText3" refType="h" fact="0.7"/>
                        <dgm:constr type="w" for="ch" forName="titleText3" refType="w" fact="0.9"/>
                        <dgm:constr type="h" for="ch" forName="titleText3" refType="h" fact="0.3"/>
                        <dgm:constr type="primFontSz" for="des" forName="titleText3" refType="primFontSz" refFor="des" refForName="rootText3" op="lte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 styleLbl="asst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h" fact="0.4"/>
                    </dgm:constrLst>
                    <dgm:ruleLst>
                      <dgm:rule type="primFontSz" val="5" fact="NaN" max="NaN"/>
                    </dgm:ruleLst>
                  </dgm:layoutNode>
                  <dgm:layoutNode name="titleText3" styleLbl="fgAcc2">
                    <dgm:varLst>
                      <dgm:chMax val="0"/>
                      <dgm:chPref val="0"/>
                    </dgm:varLst>
                    <dgm:alg type="tx">
                      <dgm:param type="parTxLTRAlign" val="r"/>
                    </dgm:alg>
                    <dgm:shape xmlns:r="http://schemas.openxmlformats.org/officeDocument/2006/relationships" type="rect" r:blip="">
                      <dgm:adjLst/>
                    </dgm:shape>
                    <dgm:presOf axis="followSib" ptType="sibTrans" hideLastTrans="0" cnt="1"/>
                    <dgm:constrLst>
                      <dgm:constr type="primFontSz" val="65"/>
                      <dgm:constr type="lMarg" refType="primFontSz" fact="0.2"/>
                      <dgm:constr type="rMarg" refType="primFontSz" fact="0.2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09">
                    <dgm:if name="Name110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11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12" func="var" arg="hierBranch" op="equ" val="hang">
                      <dgm:choose name="Name113">
                        <dgm:if name="Name114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15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16" func="var" arg="hierBranch" op="equ" val="std">
                      <dgm:choose name="Name117">
                        <dgm:if name="Name118" func="var" arg="dir" op="equ" val="norm">
                          <dgm:alg type="hierChild"/>
                        </dgm:if>
                        <dgm:else name="Name119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20" func="var" arg="hierBranch" op="equ" val="init">
                      <dgm:alg type="hierChild"/>
                    </dgm:if>
                    <dgm:else name="Name12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2" ref="rep2a"/>
                </dgm:layoutNode>
                <dgm:layoutNode name="hierChild7">
                  <dgm:choose name="Name123">
                    <dgm:if name="Name12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2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26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6BDD88-CF33-4433-ABE0-7C7BFD662C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BBB1D5-2AE8-4087-A185-BF2EABFEAD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2AE1081-1591-43F8-A9B8-5FCF1447A8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4F3AF79-9411-4193-AE40-02D55FC6E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29C379-4E57-4A39-A5D4-AE22F9D06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39353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367AD59-04B3-4A6C-BE8C-1AC8B759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4B5243-F139-49DD-A714-1D56833810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12E2D2B-1686-4476-BB1D-A230834D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5BF32F5-0D18-4A83-A5E8-979A52A5A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6C1CF7-5206-448F-87E9-C5E99296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34169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CE7307A-C71A-417F-92AC-A0977F64CB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E444BC-1D26-428A-921B-8D4F2A9922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1A8F3CC-1170-49FA-BA55-AE514D33B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77416EB-F134-4E54-B542-2DED13F9D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17BBE5-3F9C-4E63-B975-5400F796F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5052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ECC6FA-D4FD-46E2-AA5E-745AF7ACE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0C2860E-00C3-41E9-93F6-CE162905BA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0C0643E-80A6-4DB7-97F5-C9AA9D71C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DDA702A-3B53-4784-BA47-AFCF0E0E2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DCEE638-82C7-448A-B3C4-9F9119759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5443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99ADF52-7504-4074-BF79-F47A8AB14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DBE8A9-6B15-4A02-B948-F06221E5F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BACAAC2-657E-4A3B-B030-B9F8D73DF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BD09EBA-824B-452E-ABDB-751E8E2CF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C770749-F46A-4CD9-96E2-8AE4F33E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08171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B8D5EA1-7B9E-4573-BF69-BBD9323E4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DFDC85-D2FA-4333-B513-F2C9F4D921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6FAB992-7736-4E2B-B804-AA22808CC2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D1B1C18-95BD-460C-8AE9-40464BC625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BBC4738-5BF9-4A90-9879-1DFA10D602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DAEFD50-060A-4A1F-8F3F-45D75AD2B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2762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F53AD-7071-478F-B16A-6B6FE51BE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9B7A54-77F1-45D0-A87A-F62014F10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57932D9-B1AD-4969-AF56-4C87B661D2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225D706-94E0-4F1D-B1A9-923C8BBF6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7FF970E-C551-41ED-A471-CABF6291D4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DD88F02-5746-4E9A-AB36-60C6246770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D15DCEAE-C665-436F-8980-949503A9A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A666ED9-9701-43E1-A0B4-883BE964D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5012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EDED7C-5151-453C-ADFC-6EE758504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E2A99F0-4067-4225-9F45-3742C1AE0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D11B974-BC81-4510-A4DF-4D5D4DC9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C6F2B08-A909-4AFD-9668-9AC045DBF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0949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F637BFA-9A5F-4A4D-89AD-298AE93F7E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F89381F-2B49-4849-A9D6-039957763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025251C-EAA9-4640-9425-91935522C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58018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0EDD4-C198-432F-B80E-BA6BDEB7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2BE6923-0049-4BFA-ADE0-40C687E68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7B63214-12E3-4E93-92FE-009890CE4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8980A8C-FB65-42C1-98CC-C11EC612CB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539F0A-907E-4E5B-B1DF-1965BAFD9D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3861B55-573C-4328-A7C2-030095CF1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4105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0F9FDC-B839-4DF3-AAF5-84E943940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31B528F-5F34-4F3C-A43A-F0B595A281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BB05E9F-2F8D-46E1-BBC8-046EA15268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3A39792-FFF2-4830-A5CB-77CA648C1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0CEBE36-CE7D-42CE-8DD0-33FF69D7E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CDB424A-FA5A-4F9E-B97F-DA7C656D0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3172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7D036A7-5F37-4AAC-B0A8-F70B7B6FE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9DC57EF-77A6-40CB-BA8A-200136FE2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D93A93E-51DC-443B-A7FE-E656C9B332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086832-2622-4354-BD9D-64D40320B320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6C3955-0B39-4FD3-B990-AE28AE04BE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AF1417B-3CC3-431C-A240-00FDD8218E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17FF58-B320-4982-AC78-D5DF3839033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098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.xml"/><Relationship Id="rId3" Type="http://schemas.openxmlformats.org/officeDocument/2006/relationships/diagramLayout" Target="../diagrams/layout1.xml"/><Relationship Id="rId7" Type="http://schemas.openxmlformats.org/officeDocument/2006/relationships/diagramData" Target="../diagrams/data2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11" Type="http://schemas.microsoft.com/office/2007/relationships/diagramDrawing" Target="../diagrams/drawing2.xml"/><Relationship Id="rId5" Type="http://schemas.openxmlformats.org/officeDocument/2006/relationships/diagramColors" Target="../diagrams/colors1.xml"/><Relationship Id="rId10" Type="http://schemas.openxmlformats.org/officeDocument/2006/relationships/diagramColors" Target="../diagrams/colors2.xml"/><Relationship Id="rId4" Type="http://schemas.openxmlformats.org/officeDocument/2006/relationships/diagramQuickStyle" Target="../diagrams/quickStyle1.xml"/><Relationship Id="rId9" Type="http://schemas.openxmlformats.org/officeDocument/2006/relationships/diagramQuickStyle" Target="../diagrams/quickStyle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図表 1">
            <a:extLst>
              <a:ext uri="{FF2B5EF4-FFF2-40B4-BE49-F238E27FC236}">
                <a16:creationId xmlns:a16="http://schemas.microsoft.com/office/drawing/2014/main" id="{75799777-9401-4CC7-8CDF-5AD73E5D5BE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78008323"/>
              </p:ext>
            </p:extLst>
          </p:nvPr>
        </p:nvGraphicFramePr>
        <p:xfrm>
          <a:off x="685800" y="1511299"/>
          <a:ext cx="6324599" cy="383540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108D53C8-48CA-407B-A3AA-E1137BF9F08A}"/>
              </a:ext>
            </a:extLst>
          </p:cNvPr>
          <p:cNvSpPr/>
          <p:nvPr/>
        </p:nvSpPr>
        <p:spPr>
          <a:xfrm>
            <a:off x="1912620" y="4504266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1A516FB-90B7-4617-8214-70A3267F0188}"/>
              </a:ext>
            </a:extLst>
          </p:cNvPr>
          <p:cNvSpPr/>
          <p:nvPr/>
        </p:nvSpPr>
        <p:spPr>
          <a:xfrm>
            <a:off x="1912620" y="3743113"/>
            <a:ext cx="182880" cy="91440"/>
          </a:xfrm>
          <a:prstGeom prst="rect">
            <a:avLst/>
          </a:prstGeom>
          <a:solidFill>
            <a:schemeClr val="tx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2394D66C-5A21-4BE3-BBCA-C30AF19C0445}"/>
              </a:ext>
            </a:extLst>
          </p:cNvPr>
          <p:cNvSpPr/>
          <p:nvPr/>
        </p:nvSpPr>
        <p:spPr>
          <a:xfrm>
            <a:off x="1497330" y="28617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F1B6D9DF-94BE-4B03-A601-354C57D3716A}"/>
              </a:ext>
            </a:extLst>
          </p:cNvPr>
          <p:cNvSpPr/>
          <p:nvPr/>
        </p:nvSpPr>
        <p:spPr>
          <a:xfrm>
            <a:off x="1497330" y="3763433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02D8AC93-1ACC-4BB6-AB99-D021F036D88E}"/>
              </a:ext>
            </a:extLst>
          </p:cNvPr>
          <p:cNvSpPr/>
          <p:nvPr/>
        </p:nvSpPr>
        <p:spPr>
          <a:xfrm>
            <a:off x="1497330" y="4671906"/>
            <a:ext cx="91440" cy="91440"/>
          </a:xfrm>
          <a:prstGeom prst="rect">
            <a:avLst/>
          </a:prstGeom>
          <a:solidFill>
            <a:srgbClr val="FFC000"/>
          </a:solidFill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623F343-28E9-41A8-82A4-66122DA74C23}"/>
              </a:ext>
            </a:extLst>
          </p:cNvPr>
          <p:cNvCxnSpPr>
            <a:stCxn id="4" idx="1"/>
            <a:endCxn id="10" idx="3"/>
          </p:cNvCxnSpPr>
          <p:nvPr/>
        </p:nvCxnSpPr>
        <p:spPr>
          <a:xfrm rot="10800000">
            <a:off x="1588770" y="3809154"/>
            <a:ext cx="323850" cy="740833"/>
          </a:xfrm>
          <a:prstGeom prst="bentConnector3">
            <a:avLst>
              <a:gd name="adj1" fmla="val 5588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カギ線 13">
            <a:extLst>
              <a:ext uri="{FF2B5EF4-FFF2-40B4-BE49-F238E27FC236}">
                <a16:creationId xmlns:a16="http://schemas.microsoft.com/office/drawing/2014/main" id="{2B77F2CD-6684-4D7E-814A-96EB41C40D01}"/>
              </a:ext>
            </a:extLst>
          </p:cNvPr>
          <p:cNvCxnSpPr>
            <a:cxnSpLocks/>
            <a:stCxn id="11" idx="3"/>
            <a:endCxn id="4" idx="1"/>
          </p:cNvCxnSpPr>
          <p:nvPr/>
        </p:nvCxnSpPr>
        <p:spPr>
          <a:xfrm flipV="1">
            <a:off x="1588770" y="4549986"/>
            <a:ext cx="323850" cy="167640"/>
          </a:xfrm>
          <a:prstGeom prst="bentConnector3">
            <a:avLst>
              <a:gd name="adj1" fmla="val 44118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DBCD2765-6263-48C2-93FE-C810E4994FDE}"/>
              </a:ext>
            </a:extLst>
          </p:cNvPr>
          <p:cNvCxnSpPr>
            <a:cxnSpLocks/>
            <a:stCxn id="5" idx="1"/>
            <a:endCxn id="9" idx="3"/>
          </p:cNvCxnSpPr>
          <p:nvPr/>
        </p:nvCxnSpPr>
        <p:spPr>
          <a:xfrm rot="10800000">
            <a:off x="1588770" y="2907453"/>
            <a:ext cx="323850" cy="881380"/>
          </a:xfrm>
          <a:prstGeom prst="bentConnector3">
            <a:avLst>
              <a:gd name="adj1" fmla="val 30392"/>
            </a:avLst>
          </a:prstGeom>
          <a:ln w="25400">
            <a:solidFill>
              <a:schemeClr val="tx1"/>
            </a:solidFill>
            <a:headEnd type="triangle" w="med" len="sm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81C740FE-0793-4C26-A72E-4A2088F7E4BF}"/>
              </a:ext>
            </a:extLst>
          </p:cNvPr>
          <p:cNvSpPr txBox="1"/>
          <p:nvPr/>
        </p:nvSpPr>
        <p:spPr>
          <a:xfrm>
            <a:off x="2429281" y="5451182"/>
            <a:ext cx="25489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Hardware Block Diagram</a:t>
            </a:r>
          </a:p>
        </p:txBody>
      </p:sp>
      <p:graphicFrame>
        <p:nvGraphicFramePr>
          <p:cNvPr id="32" name="図表 31">
            <a:extLst>
              <a:ext uri="{FF2B5EF4-FFF2-40B4-BE49-F238E27FC236}">
                <a16:creationId xmlns:a16="http://schemas.microsoft.com/office/drawing/2014/main" id="{E3B3B93F-BCF4-4D40-9DD2-A8062B9A895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41818190"/>
              </p:ext>
            </p:extLst>
          </p:nvPr>
        </p:nvGraphicFramePr>
        <p:xfrm>
          <a:off x="7821929" y="3266706"/>
          <a:ext cx="2872741" cy="20560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AB59056-E0AB-4E2E-BF70-6F684DC99F08}"/>
              </a:ext>
            </a:extLst>
          </p:cNvPr>
          <p:cNvSpPr txBox="1"/>
          <p:nvPr/>
        </p:nvSpPr>
        <p:spPr>
          <a:xfrm>
            <a:off x="8021678" y="5445147"/>
            <a:ext cx="2473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Block Diagram</a:t>
            </a:r>
          </a:p>
        </p:txBody>
      </p:sp>
      <p:sp>
        <p:nvSpPr>
          <p:cNvPr id="34" name="矢印: 右 33">
            <a:extLst>
              <a:ext uri="{FF2B5EF4-FFF2-40B4-BE49-F238E27FC236}">
                <a16:creationId xmlns:a16="http://schemas.microsoft.com/office/drawing/2014/main" id="{CCCDB141-D6AE-4463-8566-FE260B16E856}"/>
              </a:ext>
            </a:extLst>
          </p:cNvPr>
          <p:cNvSpPr/>
          <p:nvPr/>
        </p:nvSpPr>
        <p:spPr>
          <a:xfrm>
            <a:off x="6756400" y="3981449"/>
            <a:ext cx="974088" cy="817033"/>
          </a:xfrm>
          <a:prstGeom prst="rightArrow">
            <a:avLst/>
          </a:prstGeom>
          <a:gradFill flip="none" rotWithShape="1">
            <a:gsLst>
              <a:gs pos="0">
                <a:schemeClr val="accent6">
                  <a:lumMod val="5000"/>
                  <a:lumOff val="95000"/>
                </a:schemeClr>
              </a:gs>
              <a:gs pos="74000">
                <a:schemeClr val="accent6">
                  <a:lumMod val="45000"/>
                  <a:lumOff val="55000"/>
                </a:schemeClr>
              </a:gs>
              <a:gs pos="83000">
                <a:schemeClr val="accent6">
                  <a:lumMod val="45000"/>
                  <a:lumOff val="55000"/>
                </a:schemeClr>
              </a:gs>
              <a:gs pos="100000">
                <a:schemeClr val="accent6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gradFill flip="none" rotWithShape="1">
              <a:gsLst>
                <a:gs pos="0">
                  <a:schemeClr val="accent1">
                    <a:lumMod val="0"/>
                    <a:lumOff val="100000"/>
                  </a:schemeClr>
                </a:gs>
                <a:gs pos="35000">
                  <a:schemeClr val="accent1">
                    <a:lumMod val="0"/>
                    <a:lumOff val="100000"/>
                  </a:schemeClr>
                </a:gs>
                <a:gs pos="100000">
                  <a:schemeClr val="accent1">
                    <a:lumMod val="100000"/>
                  </a:schemeClr>
                </a:gs>
              </a:gsLst>
              <a:path path="circle">
                <a:fillToRect l="50000" t="-80000" r="50000" b="180000"/>
              </a:path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12211DE4-B659-4927-A713-ABF734AF1DE6}"/>
              </a:ext>
            </a:extLst>
          </p:cNvPr>
          <p:cNvGrpSpPr/>
          <p:nvPr/>
        </p:nvGrpSpPr>
        <p:grpSpPr>
          <a:xfrm>
            <a:off x="3190673" y="3060699"/>
            <a:ext cx="1040859" cy="284625"/>
            <a:chOff x="1387458" y="1898523"/>
            <a:chExt cx="980312" cy="748507"/>
          </a:xfrm>
        </p:grpSpPr>
        <p:sp>
          <p:nvSpPr>
            <p:cNvPr id="16" name="四角形: 角を丸くする 15">
              <a:extLst>
                <a:ext uri="{FF2B5EF4-FFF2-40B4-BE49-F238E27FC236}">
                  <a16:creationId xmlns:a16="http://schemas.microsoft.com/office/drawing/2014/main" id="{67A0C457-F7EE-43DF-88AE-A4F92F3D2B16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A311A323-BE88-4CCD-B369-1A679509157F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Timer</a:t>
              </a:r>
            </a:p>
          </p:txBody>
        </p:sp>
      </p:grpSp>
      <p:grpSp>
        <p:nvGrpSpPr>
          <p:cNvPr id="19" name="グループ化 18">
            <a:extLst>
              <a:ext uri="{FF2B5EF4-FFF2-40B4-BE49-F238E27FC236}">
                <a16:creationId xmlns:a16="http://schemas.microsoft.com/office/drawing/2014/main" id="{0C37408F-B6E4-4185-AE70-A73E2AC1B838}"/>
              </a:ext>
            </a:extLst>
          </p:cNvPr>
          <p:cNvGrpSpPr/>
          <p:nvPr/>
        </p:nvGrpSpPr>
        <p:grpSpPr>
          <a:xfrm>
            <a:off x="4322973" y="3060698"/>
            <a:ext cx="1040859" cy="284625"/>
            <a:chOff x="1387458" y="1898523"/>
            <a:chExt cx="980312" cy="748507"/>
          </a:xfrm>
        </p:grpSpPr>
        <p:sp>
          <p:nvSpPr>
            <p:cNvPr id="20" name="四角形: 角を丸くする 19">
              <a:extLst>
                <a:ext uri="{FF2B5EF4-FFF2-40B4-BE49-F238E27FC236}">
                  <a16:creationId xmlns:a16="http://schemas.microsoft.com/office/drawing/2014/main" id="{13D9AD36-5475-4785-8F65-8058A027E999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1" name="四角形: 角を丸くする 4">
              <a:extLst>
                <a:ext uri="{FF2B5EF4-FFF2-40B4-BE49-F238E27FC236}">
                  <a16:creationId xmlns:a16="http://schemas.microsoft.com/office/drawing/2014/main" id="{801D2A80-7010-4BB1-B88A-8CFB0415363A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ADC</a:t>
              </a: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15EC15D4-D15D-4F3D-BE93-37AFDC06772D}"/>
              </a:ext>
            </a:extLst>
          </p:cNvPr>
          <p:cNvGrpSpPr/>
          <p:nvPr/>
        </p:nvGrpSpPr>
        <p:grpSpPr>
          <a:xfrm>
            <a:off x="5461331" y="3051945"/>
            <a:ext cx="1040859" cy="284625"/>
            <a:chOff x="1387458" y="1898523"/>
            <a:chExt cx="980312" cy="748507"/>
          </a:xfrm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DF36163F-E01A-4C5F-9ACD-3A1773C681BC}"/>
                </a:ext>
              </a:extLst>
            </p:cNvPr>
            <p:cNvSpPr/>
            <p:nvPr/>
          </p:nvSpPr>
          <p:spPr>
            <a:xfrm>
              <a:off x="1387458" y="1898523"/>
              <a:ext cx="980312" cy="748507"/>
            </a:xfrm>
            <a:prstGeom prst="roundRect">
              <a:avLst>
                <a:gd name="adj" fmla="val 10500"/>
              </a:avLst>
            </a:prstGeom>
            <a:solidFill>
              <a:srgbClr val="FFFF00">
                <a:alpha val="50000"/>
              </a:srgbClr>
            </a:solidFill>
            <a:ln w="19050"/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lt1">
                <a:alpha val="9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219C9CED-1EF1-468A-BBB9-100C91177048}"/>
                </a:ext>
              </a:extLst>
            </p:cNvPr>
            <p:cNvSpPr txBox="1"/>
            <p:nvPr/>
          </p:nvSpPr>
          <p:spPr>
            <a:xfrm>
              <a:off x="1410477" y="1921542"/>
              <a:ext cx="934274" cy="70246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45720" tIns="45720" rIns="45720" bIns="45720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DAC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0846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232005F9-0501-463F-A920-D2F1BEDE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275" y="685800"/>
            <a:ext cx="7791450" cy="54864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1501D10-2805-4692-98B6-21FE09391555}"/>
              </a:ext>
            </a:extLst>
          </p:cNvPr>
          <p:cNvSpPr/>
          <p:nvPr/>
        </p:nvSpPr>
        <p:spPr>
          <a:xfrm>
            <a:off x="4724400" y="5400675"/>
            <a:ext cx="533400" cy="333374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F61A940-CD29-45E1-8D29-0ACEAE030C7A}"/>
              </a:ext>
            </a:extLst>
          </p:cNvPr>
          <p:cNvSpPr/>
          <p:nvPr/>
        </p:nvSpPr>
        <p:spPr>
          <a:xfrm>
            <a:off x="6029325" y="5243513"/>
            <a:ext cx="533400" cy="25241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593035A-A16B-4AAA-BCC6-C7AADC717C16}"/>
              </a:ext>
            </a:extLst>
          </p:cNvPr>
          <p:cNvSpPr/>
          <p:nvPr/>
        </p:nvSpPr>
        <p:spPr>
          <a:xfrm>
            <a:off x="9163049" y="4090987"/>
            <a:ext cx="657225" cy="50958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56B8F6DF-16A7-4BED-8C53-43C9709E2AA7}"/>
              </a:ext>
            </a:extLst>
          </p:cNvPr>
          <p:cNvCxnSpPr>
            <a:cxnSpLocks/>
          </p:cNvCxnSpPr>
          <p:nvPr/>
        </p:nvCxnSpPr>
        <p:spPr>
          <a:xfrm>
            <a:off x="5353050" y="5257801"/>
            <a:ext cx="5048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0498CE6-98D3-4522-A656-AAF936B13819}"/>
              </a:ext>
            </a:extLst>
          </p:cNvPr>
          <p:cNvSpPr/>
          <p:nvPr/>
        </p:nvSpPr>
        <p:spPr>
          <a:xfrm>
            <a:off x="6962774" y="1310803"/>
            <a:ext cx="1857376" cy="2989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430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E7FAB03-D48D-473B-B873-38BE93E1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52462"/>
            <a:ext cx="4724400" cy="55530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4997B6-F98C-41E3-BC77-5C13DC9D21ED}"/>
              </a:ext>
            </a:extLst>
          </p:cNvPr>
          <p:cNvSpPr/>
          <p:nvPr/>
        </p:nvSpPr>
        <p:spPr>
          <a:xfrm>
            <a:off x="7280946" y="2348918"/>
            <a:ext cx="277536" cy="31878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D32E6-EF03-4FFF-9E75-526B6B97C2CF}"/>
              </a:ext>
            </a:extLst>
          </p:cNvPr>
          <p:cNvSpPr txBox="1"/>
          <p:nvPr/>
        </p:nvSpPr>
        <p:spPr>
          <a:xfrm>
            <a:off x="8880179" y="2323643"/>
            <a:ext cx="542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LD4</a:t>
            </a: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E64D6C-2ED6-4D90-87DC-6AD1B610AA6D}"/>
              </a:ext>
            </a:extLst>
          </p:cNvPr>
          <p:cNvCxnSpPr>
            <a:cxnSpLocks/>
            <a:stCxn id="8" idx="1"/>
            <a:endCxn id="5" idx="3"/>
          </p:cNvCxnSpPr>
          <p:nvPr/>
        </p:nvCxnSpPr>
        <p:spPr>
          <a:xfrm flipH="1">
            <a:off x="7558482" y="2508309"/>
            <a:ext cx="1321697" cy="0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7869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6E7AD53-EA96-47C2-94A3-E8A1576F3A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712" y="1490662"/>
            <a:ext cx="6124575" cy="387667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811E029-B8B5-4CD1-A5DA-97C174581117}"/>
              </a:ext>
            </a:extLst>
          </p:cNvPr>
          <p:cNvSpPr txBox="1"/>
          <p:nvPr/>
        </p:nvSpPr>
        <p:spPr>
          <a:xfrm>
            <a:off x="3033712" y="1121330"/>
            <a:ext cx="801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5 Page</a:t>
            </a:r>
          </a:p>
        </p:txBody>
      </p:sp>
    </p:spTree>
    <p:extLst>
      <p:ext uri="{BB962C8B-B14F-4D97-AF65-F5344CB8AC3E}">
        <p14:creationId xmlns:p14="http://schemas.microsoft.com/office/powerpoint/2010/main" val="9222431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0A61A42-014E-4D32-96C2-217049CA6E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225" y="257175"/>
            <a:ext cx="8591550" cy="63436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75594B0-DCE7-4B9F-8B7A-40B6C5C5B5B1}"/>
              </a:ext>
            </a:extLst>
          </p:cNvPr>
          <p:cNvSpPr/>
          <p:nvPr/>
        </p:nvSpPr>
        <p:spPr>
          <a:xfrm flipV="1">
            <a:off x="7029974" y="2776756"/>
            <a:ext cx="1098958" cy="325492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E0826A50-A570-4202-9F45-8FDCA00EF12E}"/>
              </a:ext>
            </a:extLst>
          </p:cNvPr>
          <p:cNvCxnSpPr>
            <a:cxnSpLocks/>
          </p:cNvCxnSpPr>
          <p:nvPr/>
        </p:nvCxnSpPr>
        <p:spPr>
          <a:xfrm>
            <a:off x="7148294" y="4309845"/>
            <a:ext cx="7121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2D71944A-DDEE-4498-9378-4A45EF1578CD}"/>
              </a:ext>
            </a:extLst>
          </p:cNvPr>
          <p:cNvCxnSpPr>
            <a:cxnSpLocks/>
          </p:cNvCxnSpPr>
          <p:nvPr/>
        </p:nvCxnSpPr>
        <p:spPr>
          <a:xfrm>
            <a:off x="7158081" y="4487412"/>
            <a:ext cx="71219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93544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01BDD99F-402F-4A55-A495-D5817C0B13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004" y="238465"/>
            <a:ext cx="8575214" cy="479493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FFF4589-8867-4CBD-895C-6528E21C8CE9}"/>
              </a:ext>
            </a:extLst>
          </p:cNvPr>
          <p:cNvSpPr/>
          <p:nvPr/>
        </p:nvSpPr>
        <p:spPr>
          <a:xfrm>
            <a:off x="3741490" y="1971413"/>
            <a:ext cx="2379677" cy="167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D4D5A786-F03F-496D-9BA3-5F0B724C4243}"/>
              </a:ext>
            </a:extLst>
          </p:cNvPr>
          <p:cNvSpPr/>
          <p:nvPr/>
        </p:nvSpPr>
        <p:spPr>
          <a:xfrm>
            <a:off x="3507996" y="2132202"/>
            <a:ext cx="2613171" cy="167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3A5AF5F-E390-4839-B788-983220FF94CC}"/>
              </a:ext>
            </a:extLst>
          </p:cNvPr>
          <p:cNvSpPr/>
          <p:nvPr/>
        </p:nvSpPr>
        <p:spPr>
          <a:xfrm>
            <a:off x="3098334" y="3303165"/>
            <a:ext cx="1683392" cy="16778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E7488077-FCD6-4A5A-8FB0-6C9BD943AFB8}"/>
              </a:ext>
            </a:extLst>
          </p:cNvPr>
          <p:cNvCxnSpPr>
            <a:cxnSpLocks/>
          </p:cNvCxnSpPr>
          <p:nvPr/>
        </p:nvCxnSpPr>
        <p:spPr>
          <a:xfrm>
            <a:off x="3390550" y="3982675"/>
            <a:ext cx="16092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008A9BFF-5188-464D-A764-07AD5D0AA5FE}"/>
              </a:ext>
            </a:extLst>
          </p:cNvPr>
          <p:cNvCxnSpPr>
            <a:cxnSpLocks/>
          </p:cNvCxnSpPr>
          <p:nvPr/>
        </p:nvCxnSpPr>
        <p:spPr>
          <a:xfrm>
            <a:off x="3390550" y="4210576"/>
            <a:ext cx="195323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75C1804A-2A43-4823-88AB-356E24AA2947}"/>
              </a:ext>
            </a:extLst>
          </p:cNvPr>
          <p:cNvSpPr/>
          <p:nvPr/>
        </p:nvSpPr>
        <p:spPr>
          <a:xfrm>
            <a:off x="7418665" y="3301068"/>
            <a:ext cx="167780" cy="60820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3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9C79BD39-4545-49E5-9ED4-5CAD47EBA2B6}"/>
              </a:ext>
            </a:extLst>
          </p:cNvPr>
          <p:cNvGrpSpPr/>
          <p:nvPr/>
        </p:nvGrpSpPr>
        <p:grpSpPr>
          <a:xfrm>
            <a:off x="1264848" y="2167309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7" name="四角形: 角を丸くする 6">
              <a:extLst>
                <a:ext uri="{FF2B5EF4-FFF2-40B4-BE49-F238E27FC236}">
                  <a16:creationId xmlns:a16="http://schemas.microsoft.com/office/drawing/2014/main" id="{08148D08-68FC-47E7-A9CF-89E8EE02ED9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8" name="四角形: 角を丸くする 4">
              <a:extLst>
                <a:ext uri="{FF2B5EF4-FFF2-40B4-BE49-F238E27FC236}">
                  <a16:creationId xmlns:a16="http://schemas.microsoft.com/office/drawing/2014/main" id="{6A8B32C3-A695-4B47-A361-00B78AE53512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Planned</a:t>
              </a: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4136764E-AF54-4D7C-A5AC-4A8E3E7C7171}"/>
              </a:ext>
            </a:extLst>
          </p:cNvPr>
          <p:cNvGrpSpPr/>
          <p:nvPr/>
        </p:nvGrpSpPr>
        <p:grpSpPr>
          <a:xfrm>
            <a:off x="2935656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1" name="四角形: 角を丸くする 10">
              <a:extLst>
                <a:ext uri="{FF2B5EF4-FFF2-40B4-BE49-F238E27FC236}">
                  <a16:creationId xmlns:a16="http://schemas.microsoft.com/office/drawing/2014/main" id="{B28D1C41-2902-4E00-9AF0-051AD3BAFCD2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2" name="四角形: 角を丸くする 4">
              <a:extLst>
                <a:ext uri="{FF2B5EF4-FFF2-40B4-BE49-F238E27FC236}">
                  <a16:creationId xmlns:a16="http://schemas.microsoft.com/office/drawing/2014/main" id="{E0BB3731-1CF9-4941-BF09-D13C3CEC0CE5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InWork</a:t>
              </a:r>
            </a:p>
          </p:txBody>
        </p:sp>
      </p:grpSp>
      <p:cxnSp>
        <p:nvCxnSpPr>
          <p:cNvPr id="3" name="コネクタ: カギ線 2">
            <a:extLst>
              <a:ext uri="{FF2B5EF4-FFF2-40B4-BE49-F238E27FC236}">
                <a16:creationId xmlns:a16="http://schemas.microsoft.com/office/drawing/2014/main" id="{6F9C61CB-429E-422B-9655-225BD5D8C21F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2413583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A1171965-9A38-4EC0-A527-9743954679D0}"/>
              </a:ext>
            </a:extLst>
          </p:cNvPr>
          <p:cNvGrpSpPr/>
          <p:nvPr/>
        </p:nvGrpSpPr>
        <p:grpSpPr>
          <a:xfrm>
            <a:off x="4606464" y="2167309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14" name="四角形: 角を丸くする 13">
              <a:extLst>
                <a:ext uri="{FF2B5EF4-FFF2-40B4-BE49-F238E27FC236}">
                  <a16:creationId xmlns:a16="http://schemas.microsoft.com/office/drawing/2014/main" id="{6B7A9D4B-026A-4932-86B9-8778110CFE73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5" name="四角形: 角を丸くする 4">
              <a:extLst>
                <a:ext uri="{FF2B5EF4-FFF2-40B4-BE49-F238E27FC236}">
                  <a16:creationId xmlns:a16="http://schemas.microsoft.com/office/drawing/2014/main" id="{75150D64-C301-4520-AB16-6BE425CA91D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Done</a:t>
              </a:r>
            </a:p>
          </p:txBody>
        </p:sp>
      </p:grp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7E3B3769-22A9-43D9-921B-AC2DBEC49DBF}"/>
              </a:ext>
            </a:extLst>
          </p:cNvPr>
          <p:cNvGrpSpPr/>
          <p:nvPr/>
        </p:nvGrpSpPr>
        <p:grpSpPr>
          <a:xfrm>
            <a:off x="6277272" y="2169313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17" name="四角形: 角を丸くする 16">
              <a:extLst>
                <a:ext uri="{FF2B5EF4-FFF2-40B4-BE49-F238E27FC236}">
                  <a16:creationId xmlns:a16="http://schemas.microsoft.com/office/drawing/2014/main" id="{5A90CDA5-2A04-4BE1-88BE-FC4CF3AA1C1A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8" name="四角形: 角を丸くする 4">
              <a:extLst>
                <a:ext uri="{FF2B5EF4-FFF2-40B4-BE49-F238E27FC236}">
                  <a16:creationId xmlns:a16="http://schemas.microsoft.com/office/drawing/2014/main" id="{25B69D93-E0C7-4CDB-8C47-E49A6DC1929B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InReview</a:t>
              </a:r>
              <a:endParaRPr lang="en-US" sz="2000" b="1" kern="12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</p:grpSp>
      <p:grpSp>
        <p:nvGrpSpPr>
          <p:cNvPr id="22" name="グループ化 21">
            <a:extLst>
              <a:ext uri="{FF2B5EF4-FFF2-40B4-BE49-F238E27FC236}">
                <a16:creationId xmlns:a16="http://schemas.microsoft.com/office/drawing/2014/main" id="{A7D349F9-7BC4-4630-9952-78083A76BBF8}"/>
              </a:ext>
            </a:extLst>
          </p:cNvPr>
          <p:cNvGrpSpPr/>
          <p:nvPr/>
        </p:nvGrpSpPr>
        <p:grpSpPr>
          <a:xfrm>
            <a:off x="2937660" y="3541706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23" name="四角形: 角を丸くする 22">
              <a:extLst>
                <a:ext uri="{FF2B5EF4-FFF2-40B4-BE49-F238E27FC236}">
                  <a16:creationId xmlns:a16="http://schemas.microsoft.com/office/drawing/2014/main" id="{173CA579-985E-493D-A368-1FBCC8E34CD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24" name="四角形: 角を丸くする 4">
              <a:extLst>
                <a:ext uri="{FF2B5EF4-FFF2-40B4-BE49-F238E27FC236}">
                  <a16:creationId xmlns:a16="http://schemas.microsoft.com/office/drawing/2014/main" id="{77EF6FB8-2CED-42C3-A6D7-D5E9849CCEE1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Canceled</a:t>
              </a:r>
            </a:p>
          </p:txBody>
        </p:sp>
      </p:grpSp>
      <p:grpSp>
        <p:nvGrpSpPr>
          <p:cNvPr id="32" name="グループ化 31">
            <a:extLst>
              <a:ext uri="{FF2B5EF4-FFF2-40B4-BE49-F238E27FC236}">
                <a16:creationId xmlns:a16="http://schemas.microsoft.com/office/drawing/2014/main" id="{27957427-592A-4E84-AB5D-0356F0BF7AA5}"/>
              </a:ext>
            </a:extLst>
          </p:cNvPr>
          <p:cNvGrpSpPr/>
          <p:nvPr/>
        </p:nvGrpSpPr>
        <p:grpSpPr>
          <a:xfrm>
            <a:off x="8930550" y="2161792"/>
            <a:ext cx="1169789" cy="718839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33" name="四角形: 角を丸くする 32">
              <a:extLst>
                <a:ext uri="{FF2B5EF4-FFF2-40B4-BE49-F238E27FC236}">
                  <a16:creationId xmlns:a16="http://schemas.microsoft.com/office/drawing/2014/main" id="{874367DB-76AB-48A4-BFC3-068EC1FD601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4" name="四角形: 角を丸くする 4">
              <a:extLst>
                <a:ext uri="{FF2B5EF4-FFF2-40B4-BE49-F238E27FC236}">
                  <a16:creationId xmlns:a16="http://schemas.microsoft.com/office/drawing/2014/main" id="{C15B94D0-B1B7-4159-9064-317405830723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Closed</a:t>
              </a:r>
            </a:p>
          </p:txBody>
        </p:sp>
      </p:grpSp>
      <p:grpSp>
        <p:nvGrpSpPr>
          <p:cNvPr id="35" name="グループ化 34">
            <a:extLst>
              <a:ext uri="{FF2B5EF4-FFF2-40B4-BE49-F238E27FC236}">
                <a16:creationId xmlns:a16="http://schemas.microsoft.com/office/drawing/2014/main" id="{6C53B8BA-3713-49E8-9560-0D108C7C01F5}"/>
              </a:ext>
            </a:extLst>
          </p:cNvPr>
          <p:cNvGrpSpPr/>
          <p:nvPr/>
        </p:nvGrpSpPr>
        <p:grpSpPr>
          <a:xfrm>
            <a:off x="2914602" y="792912"/>
            <a:ext cx="1169789" cy="718839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36" name="四角形: 角を丸くする 35">
              <a:extLst>
                <a:ext uri="{FF2B5EF4-FFF2-40B4-BE49-F238E27FC236}">
                  <a16:creationId xmlns:a16="http://schemas.microsoft.com/office/drawing/2014/main" id="{77932208-D21B-4051-9E1B-DDC01E355328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37" name="四角形: 角を丸くする 4">
              <a:extLst>
                <a:ext uri="{FF2B5EF4-FFF2-40B4-BE49-F238E27FC236}">
                  <a16:creationId xmlns:a16="http://schemas.microsoft.com/office/drawing/2014/main" id="{64564BED-50F8-4600-A8BB-7637671D5797}"/>
                </a:ext>
              </a:extLst>
            </p:cNvPr>
            <p:cNvSpPr txBox="1"/>
            <p:nvPr/>
          </p:nvSpPr>
          <p:spPr>
            <a:xfrm>
              <a:off x="252749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20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Pending</a:t>
              </a:r>
            </a:p>
          </p:txBody>
        </p:sp>
      </p:grpSp>
      <p:cxnSp>
        <p:nvCxnSpPr>
          <p:cNvPr id="38" name="コネクタ: カギ線 2">
            <a:extLst>
              <a:ext uri="{FF2B5EF4-FFF2-40B4-BE49-F238E27FC236}">
                <a16:creationId xmlns:a16="http://schemas.microsoft.com/office/drawing/2014/main" id="{B09F2829-3F0A-4B16-BBD6-33DC727BA120}"/>
              </a:ext>
            </a:extLst>
          </p:cNvPr>
          <p:cNvCxnSpPr>
            <a:cxnSpLocks/>
            <a:stCxn id="12" idx="0"/>
            <a:endCxn id="37" idx="2"/>
          </p:cNvCxnSpPr>
          <p:nvPr/>
        </p:nvCxnSpPr>
        <p:spPr>
          <a:xfrm flipH="1" flipV="1">
            <a:off x="3518547" y="1490697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コネクタ: カギ線 2">
            <a:extLst>
              <a:ext uri="{FF2B5EF4-FFF2-40B4-BE49-F238E27FC236}">
                <a16:creationId xmlns:a16="http://schemas.microsoft.com/office/drawing/2014/main" id="{A15C4ED5-5313-4647-94EE-A08E69CB2B79}"/>
              </a:ext>
            </a:extLst>
          </p:cNvPr>
          <p:cNvCxnSpPr>
            <a:cxnSpLocks/>
            <a:stCxn id="12" idx="2"/>
            <a:endCxn id="24" idx="0"/>
          </p:cNvCxnSpPr>
          <p:nvPr/>
        </p:nvCxnSpPr>
        <p:spPr>
          <a:xfrm>
            <a:off x="3520551" y="2865094"/>
            <a:ext cx="2004" cy="697666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コネクタ: カギ線 2">
            <a:extLst>
              <a:ext uri="{FF2B5EF4-FFF2-40B4-BE49-F238E27FC236}">
                <a16:creationId xmlns:a16="http://schemas.microsoft.com/office/drawing/2014/main" id="{A5192F17-8ABA-4841-96EC-D31F14580ABF}"/>
              </a:ext>
            </a:extLst>
          </p:cNvPr>
          <p:cNvCxnSpPr>
            <a:cxnSpLocks/>
            <a:stCxn id="12" idx="3"/>
            <a:endCxn id="15" idx="1"/>
          </p:cNvCxnSpPr>
          <p:nvPr/>
        </p:nvCxnSpPr>
        <p:spPr>
          <a:xfrm>
            <a:off x="4084391" y="2526729"/>
            <a:ext cx="543127" cy="0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コネクタ: カギ線 2">
            <a:extLst>
              <a:ext uri="{FF2B5EF4-FFF2-40B4-BE49-F238E27FC236}">
                <a16:creationId xmlns:a16="http://schemas.microsoft.com/office/drawing/2014/main" id="{D5470018-1E2A-47BF-8C42-A8F0E4FA4779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>
            <a:off x="5755199" y="2526729"/>
            <a:ext cx="543127" cy="2004"/>
          </a:xfrm>
          <a:prstGeom prst="straightConnector1">
            <a:avLst/>
          </a:prstGeom>
          <a:ln w="50800">
            <a:solidFill>
              <a:schemeClr val="accent2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コネクタ: カギ線 2">
            <a:extLst>
              <a:ext uri="{FF2B5EF4-FFF2-40B4-BE49-F238E27FC236}">
                <a16:creationId xmlns:a16="http://schemas.microsoft.com/office/drawing/2014/main" id="{B4348C95-F055-472A-B208-086966C27FB2}"/>
              </a:ext>
            </a:extLst>
          </p:cNvPr>
          <p:cNvCxnSpPr>
            <a:cxnSpLocks/>
            <a:stCxn id="18" idx="3"/>
            <a:endCxn id="34" idx="1"/>
          </p:cNvCxnSpPr>
          <p:nvPr/>
        </p:nvCxnSpPr>
        <p:spPr>
          <a:xfrm flipV="1">
            <a:off x="7426007" y="2521212"/>
            <a:ext cx="1525597" cy="7521"/>
          </a:xfrm>
          <a:prstGeom prst="straightConnector1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カギ線 2">
            <a:extLst>
              <a:ext uri="{FF2B5EF4-FFF2-40B4-BE49-F238E27FC236}">
                <a16:creationId xmlns:a16="http://schemas.microsoft.com/office/drawing/2014/main" id="{70330BA5-2671-4EA0-BE4B-0ED191F22E3F}"/>
              </a:ext>
            </a:extLst>
          </p:cNvPr>
          <p:cNvCxnSpPr>
            <a:cxnSpLocks/>
            <a:stCxn id="37" idx="3"/>
            <a:endCxn id="18" idx="0"/>
          </p:cNvCxnSpPr>
          <p:nvPr/>
        </p:nvCxnSpPr>
        <p:spPr>
          <a:xfrm>
            <a:off x="4082387" y="1152332"/>
            <a:ext cx="2779780" cy="1038035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カギ線 2">
            <a:extLst>
              <a:ext uri="{FF2B5EF4-FFF2-40B4-BE49-F238E27FC236}">
                <a16:creationId xmlns:a16="http://schemas.microsoft.com/office/drawing/2014/main" id="{A2E38D4B-721B-4816-BD25-4A9272319525}"/>
              </a:ext>
            </a:extLst>
          </p:cNvPr>
          <p:cNvCxnSpPr>
            <a:cxnSpLocks/>
            <a:stCxn id="23" idx="3"/>
            <a:endCxn id="17" idx="2"/>
          </p:cNvCxnSpPr>
          <p:nvPr/>
        </p:nvCxnSpPr>
        <p:spPr>
          <a:xfrm flipV="1">
            <a:off x="4107449" y="2888152"/>
            <a:ext cx="2754718" cy="1012974"/>
          </a:xfrm>
          <a:prstGeom prst="bentConnector2">
            <a:avLst/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コネクタ: カギ線 2">
            <a:extLst>
              <a:ext uri="{FF2B5EF4-FFF2-40B4-BE49-F238E27FC236}">
                <a16:creationId xmlns:a16="http://schemas.microsoft.com/office/drawing/2014/main" id="{B63DB7F1-5CB3-4CC4-B5BB-45F8286DBD75}"/>
              </a:ext>
            </a:extLst>
          </p:cNvPr>
          <p:cNvCxnSpPr>
            <a:cxnSpLocks/>
            <a:stCxn id="18" idx="3"/>
            <a:endCxn id="7" idx="2"/>
          </p:cNvCxnSpPr>
          <p:nvPr/>
        </p:nvCxnSpPr>
        <p:spPr>
          <a:xfrm flipH="1">
            <a:off x="1849743" y="2528733"/>
            <a:ext cx="5576264" cy="357415"/>
          </a:xfrm>
          <a:prstGeom prst="bentConnector4">
            <a:avLst>
              <a:gd name="adj1" fmla="val -11752"/>
              <a:gd name="adj2" fmla="val 603146"/>
            </a:avLst>
          </a:prstGeom>
          <a:ln w="50800">
            <a:solidFill>
              <a:schemeClr val="accent1"/>
            </a:solidFill>
            <a:prstDash val="sysDot"/>
            <a:headEnd w="sm" len="sm"/>
            <a:tailEnd type="triangl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92B6B3AF-8F61-4D24-A467-03C39654AA2B}"/>
              </a:ext>
            </a:extLst>
          </p:cNvPr>
          <p:cNvSpPr txBox="1"/>
          <p:nvPr/>
        </p:nvSpPr>
        <p:spPr>
          <a:xfrm>
            <a:off x="3892160" y="4816823"/>
            <a:ext cx="31852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Task (Issue, Artifact) Work Flow</a:t>
            </a:r>
          </a:p>
        </p:txBody>
      </p:sp>
      <p:grpSp>
        <p:nvGrpSpPr>
          <p:cNvPr id="68" name="グループ化 67">
            <a:extLst>
              <a:ext uri="{FF2B5EF4-FFF2-40B4-BE49-F238E27FC236}">
                <a16:creationId xmlns:a16="http://schemas.microsoft.com/office/drawing/2014/main" id="{314BC1C3-CE69-4C2D-8966-92D6CD12C09F}"/>
              </a:ext>
            </a:extLst>
          </p:cNvPr>
          <p:cNvGrpSpPr/>
          <p:nvPr/>
        </p:nvGrpSpPr>
        <p:grpSpPr>
          <a:xfrm>
            <a:off x="1243794" y="813966"/>
            <a:ext cx="1169789" cy="365760"/>
            <a:chOff x="2487391" y="783580"/>
            <a:chExt cx="1169789" cy="718839"/>
          </a:xfrm>
          <a:solidFill>
            <a:schemeClr val="accent1">
              <a:lumMod val="60000"/>
              <a:lumOff val="40000"/>
            </a:schemeClr>
          </a:solidFill>
        </p:grpSpPr>
        <p:sp>
          <p:nvSpPr>
            <p:cNvPr id="69" name="四角形: 角を丸くする 68">
              <a:extLst>
                <a:ext uri="{FF2B5EF4-FFF2-40B4-BE49-F238E27FC236}">
                  <a16:creationId xmlns:a16="http://schemas.microsoft.com/office/drawing/2014/main" id="{B1C5D4BB-A5A0-4B27-A710-28377DD0220F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0" name="四角形: 角を丸くする 4">
              <a:extLst>
                <a:ext uri="{FF2B5EF4-FFF2-40B4-BE49-F238E27FC236}">
                  <a16:creationId xmlns:a16="http://schemas.microsoft.com/office/drawing/2014/main" id="{844E8806-D499-467F-A7F4-E57E21289BF0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Manager</a:t>
              </a:r>
            </a:p>
          </p:txBody>
        </p:sp>
      </p:grpSp>
      <p:grpSp>
        <p:nvGrpSpPr>
          <p:cNvPr id="71" name="グループ化 70">
            <a:extLst>
              <a:ext uri="{FF2B5EF4-FFF2-40B4-BE49-F238E27FC236}">
                <a16:creationId xmlns:a16="http://schemas.microsoft.com/office/drawing/2014/main" id="{C362B270-80DB-4430-839C-943EFC1DC2B6}"/>
              </a:ext>
            </a:extLst>
          </p:cNvPr>
          <p:cNvGrpSpPr/>
          <p:nvPr/>
        </p:nvGrpSpPr>
        <p:grpSpPr>
          <a:xfrm>
            <a:off x="1264848" y="1294060"/>
            <a:ext cx="1169789" cy="365760"/>
            <a:chOff x="2487391" y="783580"/>
            <a:chExt cx="1169789" cy="718839"/>
          </a:xfrm>
          <a:solidFill>
            <a:schemeClr val="accent2">
              <a:lumMod val="60000"/>
              <a:lumOff val="40000"/>
            </a:schemeClr>
          </a:solidFill>
        </p:grpSpPr>
        <p:sp>
          <p:nvSpPr>
            <p:cNvPr id="72" name="四角形: 角を丸くする 71">
              <a:extLst>
                <a:ext uri="{FF2B5EF4-FFF2-40B4-BE49-F238E27FC236}">
                  <a16:creationId xmlns:a16="http://schemas.microsoft.com/office/drawing/2014/main" id="{0C285957-EED8-4290-B5AE-AA0963A596AC}"/>
                </a:ext>
              </a:extLst>
            </p:cNvPr>
            <p:cNvSpPr/>
            <p:nvPr/>
          </p:nvSpPr>
          <p:spPr>
            <a:xfrm>
              <a:off x="2487391" y="783580"/>
              <a:ext cx="1169789" cy="718839"/>
            </a:xfrm>
            <a:prstGeom prst="roundRect">
              <a:avLst>
                <a:gd name="adj" fmla="val 10000"/>
              </a:avLst>
            </a:prstGeom>
            <a:grpFill/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3" name="四角形: 角を丸くする 4">
              <a:extLst>
                <a:ext uri="{FF2B5EF4-FFF2-40B4-BE49-F238E27FC236}">
                  <a16:creationId xmlns:a16="http://schemas.microsoft.com/office/drawing/2014/main" id="{778E9798-E86D-4B55-B259-1C08D6D49ECA}"/>
                </a:ext>
              </a:extLst>
            </p:cNvPr>
            <p:cNvSpPr txBox="1"/>
            <p:nvPr/>
          </p:nvSpPr>
          <p:spPr>
            <a:xfrm>
              <a:off x="2508445" y="804634"/>
              <a:ext cx="1127681" cy="676731"/>
            </a:xfrm>
            <a:prstGeom prst="rect">
              <a:avLst/>
            </a:prstGeom>
            <a:grp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76200" tIns="76200" rIns="76200" bIns="76200" numCol="1" spcCol="1270" anchor="ctr" anchorCtr="0">
              <a:noAutofit/>
            </a:bodyPr>
            <a:lstStyle/>
            <a:p>
              <a:pPr marL="0" lvl="0" indent="0" algn="ctr" defTabSz="8890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46859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図表 3">
            <a:extLst>
              <a:ext uri="{FF2B5EF4-FFF2-40B4-BE49-F238E27FC236}">
                <a16:creationId xmlns:a16="http://schemas.microsoft.com/office/drawing/2014/main" id="{8948BF91-AECE-43BA-B9AF-ADFAD62F1EB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88011184"/>
              </p:ext>
            </p:extLst>
          </p:nvPr>
        </p:nvGraphicFramePr>
        <p:xfrm>
          <a:off x="2032000" y="719666"/>
          <a:ext cx="6415314" cy="4432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7D088B1A-D01D-48D8-A6D1-AEFCCB68EC44}"/>
              </a:ext>
            </a:extLst>
          </p:cNvPr>
          <p:cNvGrpSpPr/>
          <p:nvPr/>
        </p:nvGrpSpPr>
        <p:grpSpPr>
          <a:xfrm>
            <a:off x="2032000" y="1039630"/>
            <a:ext cx="1828800" cy="274320"/>
            <a:chOff x="2372855" y="349226"/>
            <a:chExt cx="1517820" cy="785860"/>
          </a:xfrm>
        </p:grpSpPr>
        <p:sp>
          <p:nvSpPr>
            <p:cNvPr id="6" name="正方形/長方形 5">
              <a:extLst>
                <a:ext uri="{FF2B5EF4-FFF2-40B4-BE49-F238E27FC236}">
                  <a16:creationId xmlns:a16="http://schemas.microsoft.com/office/drawing/2014/main" id="{337A29E7-4205-4899-B1AD-D5E00AA0A04B}"/>
                </a:ext>
              </a:extLst>
            </p:cNvPr>
            <p:cNvSpPr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A3D52280-13CA-42A3-8A5B-A408E9B8A6DE}"/>
                </a:ext>
              </a:extLst>
            </p:cNvPr>
            <p:cNvSpPr txBox="1"/>
            <p:nvPr/>
          </p:nvSpPr>
          <p:spPr>
            <a:xfrm>
              <a:off x="2372855" y="349226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Project Manager</a:t>
              </a:r>
            </a:p>
          </p:txBody>
        </p:sp>
      </p:grpSp>
      <p:grpSp>
        <p:nvGrpSpPr>
          <p:cNvPr id="8" name="グループ化 7">
            <a:extLst>
              <a:ext uri="{FF2B5EF4-FFF2-40B4-BE49-F238E27FC236}">
                <a16:creationId xmlns:a16="http://schemas.microsoft.com/office/drawing/2014/main" id="{9A4FB12B-416C-48E8-BE54-0DC6B9AEFB4B}"/>
              </a:ext>
            </a:extLst>
          </p:cNvPr>
          <p:cNvGrpSpPr/>
          <p:nvPr/>
        </p:nvGrpSpPr>
        <p:grpSpPr>
          <a:xfrm>
            <a:off x="2032000" y="1359594"/>
            <a:ext cx="1828800" cy="274320"/>
            <a:chOff x="1354686" y="1702287"/>
            <a:chExt cx="1517820" cy="785860"/>
          </a:xfrm>
        </p:grpSpPr>
        <p:sp>
          <p:nvSpPr>
            <p:cNvPr id="9" name="正方形/長方形 8">
              <a:extLst>
                <a:ext uri="{FF2B5EF4-FFF2-40B4-BE49-F238E27FC236}">
                  <a16:creationId xmlns:a16="http://schemas.microsoft.com/office/drawing/2014/main" id="{9B9A3803-6B8C-40C1-B449-2407B86C3B9D}"/>
                </a:ext>
              </a:extLst>
            </p:cNvPr>
            <p:cNvSpPr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92004C9A-DB01-4201-BDF5-2CFD71643CEE}"/>
                </a:ext>
              </a:extLst>
            </p:cNvPr>
            <p:cNvSpPr txBox="1"/>
            <p:nvPr/>
          </p:nvSpPr>
          <p:spPr>
            <a:xfrm>
              <a:off x="1354686" y="170228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Technical Project Manager</a:t>
              </a:r>
            </a:p>
          </p:txBody>
        </p:sp>
      </p:grpSp>
      <p:grpSp>
        <p:nvGrpSpPr>
          <p:cNvPr id="11" name="グループ化 10">
            <a:extLst>
              <a:ext uri="{FF2B5EF4-FFF2-40B4-BE49-F238E27FC236}">
                <a16:creationId xmlns:a16="http://schemas.microsoft.com/office/drawing/2014/main" id="{803DA76E-C083-4A3A-8D96-F9E04CF5AE9D}"/>
              </a:ext>
            </a:extLst>
          </p:cNvPr>
          <p:cNvGrpSpPr/>
          <p:nvPr/>
        </p:nvGrpSpPr>
        <p:grpSpPr>
          <a:xfrm>
            <a:off x="2032000" y="1679558"/>
            <a:ext cx="1828800" cy="274320"/>
            <a:chOff x="66370" y="3044297"/>
            <a:chExt cx="1517820" cy="785860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749E0FA8-76E9-4FCE-AD63-1D384C513649}"/>
                </a:ext>
              </a:extLst>
            </p:cNvPr>
            <p:cNvSpPr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FA597134-B148-4B50-A9AF-76C0281E25FA}"/>
                </a:ext>
              </a:extLst>
            </p:cNvPr>
            <p:cNvSpPr txBox="1"/>
            <p:nvPr/>
          </p:nvSpPr>
          <p:spPr>
            <a:xfrm>
              <a:off x="66370" y="3044297"/>
              <a:ext cx="1517820" cy="785860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11430" tIns="11430" rIns="11430" bIns="110894" numCol="1" spcCol="1270" anchor="ctr" anchorCtr="0">
              <a:noAutofit/>
            </a:bodyPr>
            <a:lstStyle/>
            <a:p>
              <a:pPr marL="0" lvl="0" indent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200" b="1" kern="1200" dirty="0">
                  <a:solidFill>
                    <a:schemeClr val="tx1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Developer</a:t>
              </a:r>
            </a:p>
          </p:txBody>
        </p:sp>
      </p:grp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620E809F-B68B-46BF-943D-21FF502333FD}"/>
              </a:ext>
            </a:extLst>
          </p:cNvPr>
          <p:cNvSpPr txBox="1"/>
          <p:nvPr/>
        </p:nvSpPr>
        <p:spPr>
          <a:xfrm>
            <a:off x="3002378" y="4904123"/>
            <a:ext cx="447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Software Development Division Organization</a:t>
            </a:r>
          </a:p>
        </p:txBody>
      </p:sp>
    </p:spTree>
    <p:extLst>
      <p:ext uri="{BB962C8B-B14F-4D97-AF65-F5344CB8AC3E}">
        <p14:creationId xmlns:p14="http://schemas.microsoft.com/office/powerpoint/2010/main" val="1883075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BA4B80BB-8ACF-42B2-A67C-699CA08A0E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9584" y="2026612"/>
            <a:ext cx="6592832" cy="2804776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BFCD5D5-B8F6-4208-A97F-48A51B4EA936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1411F0E9-E207-4182-B624-EEE56BF899DC}"/>
              </a:ext>
            </a:extLst>
          </p:cNvPr>
          <p:cNvSpPr/>
          <p:nvPr/>
        </p:nvSpPr>
        <p:spPr>
          <a:xfrm>
            <a:off x="2799584" y="2373549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3F3EA596-CE98-4D3C-9DA8-0E059C7121A0}"/>
              </a:ext>
            </a:extLst>
          </p:cNvPr>
          <p:cNvSpPr/>
          <p:nvPr/>
        </p:nvSpPr>
        <p:spPr>
          <a:xfrm>
            <a:off x="5418306" y="2710758"/>
            <a:ext cx="2618722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4F5C2514-82E7-4F53-B8E9-207A88C2703D}"/>
              </a:ext>
            </a:extLst>
          </p:cNvPr>
          <p:cNvCxnSpPr>
            <a:cxnSpLocks/>
            <a:stCxn id="9" idx="2"/>
            <a:endCxn id="10" idx="1"/>
          </p:cNvCxnSpPr>
          <p:nvPr/>
        </p:nvCxnSpPr>
        <p:spPr>
          <a:xfrm rot="16200000" flipH="1">
            <a:off x="4648523" y="2047978"/>
            <a:ext cx="230205" cy="1309361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5557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C102E0F1-B250-4F92-A1C9-F19EAF7489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5532" y="1498223"/>
            <a:ext cx="6800936" cy="5087159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933DC4D-80D1-4534-B480-31948A12C9BF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#01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CF137A3-96CD-4731-9FCC-C6890A8B468D}"/>
              </a:ext>
            </a:extLst>
          </p:cNvPr>
          <p:cNvSpPr/>
          <p:nvPr/>
        </p:nvSpPr>
        <p:spPr>
          <a:xfrm>
            <a:off x="3120596" y="3531141"/>
            <a:ext cx="1149847" cy="214008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0E751B06-77F1-4154-B2C6-B1B19A4DEC2A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3314834" y="4125834"/>
            <a:ext cx="1467256" cy="705885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09CEAE4C-1608-412B-8406-EDE442815896}"/>
              </a:ext>
            </a:extLst>
          </p:cNvPr>
          <p:cNvSpPr/>
          <p:nvPr/>
        </p:nvSpPr>
        <p:spPr>
          <a:xfrm>
            <a:off x="4401405" y="4471482"/>
            <a:ext cx="4937148" cy="148184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28DC320-27E1-4751-9C19-BA71800ED433}"/>
              </a:ext>
            </a:extLst>
          </p:cNvPr>
          <p:cNvCxnSpPr>
            <a:cxnSpLocks/>
            <a:stCxn id="8" idx="2"/>
            <a:endCxn id="10" idx="1"/>
          </p:cNvCxnSpPr>
          <p:nvPr/>
        </p:nvCxnSpPr>
        <p:spPr>
          <a:xfrm rot="16200000" flipH="1">
            <a:off x="7165524" y="5657783"/>
            <a:ext cx="497418" cy="108850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CFDD7F46-6669-442D-889D-BC7C4E374FFC}"/>
              </a:ext>
            </a:extLst>
          </p:cNvPr>
          <p:cNvSpPr/>
          <p:nvPr/>
        </p:nvSpPr>
        <p:spPr>
          <a:xfrm>
            <a:off x="7958487" y="6335566"/>
            <a:ext cx="553216" cy="23036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4004DE-77E9-4305-A668-F0CA5E2935B9}"/>
              </a:ext>
            </a:extLst>
          </p:cNvPr>
          <p:cNvSpPr/>
          <p:nvPr/>
        </p:nvSpPr>
        <p:spPr>
          <a:xfrm>
            <a:off x="6969506" y="4714673"/>
            <a:ext cx="1639473" cy="411804"/>
          </a:xfrm>
          <a:prstGeom prst="rect">
            <a:avLst/>
          </a:prstGeom>
          <a:noFill/>
          <a:ln w="254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565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AD198A32-AD97-4A5B-BE48-B8E10D3AD2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623" y="1623410"/>
            <a:ext cx="10402752" cy="424874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CE6B3328-F84E-4B99-A363-96F392C6946C}"/>
              </a:ext>
            </a:extLst>
          </p:cNvPr>
          <p:cNvSpPr txBox="1"/>
          <p:nvPr/>
        </p:nvSpPr>
        <p:spPr>
          <a:xfrm>
            <a:off x="5057093" y="822121"/>
            <a:ext cx="20778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Hello Cube #03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3D523C-0A72-4E5D-B0A3-BF45B87879F2}"/>
              </a:ext>
            </a:extLst>
          </p:cNvPr>
          <p:cNvSpPr/>
          <p:nvPr/>
        </p:nvSpPr>
        <p:spPr>
          <a:xfrm>
            <a:off x="990239" y="3064214"/>
            <a:ext cx="1324945" cy="18482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コネクタ: 曲線 6">
            <a:extLst>
              <a:ext uri="{FF2B5EF4-FFF2-40B4-BE49-F238E27FC236}">
                <a16:creationId xmlns:a16="http://schemas.microsoft.com/office/drawing/2014/main" id="{39FB2ECA-511E-45CC-9200-28A48D5D9E21}"/>
              </a:ext>
            </a:extLst>
          </p:cNvPr>
          <p:cNvCxnSpPr>
            <a:cxnSpLocks/>
            <a:stCxn id="6" idx="2"/>
            <a:endCxn id="8" idx="1"/>
          </p:cNvCxnSpPr>
          <p:nvPr/>
        </p:nvCxnSpPr>
        <p:spPr>
          <a:xfrm rot="16200000" flipH="1">
            <a:off x="2953951" y="1947799"/>
            <a:ext cx="139430" cy="2741909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655DCD60-2C98-4E5D-B6BB-F19A18279679}"/>
              </a:ext>
            </a:extLst>
          </p:cNvPr>
          <p:cNvSpPr/>
          <p:nvPr/>
        </p:nvSpPr>
        <p:spPr>
          <a:xfrm>
            <a:off x="4394621" y="3255524"/>
            <a:ext cx="618336" cy="2658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A1310D24-46C1-4279-9898-983EADB0E76F}"/>
              </a:ext>
            </a:extLst>
          </p:cNvPr>
          <p:cNvCxnSpPr>
            <a:cxnSpLocks/>
            <a:stCxn id="8" idx="2"/>
            <a:endCxn id="11" idx="1"/>
          </p:cNvCxnSpPr>
          <p:nvPr/>
        </p:nvCxnSpPr>
        <p:spPr>
          <a:xfrm rot="5400000" flipH="1" flipV="1">
            <a:off x="4695448" y="2120864"/>
            <a:ext cx="1408889" cy="1392209"/>
          </a:xfrm>
          <a:prstGeom prst="curvedConnector4">
            <a:avLst>
              <a:gd name="adj1" fmla="val -16226"/>
              <a:gd name="adj2" fmla="val 61103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D38B639E-448A-4801-8373-C45B6A7FE944}"/>
              </a:ext>
            </a:extLst>
          </p:cNvPr>
          <p:cNvSpPr/>
          <p:nvPr/>
        </p:nvSpPr>
        <p:spPr>
          <a:xfrm>
            <a:off x="6095998" y="1958503"/>
            <a:ext cx="2940997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86E47F26-B8CD-4AC3-AF30-EE0D5901079E}"/>
              </a:ext>
            </a:extLst>
          </p:cNvPr>
          <p:cNvSpPr/>
          <p:nvPr/>
        </p:nvSpPr>
        <p:spPr>
          <a:xfrm>
            <a:off x="9036995" y="5457217"/>
            <a:ext cx="1147865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DA589605-1A60-49DD-8D17-0ECCCE807285}"/>
              </a:ext>
            </a:extLst>
          </p:cNvPr>
          <p:cNvSpPr/>
          <p:nvPr/>
        </p:nvSpPr>
        <p:spPr>
          <a:xfrm>
            <a:off x="3155006" y="5453974"/>
            <a:ext cx="979249" cy="30804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680D2D54-6B5C-4627-A714-7F2347B9ED6E}"/>
              </a:ext>
            </a:extLst>
          </p:cNvPr>
          <p:cNvCxnSpPr>
            <a:cxnSpLocks/>
            <a:stCxn id="11" idx="2"/>
            <a:endCxn id="14" idx="1"/>
          </p:cNvCxnSpPr>
          <p:nvPr/>
        </p:nvCxnSpPr>
        <p:spPr>
          <a:xfrm rot="16200000" flipH="1">
            <a:off x="6629400" y="3203642"/>
            <a:ext cx="3344693" cy="1470498"/>
          </a:xfrm>
          <a:prstGeom prst="curvedConnector2">
            <a:avLst/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コネクタ: 曲線 19">
            <a:extLst>
              <a:ext uri="{FF2B5EF4-FFF2-40B4-BE49-F238E27FC236}">
                <a16:creationId xmlns:a16="http://schemas.microsoft.com/office/drawing/2014/main" id="{BBCE6CF0-FC4B-4F0A-A557-77D1D37DA3C8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 rot="5400000" flipH="1">
            <a:off x="6472137" y="2626469"/>
            <a:ext cx="311285" cy="5966297"/>
          </a:xfrm>
          <a:prstGeom prst="curvedConnector5">
            <a:avLst>
              <a:gd name="adj1" fmla="val -73438"/>
              <a:gd name="adj2" fmla="val 50707"/>
              <a:gd name="adj3" fmla="val 173438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197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E7FAB03-D48D-473B-B873-38BE93E12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3800" y="652462"/>
            <a:ext cx="4724400" cy="5553075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3E4997B6-F98C-41E3-BC77-5C13DC9D21ED}"/>
              </a:ext>
            </a:extLst>
          </p:cNvPr>
          <p:cNvSpPr/>
          <p:nvPr/>
        </p:nvSpPr>
        <p:spPr>
          <a:xfrm>
            <a:off x="5410200" y="1419225"/>
            <a:ext cx="333375" cy="447675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0588E47-8A5C-4FD3-A9F1-1965F7180DFF}"/>
              </a:ext>
            </a:extLst>
          </p:cNvPr>
          <p:cNvSpPr/>
          <p:nvPr/>
        </p:nvSpPr>
        <p:spPr>
          <a:xfrm>
            <a:off x="5114925" y="4095750"/>
            <a:ext cx="266700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0728878-DB7A-4B46-B58E-EB03BF1F0AAE}"/>
              </a:ext>
            </a:extLst>
          </p:cNvPr>
          <p:cNvSpPr/>
          <p:nvPr/>
        </p:nvSpPr>
        <p:spPr>
          <a:xfrm>
            <a:off x="5086350" y="4552951"/>
            <a:ext cx="266700" cy="4381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FBD32E6-EF03-4FFF-9E75-526B6B97C2CF}"/>
              </a:ext>
            </a:extLst>
          </p:cNvPr>
          <p:cNvSpPr txBox="1"/>
          <p:nvPr/>
        </p:nvSpPr>
        <p:spPr>
          <a:xfrm>
            <a:off x="1959261" y="1458396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X1, 8Mhz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1D56FB8B-D0FF-45CE-85E2-5318DBBD4670}"/>
              </a:ext>
            </a:extLst>
          </p:cNvPr>
          <p:cNvSpPr txBox="1"/>
          <p:nvPr/>
        </p:nvSpPr>
        <p:spPr>
          <a:xfrm>
            <a:off x="1959261" y="4095750"/>
            <a:ext cx="1515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X2, 32.768kHz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CBEA8C2-200A-4CDD-9159-B8FA733464DB}"/>
              </a:ext>
            </a:extLst>
          </p:cNvPr>
          <p:cNvSpPr txBox="1"/>
          <p:nvPr/>
        </p:nvSpPr>
        <p:spPr>
          <a:xfrm>
            <a:off x="1959261" y="4700112"/>
            <a:ext cx="1225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X3, </a:t>
            </a:r>
            <a:r>
              <a:rPr lang="ja-JP" altLang="en-US" dirty="0">
                <a:latin typeface="Calibri" panose="020F0502020204030204" pitchFamily="34" charset="0"/>
                <a:cs typeface="Calibri" panose="020F0502020204030204" pitchFamily="34" charset="0"/>
              </a:rPr>
              <a:t>未実装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67E64D6C-2ED6-4D90-87DC-6AD1B610AA6D}"/>
              </a:ext>
            </a:extLst>
          </p:cNvPr>
          <p:cNvCxnSpPr>
            <a:stCxn id="8" idx="3"/>
            <a:endCxn id="5" idx="1"/>
          </p:cNvCxnSpPr>
          <p:nvPr/>
        </p:nvCxnSpPr>
        <p:spPr>
          <a:xfrm>
            <a:off x="3019167" y="1643062"/>
            <a:ext cx="2391033" cy="1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6D63F39-297B-4750-9808-6D084B94C20F}"/>
              </a:ext>
            </a:extLst>
          </p:cNvPr>
          <p:cNvCxnSpPr>
            <a:cxnSpLocks/>
            <a:stCxn id="9" idx="3"/>
            <a:endCxn id="6" idx="1"/>
          </p:cNvCxnSpPr>
          <p:nvPr/>
        </p:nvCxnSpPr>
        <p:spPr>
          <a:xfrm>
            <a:off x="3474419" y="4280416"/>
            <a:ext cx="1640506" cy="34409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BC932662-27BD-4D90-B8B7-C0776E9B6A6E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 flipV="1">
            <a:off x="3184276" y="4772026"/>
            <a:ext cx="1902074" cy="112752"/>
          </a:xfrm>
          <a:prstGeom prst="straightConnector1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5413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104B41-AB35-4CB0-811A-6C0FA176C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62" y="461962"/>
            <a:ext cx="5191125" cy="160972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B9124B6-D8EA-4133-8E31-E09C3D7AFCDA}"/>
              </a:ext>
            </a:extLst>
          </p:cNvPr>
          <p:cNvSpPr txBox="1"/>
          <p:nvPr/>
        </p:nvSpPr>
        <p:spPr>
          <a:xfrm>
            <a:off x="423862" y="92630"/>
            <a:ext cx="9761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2,3 Page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74BC3752-6F1A-4FAC-928A-A6BA17154390}"/>
              </a:ext>
            </a:extLst>
          </p:cNvPr>
          <p:cNvCxnSpPr/>
          <p:nvPr/>
        </p:nvCxnSpPr>
        <p:spPr>
          <a:xfrm>
            <a:off x="1790700" y="1695450"/>
            <a:ext cx="22955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5615716D-366B-4425-9324-AD7C682F8737}"/>
              </a:ext>
            </a:extLst>
          </p:cNvPr>
          <p:cNvCxnSpPr>
            <a:cxnSpLocks/>
          </p:cNvCxnSpPr>
          <p:nvPr/>
        </p:nvCxnSpPr>
        <p:spPr>
          <a:xfrm>
            <a:off x="433387" y="666750"/>
            <a:ext cx="87153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8BAAA92F-DFA0-45AD-872E-F6B42F0F86D8}"/>
              </a:ext>
            </a:extLst>
          </p:cNvPr>
          <p:cNvCxnSpPr>
            <a:cxnSpLocks/>
          </p:cNvCxnSpPr>
          <p:nvPr/>
        </p:nvCxnSpPr>
        <p:spPr>
          <a:xfrm>
            <a:off x="3593306" y="781050"/>
            <a:ext cx="107394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図 12">
            <a:extLst>
              <a:ext uri="{FF2B5EF4-FFF2-40B4-BE49-F238E27FC236}">
                <a16:creationId xmlns:a16="http://schemas.microsoft.com/office/drawing/2014/main" id="{27A8213F-DCB5-4348-95B7-8BE0C75F2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718" y="2219325"/>
            <a:ext cx="6285175" cy="3662354"/>
          </a:xfrm>
          <a:prstGeom prst="rect">
            <a:avLst/>
          </a:prstGeom>
        </p:spPr>
      </p:pic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75AFAA3E-ADE0-4855-A661-77A70726A8ED}"/>
              </a:ext>
            </a:extLst>
          </p:cNvPr>
          <p:cNvSpPr/>
          <p:nvPr/>
        </p:nvSpPr>
        <p:spPr>
          <a:xfrm>
            <a:off x="1790700" y="5181600"/>
            <a:ext cx="5038725" cy="3619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49127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59F3F3A9-B80A-4638-99A4-E176201F3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1038225"/>
            <a:ext cx="10687050" cy="478155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5768233-40C9-4084-80BA-44E960DC5836}"/>
              </a:ext>
            </a:extLst>
          </p:cNvPr>
          <p:cNvSpPr/>
          <p:nvPr/>
        </p:nvSpPr>
        <p:spPr>
          <a:xfrm>
            <a:off x="962024" y="2758603"/>
            <a:ext cx="1409701" cy="2608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E12099-8672-4F3A-AFF6-FEA61181197E}"/>
              </a:ext>
            </a:extLst>
          </p:cNvPr>
          <p:cNvSpPr/>
          <p:nvPr/>
        </p:nvSpPr>
        <p:spPr>
          <a:xfrm>
            <a:off x="4181474" y="2329978"/>
            <a:ext cx="3657601" cy="31797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9CC9266-C61C-4EA8-8A83-0632A2276244}"/>
              </a:ext>
            </a:extLst>
          </p:cNvPr>
          <p:cNvSpPr/>
          <p:nvPr/>
        </p:nvSpPr>
        <p:spPr>
          <a:xfrm>
            <a:off x="4352925" y="4654078"/>
            <a:ext cx="1933576" cy="222722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333E2FB7-F36B-4925-971F-227328E9AAB1}"/>
              </a:ext>
            </a:extLst>
          </p:cNvPr>
          <p:cNvSpPr/>
          <p:nvPr/>
        </p:nvSpPr>
        <p:spPr>
          <a:xfrm>
            <a:off x="8143876" y="3825402"/>
            <a:ext cx="2667000" cy="23224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4B2B9D24-C2A9-47D8-A298-D6BBC3D299F2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2371725" y="2488964"/>
            <a:ext cx="1809749" cy="400050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32EC7779-3915-461A-9E64-163669ED707F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4661930" y="3305733"/>
            <a:ext cx="2006128" cy="690562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曲線 14">
            <a:extLst>
              <a:ext uri="{FF2B5EF4-FFF2-40B4-BE49-F238E27FC236}">
                <a16:creationId xmlns:a16="http://schemas.microsoft.com/office/drawing/2014/main" id="{CC67824B-6365-4D51-9F28-C99F22C8812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6286501" y="3941526"/>
            <a:ext cx="1857375" cy="823913"/>
          </a:xfrm>
          <a:prstGeom prst="curvedConnector3">
            <a:avLst>
              <a:gd name="adj1" fmla="val 50000"/>
            </a:avLst>
          </a:prstGeom>
          <a:ln w="1905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63807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154</Words>
  <Application>Microsoft Office PowerPoint</Application>
  <PresentationFormat>ワイド画面</PresentationFormat>
  <Paragraphs>76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9" baseType="lpstr">
      <vt:lpstr>游ゴシック</vt:lpstr>
      <vt:lpstr>游ゴシック Light</vt:lpstr>
      <vt:lpstr>Arial</vt:lpstr>
      <vt:lpstr>Calibri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User</dc:creator>
  <cp:lastModifiedBy>User</cp:lastModifiedBy>
  <cp:revision>44</cp:revision>
  <dcterms:created xsi:type="dcterms:W3CDTF">2024-09-13T21:16:15Z</dcterms:created>
  <dcterms:modified xsi:type="dcterms:W3CDTF">2024-11-06T22:58:25Z</dcterms:modified>
</cp:coreProperties>
</file>