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6BDD88-CF33-4433-ABE0-7C7BFD662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BBB1D5-2AE8-4087-A185-BF2EABFEA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AE1081-1591-43F8-A9B8-5FCF1447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F3AF79-9411-4193-AE40-02D55FC6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29C379-4E57-4A39-A5D4-AE22F9D0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93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67AD59-04B3-4A6C-BE8C-1AC8B759F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4B5243-F139-49DD-A714-1D5683381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2E2D2B-1686-4476-BB1D-A230834D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BF32F5-0D18-4A83-A5E8-979A52A5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6C1CF7-5206-448F-87E9-C5E99296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41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E7307A-C71A-417F-92AC-A0977F64C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E444BC-1D26-428A-921B-8D4F2A992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A8F3CC-1170-49FA-BA55-AE514D33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7416EB-F134-4E54-B542-2DED13F9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17BBE5-3F9C-4E63-B975-5400F796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5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ECC6FA-D4FD-46E2-AA5E-745AF7AC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C2860E-00C3-41E9-93F6-CE162905B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C0643E-80A6-4DB7-97F5-C9AA9D71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DA702A-3B53-4784-BA47-AFCF0E0E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CEE638-82C7-448A-B3C4-9F911975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44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9ADF52-7504-4074-BF79-F47A8AB1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DBE8A9-6B15-4A02-B948-F06221E5F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ACAAC2-657E-4A3B-B030-B9F8D73D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D09EBA-824B-452E-ABDB-751E8E2C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770749-F46A-4CD9-96E2-8AE4F33E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17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8D5EA1-7B9E-4573-BF69-BBD9323E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DFDC85-D2FA-4333-B513-F2C9F4D92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FAB992-7736-4E2B-B804-AA22808CC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1B1C18-95BD-460C-8AE9-40464BC6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BC4738-5BF9-4A90-9879-1DFA10D6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AEFD50-060A-4A1F-8F3F-45D75AD2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76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7F53AD-7071-478F-B16A-6B6FE51BE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9B7A54-77F1-45D0-A87A-F62014F10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7932D9-B1AD-4969-AF56-4C87B661D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225D706-94E0-4F1D-B1A9-923C8BBF6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7FF970E-C551-41ED-A471-CABF6291D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DD88F02-5746-4E9A-AB36-60C62467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15DCEAE-C665-436F-8980-949503A9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666ED9-9701-43E1-A0B4-883BE964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01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EDED7C-5151-453C-ADFC-6EE75850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2A99F0-4067-4225-9F45-3742C1AE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11B974-BC81-4510-A4DF-4D5D4DC9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6F2B08-A909-4AFD-9668-9AC045DB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94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637BFA-9A5F-4A4D-89AD-298AE93F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F89381F-2B49-4849-A9D6-03995776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25251C-EAA9-4640-9425-91935522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80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D0EDD4-C198-432F-B80E-BA6BDEB7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BE6923-0049-4BFA-ADE0-40C687E68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B63214-12E3-4E93-92FE-009890CE4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980A8C-FB65-42C1-98CC-C11EC612C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539F0A-907E-4E5B-B1DF-1965BAFD9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861B55-573C-4328-A7C2-030095CF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05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0F9FDC-B839-4DF3-AAF5-84E94394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1B528F-5F34-4F3C-A43A-F0B595A28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B05E9F-2F8D-46E1-BBC8-046EA1526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A39792-FFF2-4830-A5CB-77CA648C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CEBE36-CE7D-42CE-8DD0-33FF69D7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DB424A-FA5A-4F9E-B97F-DA7C656D0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17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7D036A7-5F37-4AAC-B0A8-F70B7B6F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DC57EF-77A6-40CB-BA8A-200136FE2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93A93E-51DC-443B-A7FE-E656C9B33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86832-2622-4354-BD9D-64D40320B320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6C3955-0B39-4FD3-B990-AE28AE04B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F1417B-3CC3-431C-A240-00FDD8218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88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A4B80BB-8ACF-42B2-A67C-699CA08A0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584" y="2026612"/>
            <a:ext cx="6592832" cy="280477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BFCD5D5-B8F6-4208-A97F-48A51B4EA936}"/>
              </a:ext>
            </a:extLst>
          </p:cNvPr>
          <p:cNvSpPr txBox="1"/>
          <p:nvPr/>
        </p:nvSpPr>
        <p:spPr>
          <a:xfrm>
            <a:off x="5057093" y="822121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Hello Cube #01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411F0E9-E207-4182-B624-EEE56BF899DC}"/>
              </a:ext>
            </a:extLst>
          </p:cNvPr>
          <p:cNvSpPr/>
          <p:nvPr/>
        </p:nvSpPr>
        <p:spPr>
          <a:xfrm>
            <a:off x="2799584" y="2373549"/>
            <a:ext cx="2618722" cy="2140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F3EA596-CE98-4D3C-9DA8-0E059C7121A0}"/>
              </a:ext>
            </a:extLst>
          </p:cNvPr>
          <p:cNvSpPr/>
          <p:nvPr/>
        </p:nvSpPr>
        <p:spPr>
          <a:xfrm>
            <a:off x="5418306" y="2710758"/>
            <a:ext cx="2618722" cy="2140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4F5C2514-82E7-4F53-B8E9-207A88C2703D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rot="16200000" flipH="1">
            <a:off x="4648523" y="2047978"/>
            <a:ext cx="230205" cy="1309361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55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102E0F1-B250-4F92-A1C9-F19EAF748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32" y="1498223"/>
            <a:ext cx="6800936" cy="508715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933DC4D-80D1-4534-B480-31948A12C9BF}"/>
              </a:ext>
            </a:extLst>
          </p:cNvPr>
          <p:cNvSpPr txBox="1"/>
          <p:nvPr/>
        </p:nvSpPr>
        <p:spPr>
          <a:xfrm>
            <a:off x="5057093" y="822121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Hello Cube #02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CF137A3-96CD-4731-9FCC-C6890A8B468D}"/>
              </a:ext>
            </a:extLst>
          </p:cNvPr>
          <p:cNvSpPr/>
          <p:nvPr/>
        </p:nvSpPr>
        <p:spPr>
          <a:xfrm>
            <a:off x="3120596" y="3531141"/>
            <a:ext cx="1149847" cy="2140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コネクタ: 曲線 6">
            <a:extLst>
              <a:ext uri="{FF2B5EF4-FFF2-40B4-BE49-F238E27FC236}">
                <a16:creationId xmlns:a16="http://schemas.microsoft.com/office/drawing/2014/main" id="{0E751B06-77F1-4154-B2C6-B1B19A4DEC2A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16200000" flipH="1">
            <a:off x="3314834" y="4125834"/>
            <a:ext cx="1467256" cy="705885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9CEAE4C-1608-412B-8406-EDE442815896}"/>
              </a:ext>
            </a:extLst>
          </p:cNvPr>
          <p:cNvSpPr/>
          <p:nvPr/>
        </p:nvSpPr>
        <p:spPr>
          <a:xfrm>
            <a:off x="4401405" y="4471482"/>
            <a:ext cx="4937148" cy="14818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428DC320-27E1-4751-9C19-BA71800ED433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 rot="16200000" flipH="1">
            <a:off x="7165524" y="5657783"/>
            <a:ext cx="497418" cy="1088508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FDD7F46-6669-442D-889D-BC7C4E374FFC}"/>
              </a:ext>
            </a:extLst>
          </p:cNvPr>
          <p:cNvSpPr/>
          <p:nvPr/>
        </p:nvSpPr>
        <p:spPr>
          <a:xfrm>
            <a:off x="7958487" y="6335566"/>
            <a:ext cx="553216" cy="2303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04004DE-77E9-4305-A668-F0CA5E2935B9}"/>
              </a:ext>
            </a:extLst>
          </p:cNvPr>
          <p:cNvSpPr/>
          <p:nvPr/>
        </p:nvSpPr>
        <p:spPr>
          <a:xfrm>
            <a:off x="6969506" y="4714673"/>
            <a:ext cx="1639473" cy="41180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6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D198A32-AD97-4A5B-BE48-B8E10D3AD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3" y="1623410"/>
            <a:ext cx="10402752" cy="424874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E6B3328-F84E-4B99-A363-96F392C6946C}"/>
              </a:ext>
            </a:extLst>
          </p:cNvPr>
          <p:cNvSpPr txBox="1"/>
          <p:nvPr/>
        </p:nvSpPr>
        <p:spPr>
          <a:xfrm>
            <a:off x="5057093" y="822121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Hello Cube #03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63D523C-0A72-4E5D-B0A3-BF45B87879F2}"/>
              </a:ext>
            </a:extLst>
          </p:cNvPr>
          <p:cNvSpPr/>
          <p:nvPr/>
        </p:nvSpPr>
        <p:spPr>
          <a:xfrm>
            <a:off x="990239" y="3064214"/>
            <a:ext cx="1324945" cy="1848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コネクタ: 曲線 6">
            <a:extLst>
              <a:ext uri="{FF2B5EF4-FFF2-40B4-BE49-F238E27FC236}">
                <a16:creationId xmlns:a16="http://schemas.microsoft.com/office/drawing/2014/main" id="{39FB2ECA-511E-45CC-9200-28A48D5D9E21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16200000" flipH="1">
            <a:off x="2953951" y="1947799"/>
            <a:ext cx="139430" cy="2741909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55DCD60-2C98-4E5D-B6BB-F19A18279679}"/>
              </a:ext>
            </a:extLst>
          </p:cNvPr>
          <p:cNvSpPr/>
          <p:nvPr/>
        </p:nvSpPr>
        <p:spPr>
          <a:xfrm>
            <a:off x="4394621" y="3255524"/>
            <a:ext cx="618336" cy="26588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A1310D24-46C1-4279-9898-983EADB0E76F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rot="5400000" flipH="1" flipV="1">
            <a:off x="4695448" y="2120864"/>
            <a:ext cx="1408889" cy="1392209"/>
          </a:xfrm>
          <a:prstGeom prst="curvedConnector4">
            <a:avLst>
              <a:gd name="adj1" fmla="val -16226"/>
              <a:gd name="adj2" fmla="val 61103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38B639E-448A-4801-8373-C45B6A7FE944}"/>
              </a:ext>
            </a:extLst>
          </p:cNvPr>
          <p:cNvSpPr/>
          <p:nvPr/>
        </p:nvSpPr>
        <p:spPr>
          <a:xfrm>
            <a:off x="6095998" y="1958503"/>
            <a:ext cx="2940997" cy="3080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6E47F26-B8CD-4AC3-AF30-EE0D5901079E}"/>
              </a:ext>
            </a:extLst>
          </p:cNvPr>
          <p:cNvSpPr/>
          <p:nvPr/>
        </p:nvSpPr>
        <p:spPr>
          <a:xfrm>
            <a:off x="9036995" y="5457217"/>
            <a:ext cx="1147865" cy="3080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A589605-1A60-49DD-8D17-0ECCCE807285}"/>
              </a:ext>
            </a:extLst>
          </p:cNvPr>
          <p:cNvSpPr/>
          <p:nvPr/>
        </p:nvSpPr>
        <p:spPr>
          <a:xfrm>
            <a:off x="3155006" y="5453974"/>
            <a:ext cx="979249" cy="3080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コネクタ: 曲線 15">
            <a:extLst>
              <a:ext uri="{FF2B5EF4-FFF2-40B4-BE49-F238E27FC236}">
                <a16:creationId xmlns:a16="http://schemas.microsoft.com/office/drawing/2014/main" id="{680D2D54-6B5C-4627-A714-7F2347B9ED6E}"/>
              </a:ext>
            </a:extLst>
          </p:cNvPr>
          <p:cNvCxnSpPr>
            <a:cxnSpLocks/>
            <a:stCxn id="11" idx="2"/>
            <a:endCxn id="14" idx="1"/>
          </p:cNvCxnSpPr>
          <p:nvPr/>
        </p:nvCxnSpPr>
        <p:spPr>
          <a:xfrm rot="16200000" flipH="1">
            <a:off x="6629400" y="3203642"/>
            <a:ext cx="3344693" cy="1470498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曲線 19">
            <a:extLst>
              <a:ext uri="{FF2B5EF4-FFF2-40B4-BE49-F238E27FC236}">
                <a16:creationId xmlns:a16="http://schemas.microsoft.com/office/drawing/2014/main" id="{BBCE6CF0-FC4B-4F0A-A557-77D1D37DA3C8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 flipH="1">
            <a:off x="6472137" y="2626469"/>
            <a:ext cx="311285" cy="5966297"/>
          </a:xfrm>
          <a:prstGeom prst="curvedConnector5">
            <a:avLst>
              <a:gd name="adj1" fmla="val -73438"/>
              <a:gd name="adj2" fmla="val 50707"/>
              <a:gd name="adj3" fmla="val 173438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72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12</Words>
  <Application>Microsoft Office PowerPoint</Application>
  <PresentationFormat>ワイド画面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User</cp:lastModifiedBy>
  <cp:revision>34</cp:revision>
  <dcterms:created xsi:type="dcterms:W3CDTF">2024-09-13T21:16:15Z</dcterms:created>
  <dcterms:modified xsi:type="dcterms:W3CDTF">2024-09-29T12:30:55Z</dcterms:modified>
</cp:coreProperties>
</file>