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02E71-C27B-41DC-946E-CDD05AAF897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4C48F-D868-48F1-8905-CD084BD8FA4F}">
      <dgm:prSet phldrT="[テキスト]" custT="1"/>
      <dgm:spPr>
        <a:solidFill>
          <a:schemeClr val="accent1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(NUCLEO-F446RE)</a:t>
          </a:r>
          <a:endParaRPr lang="en-US" sz="20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260753-AAE8-4A31-83DA-7F1C9BE60260}" type="par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EB0A18-7C1F-4BF6-8C79-C8FC5F34B8DB}" type="sib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87DC44-0DCE-4BBE-8ECF-220EBEEA80FD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gm:t>
    </dgm:pt>
    <dgm:pt modelId="{6D4E6CB6-A29A-4E54-B646-B9E8BDB3F44C}" type="par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382EFA-3FBA-470B-BF8F-9F73877F80DB}" type="sib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8047A2-5D29-4CE7-BBAD-88BAA517B302}">
      <dgm:prSet phldrT="[テキスト]" custT="1"/>
      <dgm:spPr>
        <a:solidFill>
          <a:schemeClr val="accent2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MCU(STM32F446RE)</a:t>
          </a:r>
        </a:p>
      </dgm:t>
    </dgm:pt>
    <dgm:pt modelId="{0CDAF774-84AD-491D-B64D-D8520E9467A9}" type="par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8EC7E9-8A00-4349-A166-4154B718CCAB}" type="sib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E84007-10BB-483D-838C-982E23506C68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CA125971-0C04-472C-9C20-8CB849F1E804}" type="par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E6744-07C1-4CD1-93C5-211CD9D009B8}" type="sib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193F70D-E898-475B-8816-A014F81F3031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65E1E80C-6BCC-4AEE-90E1-563AAF5ABFB4}" type="par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19E18D-8FBC-4626-92C8-A14DD3104D20}" type="sib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C6F35B-50F2-4AB6-BADC-B3E48E8749A1}">
      <dgm:prSet phldrT="[テキスト]" custT="1"/>
      <dgm:spPr>
        <a:solidFill>
          <a:schemeClr val="accent3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gm:t>
    </dgm:pt>
    <dgm:pt modelId="{0648E8EB-CA72-490E-B64B-02CB2BA2C9C2}" type="par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AC94B2-C557-48B9-BE9F-30B64B5B0C09}" type="sib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C80619-83AE-47D2-BE0A-1A1F0A0DBAAA}">
      <dgm:prSet phldrT="[テキスト]" custT="1"/>
      <dgm:spPr>
        <a:solidFill>
          <a:schemeClr val="accent2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gm:t>
    </dgm:pt>
    <dgm:pt modelId="{1015854F-2FBA-4E6D-A519-E7D05452AEEB}" type="par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B1DF47-0920-40CB-8ABE-158BFE6D2A2C}" type="sib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E7A5D2-1B2C-4077-B9C1-4DCAA0E0C595}">
      <dgm:prSet phldrT="[テキスト]" custT="1"/>
      <dgm:spPr>
        <a:solidFill>
          <a:schemeClr val="accent3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gm:t>
    </dgm:pt>
    <dgm:pt modelId="{A7DA9638-44B1-48EF-B55F-3CB17091E0E8}" type="par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F1EC36-B2DE-4258-A066-2F96B3E33014}" type="sib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1C6693-EEFB-4CA7-9943-20F24387EC37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gm:t>
    </dgm:pt>
    <dgm:pt modelId="{93D09A84-4F4B-4C96-904A-2DB6D4B0F78E}" type="parTrans" cxnId="{F96F0F2A-45E7-49C4-93B5-C6419AE818E2}">
      <dgm:prSet/>
      <dgm:spPr/>
      <dgm:t>
        <a:bodyPr/>
        <a:lstStyle/>
        <a:p>
          <a:endParaRPr lang="en-US" sz="1200"/>
        </a:p>
      </dgm:t>
    </dgm:pt>
    <dgm:pt modelId="{351646CC-3696-4754-9C94-4DA8A5B56C35}" type="sibTrans" cxnId="{F96F0F2A-45E7-49C4-93B5-C6419AE818E2}">
      <dgm:prSet/>
      <dgm:spPr/>
      <dgm:t>
        <a:bodyPr/>
        <a:lstStyle/>
        <a:p>
          <a:endParaRPr lang="en-US" sz="1200"/>
        </a:p>
      </dgm:t>
    </dgm:pt>
    <dgm:pt modelId="{64382AEB-CCDB-4BEE-986F-C81EEDEEC0DA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gm:t>
    </dgm:pt>
    <dgm:pt modelId="{00C09563-42F0-48A3-93F4-D42E6D12D26E}" type="sibTrans" cxnId="{1DD64AB5-8FFA-496D-8E48-242FF6ACD895}">
      <dgm:prSet/>
      <dgm:spPr/>
      <dgm:t>
        <a:bodyPr/>
        <a:lstStyle/>
        <a:p>
          <a:endParaRPr lang="en-US" sz="1200"/>
        </a:p>
      </dgm:t>
    </dgm:pt>
    <dgm:pt modelId="{8C87CDCC-641E-46A1-AB75-A74E4BFFF150}" type="parTrans" cxnId="{1DD64AB5-8FFA-496D-8E48-242FF6ACD895}">
      <dgm:prSet/>
      <dgm:spPr/>
      <dgm:t>
        <a:bodyPr/>
        <a:lstStyle/>
        <a:p>
          <a:endParaRPr lang="en-US" sz="1200"/>
        </a:p>
      </dgm:t>
    </dgm:pt>
    <dgm:pt modelId="{790C9275-9066-4FCE-AD58-DD82398732F3}">
      <dgm:prSet phldrT="[テキスト]" custT="1"/>
      <dgm:spPr>
        <a:solidFill>
          <a:schemeClr val="accent1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gm:t>
    </dgm:pt>
    <dgm:pt modelId="{83709DD3-26FE-4268-B031-9FCBBC36FA1C}" type="parTrans" cxnId="{C3D8AE9F-F664-4A22-BE6A-860892AC6D5F}">
      <dgm:prSet/>
      <dgm:spPr/>
      <dgm:t>
        <a:bodyPr/>
        <a:lstStyle/>
        <a:p>
          <a:endParaRPr lang="en-US" sz="1200"/>
        </a:p>
      </dgm:t>
    </dgm:pt>
    <dgm:pt modelId="{CB6BC8EE-6042-42D1-9A53-FFA2C22B5CB7}" type="sibTrans" cxnId="{C3D8AE9F-F664-4A22-BE6A-860892AC6D5F}">
      <dgm:prSet/>
      <dgm:spPr/>
      <dgm:t>
        <a:bodyPr/>
        <a:lstStyle/>
        <a:p>
          <a:endParaRPr lang="en-US" sz="1200"/>
        </a:p>
      </dgm:t>
    </dgm:pt>
    <dgm:pt modelId="{439E5EB6-A1BA-4BF6-8200-62C3C86D4487}" type="pres">
      <dgm:prSet presAssocID="{74C02E71-C27B-41DC-946E-CDD05AAF897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CE9B520-E381-43F1-B8EB-5F30D31145D6}" type="pres">
      <dgm:prSet presAssocID="{74C02E71-C27B-41DC-946E-CDD05AAF897E}" presName="outerBox" presStyleCnt="0"/>
      <dgm:spPr/>
    </dgm:pt>
    <dgm:pt modelId="{1F8BAD30-255B-4D27-AF34-ED2EE3F7EE69}" type="pres">
      <dgm:prSet presAssocID="{74C02E71-C27B-41DC-946E-CDD05AAF897E}" presName="outerBoxParent" presStyleLbl="node1" presStyleIdx="0" presStyleCnt="3" custLinFactNeighborX="-11000" custLinFactNeighborY="-883"/>
      <dgm:spPr/>
    </dgm:pt>
    <dgm:pt modelId="{98D2B68E-D594-457B-A965-2FF492C724F1}" type="pres">
      <dgm:prSet presAssocID="{74C02E71-C27B-41DC-946E-CDD05AAF897E}" presName="outerBoxChildren" presStyleCnt="0"/>
      <dgm:spPr/>
    </dgm:pt>
    <dgm:pt modelId="{0C793FD4-AFBF-4FC1-96C7-DC727FACEC2E}" type="pres">
      <dgm:prSet presAssocID="{B01C6693-EEFB-4CA7-9943-20F24387EC37}" presName="oChild" presStyleLbl="fgAcc1" presStyleIdx="0" presStyleCnt="8" custScaleX="77108" custLinFactNeighborX="-14490">
        <dgm:presLayoutVars>
          <dgm:bulletEnabled val="1"/>
        </dgm:presLayoutVars>
      </dgm:prSet>
      <dgm:spPr/>
    </dgm:pt>
    <dgm:pt modelId="{BC55254E-506F-4C09-9C60-D057DDCAAD10}" type="pres">
      <dgm:prSet presAssocID="{351646CC-3696-4754-9C94-4DA8A5B56C35}" presName="outerSibTrans" presStyleCnt="0"/>
      <dgm:spPr/>
    </dgm:pt>
    <dgm:pt modelId="{29E07774-2DD4-4AFD-A0CD-CC84BEBC772B}" type="pres">
      <dgm:prSet presAssocID="{FB87DC44-0DCE-4BBE-8ECF-220EBEEA80FD}" presName="oChild" presStyleLbl="fgAcc1" presStyleIdx="1" presStyleCnt="8" custScaleX="77108" custLinFactNeighborX="-14490">
        <dgm:presLayoutVars>
          <dgm:bulletEnabled val="1"/>
        </dgm:presLayoutVars>
      </dgm:prSet>
      <dgm:spPr/>
    </dgm:pt>
    <dgm:pt modelId="{96FD84B3-E641-4CC8-A60C-54E18BCF474F}" type="pres">
      <dgm:prSet presAssocID="{3C382EFA-3FBA-470B-BF8F-9F73877F80DB}" presName="outerSibTrans" presStyleCnt="0"/>
      <dgm:spPr/>
    </dgm:pt>
    <dgm:pt modelId="{6A965586-31EC-4786-B261-D14054512764}" type="pres">
      <dgm:prSet presAssocID="{64382AEB-CCDB-4BEE-986F-C81EEDEEC0DA}" presName="oChild" presStyleLbl="fgAcc1" presStyleIdx="2" presStyleCnt="8" custScaleX="77108" custLinFactNeighborX="-14490">
        <dgm:presLayoutVars>
          <dgm:bulletEnabled val="1"/>
        </dgm:presLayoutVars>
      </dgm:prSet>
      <dgm:spPr/>
    </dgm:pt>
    <dgm:pt modelId="{2E5DC1B8-F3D0-47DF-82AD-EDE1002BC8AA}" type="pres">
      <dgm:prSet presAssocID="{74C02E71-C27B-41DC-946E-CDD05AAF897E}" presName="middleBox" presStyleCnt="0"/>
      <dgm:spPr/>
    </dgm:pt>
    <dgm:pt modelId="{06CDE678-56D9-480A-AAE6-0CCC4A3FD96B}" type="pres">
      <dgm:prSet presAssocID="{74C02E71-C27B-41DC-946E-CDD05AAF897E}" presName="middleBoxParent" presStyleLbl="node1" presStyleIdx="1" presStyleCnt="3"/>
      <dgm:spPr/>
    </dgm:pt>
    <dgm:pt modelId="{FF7A1A5C-8DF1-4AD6-8ADA-476E65240B20}" type="pres">
      <dgm:prSet presAssocID="{74C02E71-C27B-41DC-946E-CDD05AAF897E}" presName="middleBoxChildren" presStyleCnt="0"/>
      <dgm:spPr/>
    </dgm:pt>
    <dgm:pt modelId="{EDA2EB77-6F30-41BC-B074-49265370743A}" type="pres">
      <dgm:prSet presAssocID="{B3E84007-10BB-483D-838C-982E23506C68}" presName="mChild" presStyleLbl="fgAcc1" presStyleIdx="3" presStyleCnt="8">
        <dgm:presLayoutVars>
          <dgm:bulletEnabled val="1"/>
        </dgm:presLayoutVars>
      </dgm:prSet>
      <dgm:spPr/>
    </dgm:pt>
    <dgm:pt modelId="{05311F98-EC89-48FC-B2C5-A24931D5A134}" type="pres">
      <dgm:prSet presAssocID="{717E6744-07C1-4CD1-93C5-211CD9D009B8}" presName="middleSibTrans" presStyleCnt="0"/>
      <dgm:spPr/>
    </dgm:pt>
    <dgm:pt modelId="{0674EDED-FA49-4044-AEF7-6F1413FA15EF}" type="pres">
      <dgm:prSet presAssocID="{F193F70D-E898-475B-8816-A014F81F3031}" presName="mChild" presStyleLbl="fgAcc1" presStyleIdx="4" presStyleCnt="8">
        <dgm:presLayoutVars>
          <dgm:bulletEnabled val="1"/>
        </dgm:presLayoutVars>
      </dgm:prSet>
      <dgm:spPr/>
    </dgm:pt>
    <dgm:pt modelId="{CB3F78D8-ED52-49F4-8E34-10C613750014}" type="pres">
      <dgm:prSet presAssocID="{74C02E71-C27B-41DC-946E-CDD05AAF897E}" presName="centerBox" presStyleCnt="0"/>
      <dgm:spPr/>
    </dgm:pt>
    <dgm:pt modelId="{54FE0A5E-1582-40BD-9A46-FF979CA76C4C}" type="pres">
      <dgm:prSet presAssocID="{74C02E71-C27B-41DC-946E-CDD05AAF897E}" presName="centerBoxParent" presStyleLbl="node1" presStyleIdx="2" presStyleCnt="3"/>
      <dgm:spPr/>
    </dgm:pt>
    <dgm:pt modelId="{D9D587D0-EF4F-46D0-8181-0B127E0415FF}" type="pres">
      <dgm:prSet presAssocID="{74C02E71-C27B-41DC-946E-CDD05AAF897E}" presName="centerBoxChildren" presStyleCnt="0"/>
      <dgm:spPr/>
    </dgm:pt>
    <dgm:pt modelId="{4D20B1F4-63CE-4254-B1A3-81C23D0DF6A9}" type="pres">
      <dgm:prSet presAssocID="{790C9275-9066-4FCE-AD58-DD82398732F3}" presName="cChild" presStyleLbl="fgAcc1" presStyleIdx="5" presStyleCnt="8">
        <dgm:presLayoutVars>
          <dgm:bulletEnabled val="1"/>
        </dgm:presLayoutVars>
      </dgm:prSet>
      <dgm:spPr/>
    </dgm:pt>
    <dgm:pt modelId="{A9D9E31A-9293-4AA4-96E7-4457227B9629}" type="pres">
      <dgm:prSet presAssocID="{CB6BC8EE-6042-42D1-9A53-FFA2C22B5CB7}" presName="centerSibTrans" presStyleCnt="0"/>
      <dgm:spPr/>
    </dgm:pt>
    <dgm:pt modelId="{796E6E6B-E67A-4389-85B3-F137F73A7F0D}" type="pres">
      <dgm:prSet presAssocID="{FBC80619-83AE-47D2-BE0A-1A1F0A0DBAAA}" presName="cChild" presStyleLbl="fgAcc1" presStyleIdx="6" presStyleCnt="8">
        <dgm:presLayoutVars>
          <dgm:bulletEnabled val="1"/>
        </dgm:presLayoutVars>
      </dgm:prSet>
      <dgm:spPr/>
    </dgm:pt>
    <dgm:pt modelId="{43A57F65-1CA3-4E1A-8255-E65D5AA56FA0}" type="pres">
      <dgm:prSet presAssocID="{D4B1DF47-0920-40CB-8ABE-158BFE6D2A2C}" presName="centerSibTrans" presStyleCnt="0"/>
      <dgm:spPr/>
    </dgm:pt>
    <dgm:pt modelId="{C4572258-D17D-4854-8D76-AD25CD8B23FA}" type="pres">
      <dgm:prSet presAssocID="{5AE7A5D2-1B2C-4077-B9C1-4DCAA0E0C595}" presName="cChild" presStyleLbl="fgAcc1" presStyleIdx="7" presStyleCnt="8">
        <dgm:presLayoutVars>
          <dgm:bulletEnabled val="1"/>
        </dgm:presLayoutVars>
      </dgm:prSet>
      <dgm:spPr/>
    </dgm:pt>
  </dgm:ptLst>
  <dgm:cxnLst>
    <dgm:cxn modelId="{76EDA201-2BBC-4357-9157-CEF048F945E8}" type="presOf" srcId="{6F8047A2-5D29-4CE7-BBAD-88BAA517B302}" destId="{06CDE678-56D9-480A-AAE6-0CCC4A3FD96B}" srcOrd="0" destOrd="0" presId="urn:microsoft.com/office/officeart/2005/8/layout/target2"/>
    <dgm:cxn modelId="{8E292603-4916-4E07-9254-7F8D00D94DC1}" type="presOf" srcId="{74C02E71-C27B-41DC-946E-CDD05AAF897E}" destId="{439E5EB6-A1BA-4BF6-8200-62C3C86D4487}" srcOrd="0" destOrd="0" presId="urn:microsoft.com/office/officeart/2005/8/layout/target2"/>
    <dgm:cxn modelId="{BBBB8910-954E-41AF-9C3C-F0EAF7EE3C8B}" type="presOf" srcId="{790C9275-9066-4FCE-AD58-DD82398732F3}" destId="{4D20B1F4-63CE-4254-B1A3-81C23D0DF6A9}" srcOrd="0" destOrd="0" presId="urn:microsoft.com/office/officeart/2005/8/layout/target2"/>
    <dgm:cxn modelId="{50DEEE15-4160-4568-937A-5D332CA3E8B7}" type="presOf" srcId="{E484C48F-D868-48F1-8905-CD084BD8FA4F}" destId="{1F8BAD30-255B-4D27-AF34-ED2EE3F7EE69}" srcOrd="0" destOrd="0" presId="urn:microsoft.com/office/officeart/2005/8/layout/target2"/>
    <dgm:cxn modelId="{41A1C618-54FD-4451-B4F2-12C3532190D4}" type="presOf" srcId="{F193F70D-E898-475B-8816-A014F81F3031}" destId="{0674EDED-FA49-4044-AEF7-6F1413FA15EF}" srcOrd="0" destOrd="0" presId="urn:microsoft.com/office/officeart/2005/8/layout/target2"/>
    <dgm:cxn modelId="{F96F0F2A-45E7-49C4-93B5-C6419AE818E2}" srcId="{E484C48F-D868-48F1-8905-CD084BD8FA4F}" destId="{B01C6693-EEFB-4CA7-9943-20F24387EC37}" srcOrd="0" destOrd="0" parTransId="{93D09A84-4F4B-4C96-904A-2DB6D4B0F78E}" sibTransId="{351646CC-3696-4754-9C94-4DA8A5B56C35}"/>
    <dgm:cxn modelId="{C8560137-6A8D-4493-9381-148E297B3B90}" srcId="{60C6F35B-50F2-4AB6-BADC-B3E48E8749A1}" destId="{5AE7A5D2-1B2C-4077-B9C1-4DCAA0E0C595}" srcOrd="2" destOrd="0" parTransId="{A7DA9638-44B1-48EF-B55F-3CB17091E0E8}" sibTransId="{83F1EC36-B2DE-4258-A066-2F96B3E33014}"/>
    <dgm:cxn modelId="{E441803B-AB13-4B7F-A428-3462E2324372}" srcId="{74C02E71-C27B-41DC-946E-CDD05AAF897E}" destId="{E484C48F-D868-48F1-8905-CD084BD8FA4F}" srcOrd="0" destOrd="0" parTransId="{6F260753-AAE8-4A31-83DA-7F1C9BE60260}" sibTransId="{C1EB0A18-7C1F-4BF6-8C79-C8FC5F34B8DB}"/>
    <dgm:cxn modelId="{DD0C5548-1512-4DFD-9F66-4F3F54CE970E}" srcId="{74C02E71-C27B-41DC-946E-CDD05AAF897E}" destId="{6F8047A2-5D29-4CE7-BBAD-88BAA517B302}" srcOrd="1" destOrd="0" parTransId="{0CDAF774-84AD-491D-B64D-D8520E9467A9}" sibTransId="{4A8EC7E9-8A00-4349-A166-4154B718CCAB}"/>
    <dgm:cxn modelId="{CF17CF71-4000-44DB-9ABD-E40EBDE84C32}" type="presOf" srcId="{FB87DC44-0DCE-4BBE-8ECF-220EBEEA80FD}" destId="{29E07774-2DD4-4AFD-A0CD-CC84BEBC772B}" srcOrd="0" destOrd="0" presId="urn:microsoft.com/office/officeart/2005/8/layout/target2"/>
    <dgm:cxn modelId="{ACA4D486-3BD5-41FD-BE25-3577D4394A0F}" type="presOf" srcId="{B3E84007-10BB-483D-838C-982E23506C68}" destId="{EDA2EB77-6F30-41BC-B074-49265370743A}" srcOrd="0" destOrd="0" presId="urn:microsoft.com/office/officeart/2005/8/layout/target2"/>
    <dgm:cxn modelId="{F82CFA94-B6A0-45AE-AFC0-54B70EB909DE}" type="presOf" srcId="{FBC80619-83AE-47D2-BE0A-1A1F0A0DBAAA}" destId="{796E6E6B-E67A-4389-85B3-F137F73A7F0D}" srcOrd="0" destOrd="0" presId="urn:microsoft.com/office/officeart/2005/8/layout/target2"/>
    <dgm:cxn modelId="{C3D8AE9F-F664-4A22-BE6A-860892AC6D5F}" srcId="{60C6F35B-50F2-4AB6-BADC-B3E48E8749A1}" destId="{790C9275-9066-4FCE-AD58-DD82398732F3}" srcOrd="0" destOrd="0" parTransId="{83709DD3-26FE-4268-B031-9FCBBC36FA1C}" sibTransId="{CB6BC8EE-6042-42D1-9A53-FFA2C22B5CB7}"/>
    <dgm:cxn modelId="{61C052A1-E896-4754-BFC7-C91202DDCF7C}" srcId="{E484C48F-D868-48F1-8905-CD084BD8FA4F}" destId="{FB87DC44-0DCE-4BBE-8ECF-220EBEEA80FD}" srcOrd="1" destOrd="0" parTransId="{6D4E6CB6-A29A-4E54-B646-B9E8BDB3F44C}" sibTransId="{3C382EFA-3FBA-470B-BF8F-9F73877F80DB}"/>
    <dgm:cxn modelId="{1DD64AB5-8FFA-496D-8E48-242FF6ACD895}" srcId="{E484C48F-D868-48F1-8905-CD084BD8FA4F}" destId="{64382AEB-CCDB-4BEE-986F-C81EEDEEC0DA}" srcOrd="2" destOrd="0" parTransId="{8C87CDCC-641E-46A1-AB75-A74E4BFFF150}" sibTransId="{00C09563-42F0-48A3-93F4-D42E6D12D26E}"/>
    <dgm:cxn modelId="{1BA9CBBE-64D2-4568-84FD-68A114D4C4AC}" type="presOf" srcId="{5AE7A5D2-1B2C-4077-B9C1-4DCAA0E0C595}" destId="{C4572258-D17D-4854-8D76-AD25CD8B23FA}" srcOrd="0" destOrd="0" presId="urn:microsoft.com/office/officeart/2005/8/layout/target2"/>
    <dgm:cxn modelId="{D928FCC4-A2FD-4DAA-9363-C133727AEEAA}" type="presOf" srcId="{64382AEB-CCDB-4BEE-986F-C81EEDEEC0DA}" destId="{6A965586-31EC-4786-B261-D14054512764}" srcOrd="0" destOrd="0" presId="urn:microsoft.com/office/officeart/2005/8/layout/target2"/>
    <dgm:cxn modelId="{36D438DC-D150-4BA5-BC61-684261B65500}" type="presOf" srcId="{B01C6693-EEFB-4CA7-9943-20F24387EC37}" destId="{0C793FD4-AFBF-4FC1-96C7-DC727FACEC2E}" srcOrd="0" destOrd="0" presId="urn:microsoft.com/office/officeart/2005/8/layout/target2"/>
    <dgm:cxn modelId="{01E243DE-57CE-44D2-B718-3BEC028FA716}" srcId="{60C6F35B-50F2-4AB6-BADC-B3E48E8749A1}" destId="{FBC80619-83AE-47D2-BE0A-1A1F0A0DBAAA}" srcOrd="1" destOrd="0" parTransId="{1015854F-2FBA-4E6D-A519-E7D05452AEEB}" sibTransId="{D4B1DF47-0920-40CB-8ABE-158BFE6D2A2C}"/>
    <dgm:cxn modelId="{A4C51AE1-81B7-40FF-A164-061FDE827699}" srcId="{6F8047A2-5D29-4CE7-BBAD-88BAA517B302}" destId="{B3E84007-10BB-483D-838C-982E23506C68}" srcOrd="0" destOrd="0" parTransId="{CA125971-0C04-472C-9C20-8CB849F1E804}" sibTransId="{717E6744-07C1-4CD1-93C5-211CD9D009B8}"/>
    <dgm:cxn modelId="{649509F9-6B1C-4BE5-8CF6-685D4C183A08}" srcId="{6F8047A2-5D29-4CE7-BBAD-88BAA517B302}" destId="{F193F70D-E898-475B-8816-A014F81F3031}" srcOrd="1" destOrd="0" parTransId="{65E1E80C-6BCC-4AEE-90E1-563AAF5ABFB4}" sibTransId="{2819E18D-8FBC-4626-92C8-A14DD3104D20}"/>
    <dgm:cxn modelId="{0AC2B7FB-CEF8-449F-AD72-3CCF09ACD29A}" type="presOf" srcId="{60C6F35B-50F2-4AB6-BADC-B3E48E8749A1}" destId="{54FE0A5E-1582-40BD-9A46-FF979CA76C4C}" srcOrd="0" destOrd="0" presId="urn:microsoft.com/office/officeart/2005/8/layout/target2"/>
    <dgm:cxn modelId="{F859BCFC-4540-42FC-BA05-03EAB2A1AAF9}" srcId="{74C02E71-C27B-41DC-946E-CDD05AAF897E}" destId="{60C6F35B-50F2-4AB6-BADC-B3E48E8749A1}" srcOrd="2" destOrd="0" parTransId="{0648E8EB-CA72-490E-B64B-02CB2BA2C9C2}" sibTransId="{B1AC94B2-C557-48B9-BE9F-30B64B5B0C09}"/>
    <dgm:cxn modelId="{094B509F-839B-4AFD-8A44-66943FD2169F}" type="presParOf" srcId="{439E5EB6-A1BA-4BF6-8200-62C3C86D4487}" destId="{ECE9B520-E381-43F1-B8EB-5F30D31145D6}" srcOrd="0" destOrd="0" presId="urn:microsoft.com/office/officeart/2005/8/layout/target2"/>
    <dgm:cxn modelId="{D2B17147-CE8C-4C48-9773-46A4AE18DCBC}" type="presParOf" srcId="{ECE9B520-E381-43F1-B8EB-5F30D31145D6}" destId="{1F8BAD30-255B-4D27-AF34-ED2EE3F7EE69}" srcOrd="0" destOrd="0" presId="urn:microsoft.com/office/officeart/2005/8/layout/target2"/>
    <dgm:cxn modelId="{92D55E0F-13BB-4CB0-BAD7-DC571C05C807}" type="presParOf" srcId="{ECE9B520-E381-43F1-B8EB-5F30D31145D6}" destId="{98D2B68E-D594-457B-A965-2FF492C724F1}" srcOrd="1" destOrd="0" presId="urn:microsoft.com/office/officeart/2005/8/layout/target2"/>
    <dgm:cxn modelId="{201F9E4D-29C0-45D7-9F63-F3FAB8E5B69D}" type="presParOf" srcId="{98D2B68E-D594-457B-A965-2FF492C724F1}" destId="{0C793FD4-AFBF-4FC1-96C7-DC727FACEC2E}" srcOrd="0" destOrd="0" presId="urn:microsoft.com/office/officeart/2005/8/layout/target2"/>
    <dgm:cxn modelId="{7F0421C1-D662-4B31-9A12-AFB725F0881F}" type="presParOf" srcId="{98D2B68E-D594-457B-A965-2FF492C724F1}" destId="{BC55254E-506F-4C09-9C60-D057DDCAAD10}" srcOrd="1" destOrd="0" presId="urn:microsoft.com/office/officeart/2005/8/layout/target2"/>
    <dgm:cxn modelId="{4EB52424-0CBA-4235-8BA6-DDA6F1CB3799}" type="presParOf" srcId="{98D2B68E-D594-457B-A965-2FF492C724F1}" destId="{29E07774-2DD4-4AFD-A0CD-CC84BEBC772B}" srcOrd="2" destOrd="0" presId="urn:microsoft.com/office/officeart/2005/8/layout/target2"/>
    <dgm:cxn modelId="{B886001D-3F77-4E5D-B223-CA53A13884E4}" type="presParOf" srcId="{98D2B68E-D594-457B-A965-2FF492C724F1}" destId="{96FD84B3-E641-4CC8-A60C-54E18BCF474F}" srcOrd="3" destOrd="0" presId="urn:microsoft.com/office/officeart/2005/8/layout/target2"/>
    <dgm:cxn modelId="{9B053229-2EBA-4092-9022-F8905AA11E0C}" type="presParOf" srcId="{98D2B68E-D594-457B-A965-2FF492C724F1}" destId="{6A965586-31EC-4786-B261-D14054512764}" srcOrd="4" destOrd="0" presId="urn:microsoft.com/office/officeart/2005/8/layout/target2"/>
    <dgm:cxn modelId="{9EA9068F-4491-4E5F-B757-F58B154D4A2D}" type="presParOf" srcId="{439E5EB6-A1BA-4BF6-8200-62C3C86D4487}" destId="{2E5DC1B8-F3D0-47DF-82AD-EDE1002BC8AA}" srcOrd="1" destOrd="0" presId="urn:microsoft.com/office/officeart/2005/8/layout/target2"/>
    <dgm:cxn modelId="{60BDB665-F171-47B7-8B2A-BC53C139E828}" type="presParOf" srcId="{2E5DC1B8-F3D0-47DF-82AD-EDE1002BC8AA}" destId="{06CDE678-56D9-480A-AAE6-0CCC4A3FD96B}" srcOrd="0" destOrd="0" presId="urn:microsoft.com/office/officeart/2005/8/layout/target2"/>
    <dgm:cxn modelId="{18EA2B68-2221-4800-9C6A-36E5B548EDD6}" type="presParOf" srcId="{2E5DC1B8-F3D0-47DF-82AD-EDE1002BC8AA}" destId="{FF7A1A5C-8DF1-4AD6-8ADA-476E65240B20}" srcOrd="1" destOrd="0" presId="urn:microsoft.com/office/officeart/2005/8/layout/target2"/>
    <dgm:cxn modelId="{57784F50-F03A-4739-AE9F-14D10F1BFC0A}" type="presParOf" srcId="{FF7A1A5C-8DF1-4AD6-8ADA-476E65240B20}" destId="{EDA2EB77-6F30-41BC-B074-49265370743A}" srcOrd="0" destOrd="0" presId="urn:microsoft.com/office/officeart/2005/8/layout/target2"/>
    <dgm:cxn modelId="{56658C10-92B1-4FB4-AEE3-E4DA509F3BEC}" type="presParOf" srcId="{FF7A1A5C-8DF1-4AD6-8ADA-476E65240B20}" destId="{05311F98-EC89-48FC-B2C5-A24931D5A134}" srcOrd="1" destOrd="0" presId="urn:microsoft.com/office/officeart/2005/8/layout/target2"/>
    <dgm:cxn modelId="{C9554BAB-D8B6-4203-B21A-423D3A147B87}" type="presParOf" srcId="{FF7A1A5C-8DF1-4AD6-8ADA-476E65240B20}" destId="{0674EDED-FA49-4044-AEF7-6F1413FA15EF}" srcOrd="2" destOrd="0" presId="urn:microsoft.com/office/officeart/2005/8/layout/target2"/>
    <dgm:cxn modelId="{F5E1F1D2-43A1-4915-B29E-6040D8C9B5A4}" type="presParOf" srcId="{439E5EB6-A1BA-4BF6-8200-62C3C86D4487}" destId="{CB3F78D8-ED52-49F4-8E34-10C613750014}" srcOrd="2" destOrd="0" presId="urn:microsoft.com/office/officeart/2005/8/layout/target2"/>
    <dgm:cxn modelId="{201CD31B-30AC-4049-A065-4069CAED10F7}" type="presParOf" srcId="{CB3F78D8-ED52-49F4-8E34-10C613750014}" destId="{54FE0A5E-1582-40BD-9A46-FF979CA76C4C}" srcOrd="0" destOrd="0" presId="urn:microsoft.com/office/officeart/2005/8/layout/target2"/>
    <dgm:cxn modelId="{EF7531CD-A9DC-44F4-BE9A-5012614D5ACE}" type="presParOf" srcId="{CB3F78D8-ED52-49F4-8E34-10C613750014}" destId="{D9D587D0-EF4F-46D0-8181-0B127E0415FF}" srcOrd="1" destOrd="0" presId="urn:microsoft.com/office/officeart/2005/8/layout/target2"/>
    <dgm:cxn modelId="{1E657A30-C56A-4F3E-9C6E-AC54D8DAA372}" type="presParOf" srcId="{D9D587D0-EF4F-46D0-8181-0B127E0415FF}" destId="{4D20B1F4-63CE-4254-B1A3-81C23D0DF6A9}" srcOrd="0" destOrd="0" presId="urn:microsoft.com/office/officeart/2005/8/layout/target2"/>
    <dgm:cxn modelId="{F8AC5DCA-C191-45B4-AAD6-22E86C4AFB08}" type="presParOf" srcId="{D9D587D0-EF4F-46D0-8181-0B127E0415FF}" destId="{A9D9E31A-9293-4AA4-96E7-4457227B9629}" srcOrd="1" destOrd="0" presId="urn:microsoft.com/office/officeart/2005/8/layout/target2"/>
    <dgm:cxn modelId="{E8C84A8F-156F-44D3-8BB6-E243AC5DE596}" type="presParOf" srcId="{D9D587D0-EF4F-46D0-8181-0B127E0415FF}" destId="{796E6E6B-E67A-4389-85B3-F137F73A7F0D}" srcOrd="2" destOrd="0" presId="urn:microsoft.com/office/officeart/2005/8/layout/target2"/>
    <dgm:cxn modelId="{F5D77B45-AA0D-44F2-BB4D-7EF09E3A087E}" type="presParOf" srcId="{D9D587D0-EF4F-46D0-8181-0B127E0415FF}" destId="{43A57F65-1CA3-4E1A-8255-E65D5AA56FA0}" srcOrd="3" destOrd="0" presId="urn:microsoft.com/office/officeart/2005/8/layout/target2"/>
    <dgm:cxn modelId="{0A140CA1-9560-4196-8C86-FE80353498BA}" type="presParOf" srcId="{D9D587D0-EF4F-46D0-8181-0B127E0415FF}" destId="{C4572258-D17D-4854-8D76-AD25CD8B23FA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12765-2BF9-4F7B-BCDA-49307689F752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249B0-54FB-4D7E-A2F9-3087B5E560E7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gm:t>
    </dgm:pt>
    <dgm:pt modelId="{5CAAA1F7-8E03-423B-BFCE-13D98D6104B2}" type="par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014492-B006-445A-AAF2-BBCA87D2A271}" type="sib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FE43E6-CF89-4EBE-A575-553507CA283D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RTOS</a:t>
          </a:r>
        </a:p>
      </dgm:t>
    </dgm:pt>
    <dgm:pt modelId="{2CA6402B-38D7-4765-99CE-C02BF64A70C5}" type="par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DE5E3A-3951-4225-B215-4006DE19EE1E}" type="sib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F0E8F1-984C-49C3-A123-5B84F96D438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gm:t>
    </dgm:pt>
    <dgm:pt modelId="{7A5B4265-D186-44F4-A84D-D9FAFAC868BA}" type="par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71DA64-B8A2-4F27-AD56-65144E122410}" type="sib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80A05-EC3D-441B-9E11-E8757D569D4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95F9ACB2-826D-4376-9B96-A46C42E347B4}" type="par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CD537A-7979-46FB-9203-ECF7638F0EF8}" type="sib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CDF5F8-79F5-428B-AAC6-066D805EABC4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gm:t>
    </dgm:pt>
    <dgm:pt modelId="{73543673-3F22-48A8-BFBC-970BB09E7281}" type="par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E0798-3AD1-4C25-B9D1-4765D0A2F9AF}" type="sib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540B20-1EC7-4215-94F3-E529ECD76643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9D4236C4-7AB2-45F3-8511-561ECF172563}" type="par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17FC47-431C-41B1-82D6-C43E93ADDD2A}" type="sib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8126E7-D9DB-4C60-9B15-05FF51CFC0DF}" type="pres">
      <dgm:prSet presAssocID="{76012765-2BF9-4F7B-BCDA-49307689F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3DD858-1C9E-4DEB-9CA9-788EE43B324B}" type="pres">
      <dgm:prSet presAssocID="{CBA249B0-54FB-4D7E-A2F9-3087B5E560E7}" presName="vertOne" presStyleCnt="0"/>
      <dgm:spPr/>
    </dgm:pt>
    <dgm:pt modelId="{33539D84-C066-41DE-A74C-C90FE1A510B2}" type="pres">
      <dgm:prSet presAssocID="{CBA249B0-54FB-4D7E-A2F9-3087B5E560E7}" presName="txOne" presStyleLbl="node0" presStyleIdx="0" presStyleCnt="1">
        <dgm:presLayoutVars>
          <dgm:chPref val="3"/>
        </dgm:presLayoutVars>
      </dgm:prSet>
      <dgm:spPr/>
    </dgm:pt>
    <dgm:pt modelId="{9D0110F6-8788-4199-AF27-893105C5EB91}" type="pres">
      <dgm:prSet presAssocID="{CBA249B0-54FB-4D7E-A2F9-3087B5E560E7}" presName="parTransOne" presStyleCnt="0"/>
      <dgm:spPr/>
    </dgm:pt>
    <dgm:pt modelId="{33B824EB-8405-4080-8E37-0B890C92BDAD}" type="pres">
      <dgm:prSet presAssocID="{CBA249B0-54FB-4D7E-A2F9-3087B5E560E7}" presName="horzOne" presStyleCnt="0"/>
      <dgm:spPr/>
    </dgm:pt>
    <dgm:pt modelId="{69B9E449-8E2E-4020-B1FC-9EA0C3E9D513}" type="pres">
      <dgm:prSet presAssocID="{27FE43E6-CF89-4EBE-A575-553507CA283D}" presName="vertTwo" presStyleCnt="0"/>
      <dgm:spPr/>
    </dgm:pt>
    <dgm:pt modelId="{83A6DB45-A30B-45D9-825B-8750C236E8BB}" type="pres">
      <dgm:prSet presAssocID="{27FE43E6-CF89-4EBE-A575-553507CA283D}" presName="txTwo" presStyleLbl="node2" presStyleIdx="0" presStyleCnt="2">
        <dgm:presLayoutVars>
          <dgm:chPref val="3"/>
        </dgm:presLayoutVars>
      </dgm:prSet>
      <dgm:spPr/>
    </dgm:pt>
    <dgm:pt modelId="{C3DA9F5B-D9BC-4D16-8E38-2A11190547A7}" type="pres">
      <dgm:prSet presAssocID="{27FE43E6-CF89-4EBE-A575-553507CA283D}" presName="parTransTwo" presStyleCnt="0"/>
      <dgm:spPr/>
    </dgm:pt>
    <dgm:pt modelId="{33F95259-8FA9-4A16-8F14-3D119F50AEC2}" type="pres">
      <dgm:prSet presAssocID="{27FE43E6-CF89-4EBE-A575-553507CA283D}" presName="horzTwo" presStyleCnt="0"/>
      <dgm:spPr/>
    </dgm:pt>
    <dgm:pt modelId="{BD510336-A209-4809-8986-E272B3ECB3F3}" type="pres">
      <dgm:prSet presAssocID="{7FF0E8F1-984C-49C3-A123-5B84F96D438B}" presName="vertThree" presStyleCnt="0"/>
      <dgm:spPr/>
    </dgm:pt>
    <dgm:pt modelId="{672A1700-86E5-43FF-8A56-5A66CCDDCB26}" type="pres">
      <dgm:prSet presAssocID="{7FF0E8F1-984C-49C3-A123-5B84F96D438B}" presName="txThree" presStyleLbl="node3" presStyleIdx="0" presStyleCnt="3">
        <dgm:presLayoutVars>
          <dgm:chPref val="3"/>
        </dgm:presLayoutVars>
      </dgm:prSet>
      <dgm:spPr/>
    </dgm:pt>
    <dgm:pt modelId="{78BB8B65-1DD2-41DA-8DA6-A0F2CE6B5642}" type="pres">
      <dgm:prSet presAssocID="{7FF0E8F1-984C-49C3-A123-5B84F96D438B}" presName="horzThree" presStyleCnt="0"/>
      <dgm:spPr/>
    </dgm:pt>
    <dgm:pt modelId="{5D2C0980-828A-44B1-A023-8D0CA39064C3}" type="pres">
      <dgm:prSet presAssocID="{6371DA64-B8A2-4F27-AD56-65144E122410}" presName="sibSpaceThree" presStyleCnt="0"/>
      <dgm:spPr/>
    </dgm:pt>
    <dgm:pt modelId="{9CFF49D9-C936-48F3-8C3E-B8C00A8659E4}" type="pres">
      <dgm:prSet presAssocID="{E7080A05-EC3D-441B-9E11-E8757D569D4B}" presName="vertThree" presStyleCnt="0"/>
      <dgm:spPr/>
    </dgm:pt>
    <dgm:pt modelId="{73F0E2EC-EBCE-4659-895A-0F2C9212B4ED}" type="pres">
      <dgm:prSet presAssocID="{E7080A05-EC3D-441B-9E11-E8757D569D4B}" presName="txThree" presStyleLbl="node3" presStyleIdx="1" presStyleCnt="3">
        <dgm:presLayoutVars>
          <dgm:chPref val="3"/>
        </dgm:presLayoutVars>
      </dgm:prSet>
      <dgm:spPr/>
    </dgm:pt>
    <dgm:pt modelId="{ED85F9AE-9672-4DEC-922F-A2D488129520}" type="pres">
      <dgm:prSet presAssocID="{E7080A05-EC3D-441B-9E11-E8757D569D4B}" presName="horzThree" presStyleCnt="0"/>
      <dgm:spPr/>
    </dgm:pt>
    <dgm:pt modelId="{05DFD52A-5AC6-482B-B2EE-BC9F9D85086B}" type="pres">
      <dgm:prSet presAssocID="{FCDE5E3A-3951-4225-B215-4006DE19EE1E}" presName="sibSpaceTwo" presStyleCnt="0"/>
      <dgm:spPr/>
    </dgm:pt>
    <dgm:pt modelId="{CE44D83A-5731-46DA-999C-7D60588299E3}" type="pres">
      <dgm:prSet presAssocID="{20CDF5F8-79F5-428B-AAC6-066D805EABC4}" presName="vertTwo" presStyleCnt="0"/>
      <dgm:spPr/>
    </dgm:pt>
    <dgm:pt modelId="{7C57179C-FAB2-4A33-B2CB-A0C73FBD7941}" type="pres">
      <dgm:prSet presAssocID="{20CDF5F8-79F5-428B-AAC6-066D805EABC4}" presName="txTwo" presStyleLbl="node2" presStyleIdx="1" presStyleCnt="2">
        <dgm:presLayoutVars>
          <dgm:chPref val="3"/>
        </dgm:presLayoutVars>
      </dgm:prSet>
      <dgm:spPr/>
    </dgm:pt>
    <dgm:pt modelId="{E31FD7EF-36FC-4861-902E-5BFE0EE649F4}" type="pres">
      <dgm:prSet presAssocID="{20CDF5F8-79F5-428B-AAC6-066D805EABC4}" presName="parTransTwo" presStyleCnt="0"/>
      <dgm:spPr/>
    </dgm:pt>
    <dgm:pt modelId="{7099A3F2-60B9-4724-8BA0-769EAE6BA631}" type="pres">
      <dgm:prSet presAssocID="{20CDF5F8-79F5-428B-AAC6-066D805EABC4}" presName="horzTwo" presStyleCnt="0"/>
      <dgm:spPr/>
    </dgm:pt>
    <dgm:pt modelId="{6644BFCA-C3A8-4AB9-B9BE-960E4A0545F8}" type="pres">
      <dgm:prSet presAssocID="{60540B20-1EC7-4215-94F3-E529ECD76643}" presName="vertThree" presStyleCnt="0"/>
      <dgm:spPr/>
    </dgm:pt>
    <dgm:pt modelId="{99099BA9-4AFF-405D-98C9-C381CCD1D880}" type="pres">
      <dgm:prSet presAssocID="{60540B20-1EC7-4215-94F3-E529ECD76643}" presName="txThree" presStyleLbl="node3" presStyleIdx="2" presStyleCnt="3">
        <dgm:presLayoutVars>
          <dgm:chPref val="3"/>
        </dgm:presLayoutVars>
      </dgm:prSet>
      <dgm:spPr/>
    </dgm:pt>
    <dgm:pt modelId="{6C68D7F5-8A22-4F4D-99F0-1566A9B6539E}" type="pres">
      <dgm:prSet presAssocID="{60540B20-1EC7-4215-94F3-E529ECD76643}" presName="horzThree" presStyleCnt="0"/>
      <dgm:spPr/>
    </dgm:pt>
  </dgm:ptLst>
  <dgm:cxnLst>
    <dgm:cxn modelId="{85204E13-EDB0-4A17-BFF0-2384FDC1EEA9}" srcId="{CBA249B0-54FB-4D7E-A2F9-3087B5E560E7}" destId="{27FE43E6-CF89-4EBE-A575-553507CA283D}" srcOrd="0" destOrd="0" parTransId="{2CA6402B-38D7-4765-99CE-C02BF64A70C5}" sibTransId="{FCDE5E3A-3951-4225-B215-4006DE19EE1E}"/>
    <dgm:cxn modelId="{1C35FB18-2A9E-48C9-B7D8-502E1D323992}" type="presOf" srcId="{7FF0E8F1-984C-49C3-A123-5B84F96D438B}" destId="{672A1700-86E5-43FF-8A56-5A66CCDDCB26}" srcOrd="0" destOrd="0" presId="urn:microsoft.com/office/officeart/2005/8/layout/hierarchy4"/>
    <dgm:cxn modelId="{54453B2A-0E96-40D1-A949-E46A211B9A50}" srcId="{20CDF5F8-79F5-428B-AAC6-066D805EABC4}" destId="{60540B20-1EC7-4215-94F3-E529ECD76643}" srcOrd="0" destOrd="0" parTransId="{9D4236C4-7AB2-45F3-8511-561ECF172563}" sibTransId="{3017FC47-431C-41B1-82D6-C43E93ADDD2A}"/>
    <dgm:cxn modelId="{57F0D75C-3FCF-4116-B2F6-BC6984FEDC22}" srcId="{27FE43E6-CF89-4EBE-A575-553507CA283D}" destId="{E7080A05-EC3D-441B-9E11-E8757D569D4B}" srcOrd="1" destOrd="0" parTransId="{95F9ACB2-826D-4376-9B96-A46C42E347B4}" sibTransId="{6ACD537A-7979-46FB-9203-ECF7638F0EF8}"/>
    <dgm:cxn modelId="{94610844-CF3A-46A7-A84E-985E5A35DE2A}" type="presOf" srcId="{60540B20-1EC7-4215-94F3-E529ECD76643}" destId="{99099BA9-4AFF-405D-98C9-C381CCD1D880}" srcOrd="0" destOrd="0" presId="urn:microsoft.com/office/officeart/2005/8/layout/hierarchy4"/>
    <dgm:cxn modelId="{6D529453-D38B-49A4-9B7D-7C59F587D4E5}" type="presOf" srcId="{76012765-2BF9-4F7B-BCDA-49307689F752}" destId="{938126E7-D9DB-4C60-9B15-05FF51CFC0DF}" srcOrd="0" destOrd="0" presId="urn:microsoft.com/office/officeart/2005/8/layout/hierarchy4"/>
    <dgm:cxn modelId="{1D5E4685-EF5F-4F7E-B8F9-52A33599B2A1}" type="presOf" srcId="{27FE43E6-CF89-4EBE-A575-553507CA283D}" destId="{83A6DB45-A30B-45D9-825B-8750C236E8BB}" srcOrd="0" destOrd="0" presId="urn:microsoft.com/office/officeart/2005/8/layout/hierarchy4"/>
    <dgm:cxn modelId="{30182594-3F03-4E80-A342-DFEC8781EF31}" srcId="{CBA249B0-54FB-4D7E-A2F9-3087B5E560E7}" destId="{20CDF5F8-79F5-428B-AAC6-066D805EABC4}" srcOrd="1" destOrd="0" parTransId="{73543673-3F22-48A8-BFBC-970BB09E7281}" sibTransId="{7D4E0798-3AD1-4C25-B9D1-4765D0A2F9AF}"/>
    <dgm:cxn modelId="{178AA5A1-E325-46F0-AD0C-D9AA22FACA89}" type="presOf" srcId="{CBA249B0-54FB-4D7E-A2F9-3087B5E560E7}" destId="{33539D84-C066-41DE-A74C-C90FE1A510B2}" srcOrd="0" destOrd="0" presId="urn:microsoft.com/office/officeart/2005/8/layout/hierarchy4"/>
    <dgm:cxn modelId="{C16BA9A3-4E9B-4CCA-9D60-ECDEAA75F88B}" srcId="{76012765-2BF9-4F7B-BCDA-49307689F752}" destId="{CBA249B0-54FB-4D7E-A2F9-3087B5E560E7}" srcOrd="0" destOrd="0" parTransId="{5CAAA1F7-8E03-423B-BFCE-13D98D6104B2}" sibTransId="{75014492-B006-445A-AAF2-BBCA87D2A271}"/>
    <dgm:cxn modelId="{07FB45C4-77C0-4B57-807D-B7AE675776A5}" type="presOf" srcId="{20CDF5F8-79F5-428B-AAC6-066D805EABC4}" destId="{7C57179C-FAB2-4A33-B2CB-A0C73FBD7941}" srcOrd="0" destOrd="0" presId="urn:microsoft.com/office/officeart/2005/8/layout/hierarchy4"/>
    <dgm:cxn modelId="{E92F04C6-CC3C-4AE1-8320-9D2FB1E16B20}" type="presOf" srcId="{E7080A05-EC3D-441B-9E11-E8757D569D4B}" destId="{73F0E2EC-EBCE-4659-895A-0F2C9212B4ED}" srcOrd="0" destOrd="0" presId="urn:microsoft.com/office/officeart/2005/8/layout/hierarchy4"/>
    <dgm:cxn modelId="{ED21E0D8-F59B-4158-9C1E-ED17571FCD43}" srcId="{27FE43E6-CF89-4EBE-A575-553507CA283D}" destId="{7FF0E8F1-984C-49C3-A123-5B84F96D438B}" srcOrd="0" destOrd="0" parTransId="{7A5B4265-D186-44F4-A84D-D9FAFAC868BA}" sibTransId="{6371DA64-B8A2-4F27-AD56-65144E122410}"/>
    <dgm:cxn modelId="{2B526FAA-46EB-4D39-82E9-8011BAD5A043}" type="presParOf" srcId="{938126E7-D9DB-4C60-9B15-05FF51CFC0DF}" destId="{923DD858-1C9E-4DEB-9CA9-788EE43B324B}" srcOrd="0" destOrd="0" presId="urn:microsoft.com/office/officeart/2005/8/layout/hierarchy4"/>
    <dgm:cxn modelId="{DF439B5A-A56B-453F-9841-9821DB2CDB28}" type="presParOf" srcId="{923DD858-1C9E-4DEB-9CA9-788EE43B324B}" destId="{33539D84-C066-41DE-A74C-C90FE1A510B2}" srcOrd="0" destOrd="0" presId="urn:microsoft.com/office/officeart/2005/8/layout/hierarchy4"/>
    <dgm:cxn modelId="{A6B60830-3444-41CC-BC85-F06F3398C239}" type="presParOf" srcId="{923DD858-1C9E-4DEB-9CA9-788EE43B324B}" destId="{9D0110F6-8788-4199-AF27-893105C5EB91}" srcOrd="1" destOrd="0" presId="urn:microsoft.com/office/officeart/2005/8/layout/hierarchy4"/>
    <dgm:cxn modelId="{A6FA7345-36F9-44F0-B677-0B8A01F50B39}" type="presParOf" srcId="{923DD858-1C9E-4DEB-9CA9-788EE43B324B}" destId="{33B824EB-8405-4080-8E37-0B890C92BDAD}" srcOrd="2" destOrd="0" presId="urn:microsoft.com/office/officeart/2005/8/layout/hierarchy4"/>
    <dgm:cxn modelId="{F7205273-E5A5-4783-B226-A00A0C87B530}" type="presParOf" srcId="{33B824EB-8405-4080-8E37-0B890C92BDAD}" destId="{69B9E449-8E2E-4020-B1FC-9EA0C3E9D513}" srcOrd="0" destOrd="0" presId="urn:microsoft.com/office/officeart/2005/8/layout/hierarchy4"/>
    <dgm:cxn modelId="{6BAFC70C-4330-4369-B399-0B4EF98DE629}" type="presParOf" srcId="{69B9E449-8E2E-4020-B1FC-9EA0C3E9D513}" destId="{83A6DB45-A30B-45D9-825B-8750C236E8BB}" srcOrd="0" destOrd="0" presId="urn:microsoft.com/office/officeart/2005/8/layout/hierarchy4"/>
    <dgm:cxn modelId="{E58F0186-EAC6-4E97-85D6-E1BB8A44135B}" type="presParOf" srcId="{69B9E449-8E2E-4020-B1FC-9EA0C3E9D513}" destId="{C3DA9F5B-D9BC-4D16-8E38-2A11190547A7}" srcOrd="1" destOrd="0" presId="urn:microsoft.com/office/officeart/2005/8/layout/hierarchy4"/>
    <dgm:cxn modelId="{F67A57EC-8E42-432C-9606-1476B6DC42F9}" type="presParOf" srcId="{69B9E449-8E2E-4020-B1FC-9EA0C3E9D513}" destId="{33F95259-8FA9-4A16-8F14-3D119F50AEC2}" srcOrd="2" destOrd="0" presId="urn:microsoft.com/office/officeart/2005/8/layout/hierarchy4"/>
    <dgm:cxn modelId="{D20EAFB4-47AE-4F19-9578-400750DE63DC}" type="presParOf" srcId="{33F95259-8FA9-4A16-8F14-3D119F50AEC2}" destId="{BD510336-A209-4809-8986-E272B3ECB3F3}" srcOrd="0" destOrd="0" presId="urn:microsoft.com/office/officeart/2005/8/layout/hierarchy4"/>
    <dgm:cxn modelId="{AD5B56E1-7B44-474D-8608-A0D4FADCB4FF}" type="presParOf" srcId="{BD510336-A209-4809-8986-E272B3ECB3F3}" destId="{672A1700-86E5-43FF-8A56-5A66CCDDCB26}" srcOrd="0" destOrd="0" presId="urn:microsoft.com/office/officeart/2005/8/layout/hierarchy4"/>
    <dgm:cxn modelId="{D258BCA9-B929-4FD8-BC22-87B512717BBF}" type="presParOf" srcId="{BD510336-A209-4809-8986-E272B3ECB3F3}" destId="{78BB8B65-1DD2-41DA-8DA6-A0F2CE6B5642}" srcOrd="1" destOrd="0" presId="urn:microsoft.com/office/officeart/2005/8/layout/hierarchy4"/>
    <dgm:cxn modelId="{8D2CEBDD-BD01-4244-91BA-72FDB79BFF02}" type="presParOf" srcId="{33F95259-8FA9-4A16-8F14-3D119F50AEC2}" destId="{5D2C0980-828A-44B1-A023-8D0CA39064C3}" srcOrd="1" destOrd="0" presId="urn:microsoft.com/office/officeart/2005/8/layout/hierarchy4"/>
    <dgm:cxn modelId="{3995D110-F639-4A81-87F1-5ECE23F68B14}" type="presParOf" srcId="{33F95259-8FA9-4A16-8F14-3D119F50AEC2}" destId="{9CFF49D9-C936-48F3-8C3E-B8C00A8659E4}" srcOrd="2" destOrd="0" presId="urn:microsoft.com/office/officeart/2005/8/layout/hierarchy4"/>
    <dgm:cxn modelId="{5B16E8DD-7762-4900-A379-E85FA11BBC45}" type="presParOf" srcId="{9CFF49D9-C936-48F3-8C3E-B8C00A8659E4}" destId="{73F0E2EC-EBCE-4659-895A-0F2C9212B4ED}" srcOrd="0" destOrd="0" presId="urn:microsoft.com/office/officeart/2005/8/layout/hierarchy4"/>
    <dgm:cxn modelId="{D629B1B7-F762-4346-96D2-29546B00CC59}" type="presParOf" srcId="{9CFF49D9-C936-48F3-8C3E-B8C00A8659E4}" destId="{ED85F9AE-9672-4DEC-922F-A2D488129520}" srcOrd="1" destOrd="0" presId="urn:microsoft.com/office/officeart/2005/8/layout/hierarchy4"/>
    <dgm:cxn modelId="{7DB5672D-4D3A-48FE-991E-A6D0ABC2ADA8}" type="presParOf" srcId="{33B824EB-8405-4080-8E37-0B890C92BDAD}" destId="{05DFD52A-5AC6-482B-B2EE-BC9F9D85086B}" srcOrd="1" destOrd="0" presId="urn:microsoft.com/office/officeart/2005/8/layout/hierarchy4"/>
    <dgm:cxn modelId="{927E27BE-6FD5-4E6D-AF81-6B47CC7A8FC8}" type="presParOf" srcId="{33B824EB-8405-4080-8E37-0B890C92BDAD}" destId="{CE44D83A-5731-46DA-999C-7D60588299E3}" srcOrd="2" destOrd="0" presId="urn:microsoft.com/office/officeart/2005/8/layout/hierarchy4"/>
    <dgm:cxn modelId="{5B76A9CE-648B-498E-82B5-00543FFBA2B0}" type="presParOf" srcId="{CE44D83A-5731-46DA-999C-7D60588299E3}" destId="{7C57179C-FAB2-4A33-B2CB-A0C73FBD7941}" srcOrd="0" destOrd="0" presId="urn:microsoft.com/office/officeart/2005/8/layout/hierarchy4"/>
    <dgm:cxn modelId="{0F047976-3EBE-480E-AF2B-1956FE4CE130}" type="presParOf" srcId="{CE44D83A-5731-46DA-999C-7D60588299E3}" destId="{E31FD7EF-36FC-4861-902E-5BFE0EE649F4}" srcOrd="1" destOrd="0" presId="urn:microsoft.com/office/officeart/2005/8/layout/hierarchy4"/>
    <dgm:cxn modelId="{03930BA9-D7D7-45FF-92A2-EA24B299DF2E}" type="presParOf" srcId="{CE44D83A-5731-46DA-999C-7D60588299E3}" destId="{7099A3F2-60B9-4724-8BA0-769EAE6BA631}" srcOrd="2" destOrd="0" presId="urn:microsoft.com/office/officeart/2005/8/layout/hierarchy4"/>
    <dgm:cxn modelId="{79D62B7A-9502-4350-BF8C-0144CF7B915C}" type="presParOf" srcId="{7099A3F2-60B9-4724-8BA0-769EAE6BA631}" destId="{6644BFCA-C3A8-4AB9-B9BE-960E4A0545F8}" srcOrd="0" destOrd="0" presId="urn:microsoft.com/office/officeart/2005/8/layout/hierarchy4"/>
    <dgm:cxn modelId="{1903548E-A157-43C4-82E5-5AA857E64D07}" type="presParOf" srcId="{6644BFCA-C3A8-4AB9-B9BE-960E4A0545F8}" destId="{99099BA9-4AFF-405D-98C9-C381CCD1D880}" srcOrd="0" destOrd="0" presId="urn:microsoft.com/office/officeart/2005/8/layout/hierarchy4"/>
    <dgm:cxn modelId="{779377FA-F65D-4E7C-BC72-244D0E7D22E6}" type="presParOf" srcId="{6644BFCA-C3A8-4AB9-B9BE-960E4A0545F8}" destId="{6C68D7F5-8A22-4F4D-99F0-1566A9B6539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012765-2BF9-4F7B-BCDA-49307689F752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249B0-54FB-4D7E-A2F9-3087B5E560E7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gm:t>
    </dgm:pt>
    <dgm:pt modelId="{5CAAA1F7-8E03-423B-BFCE-13D98D6104B2}" type="par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014492-B006-445A-AAF2-BBCA87D2A271}" type="sib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FE43E6-CF89-4EBE-A575-553507CA283D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RTOS</a:t>
          </a:r>
        </a:p>
      </dgm:t>
    </dgm:pt>
    <dgm:pt modelId="{2CA6402B-38D7-4765-99CE-C02BF64A70C5}" type="par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DE5E3A-3951-4225-B215-4006DE19EE1E}" type="sib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F0E8F1-984C-49C3-A123-5B84F96D438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gm:t>
    </dgm:pt>
    <dgm:pt modelId="{7A5B4265-D186-44F4-A84D-D9FAFAC868BA}" type="par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71DA64-B8A2-4F27-AD56-65144E122410}" type="sib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80A05-EC3D-441B-9E11-E8757D569D4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95F9ACB2-826D-4376-9B96-A46C42E347B4}" type="par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CD537A-7979-46FB-9203-ECF7638F0EF8}" type="sib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CDF5F8-79F5-428B-AAC6-066D805EABC4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gm:t>
    </dgm:pt>
    <dgm:pt modelId="{73543673-3F22-48A8-BFBC-970BB09E7281}" type="par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E0798-3AD1-4C25-B9D1-4765D0A2F9AF}" type="sib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540B20-1EC7-4215-94F3-E529ECD76643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9D4236C4-7AB2-45F3-8511-561ECF172563}" type="par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17FC47-431C-41B1-82D6-C43E93ADDD2A}" type="sib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8126E7-D9DB-4C60-9B15-05FF51CFC0DF}" type="pres">
      <dgm:prSet presAssocID="{76012765-2BF9-4F7B-BCDA-49307689F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3DD858-1C9E-4DEB-9CA9-788EE43B324B}" type="pres">
      <dgm:prSet presAssocID="{CBA249B0-54FB-4D7E-A2F9-3087B5E560E7}" presName="vertOne" presStyleCnt="0"/>
      <dgm:spPr/>
    </dgm:pt>
    <dgm:pt modelId="{33539D84-C066-41DE-A74C-C90FE1A510B2}" type="pres">
      <dgm:prSet presAssocID="{CBA249B0-54FB-4D7E-A2F9-3087B5E560E7}" presName="txOne" presStyleLbl="node0" presStyleIdx="0" presStyleCnt="1">
        <dgm:presLayoutVars>
          <dgm:chPref val="3"/>
        </dgm:presLayoutVars>
      </dgm:prSet>
      <dgm:spPr/>
    </dgm:pt>
    <dgm:pt modelId="{9D0110F6-8788-4199-AF27-893105C5EB91}" type="pres">
      <dgm:prSet presAssocID="{CBA249B0-54FB-4D7E-A2F9-3087B5E560E7}" presName="parTransOne" presStyleCnt="0"/>
      <dgm:spPr/>
    </dgm:pt>
    <dgm:pt modelId="{33B824EB-8405-4080-8E37-0B890C92BDAD}" type="pres">
      <dgm:prSet presAssocID="{CBA249B0-54FB-4D7E-A2F9-3087B5E560E7}" presName="horzOne" presStyleCnt="0"/>
      <dgm:spPr/>
    </dgm:pt>
    <dgm:pt modelId="{69B9E449-8E2E-4020-B1FC-9EA0C3E9D513}" type="pres">
      <dgm:prSet presAssocID="{27FE43E6-CF89-4EBE-A575-553507CA283D}" presName="vertTwo" presStyleCnt="0"/>
      <dgm:spPr/>
    </dgm:pt>
    <dgm:pt modelId="{83A6DB45-A30B-45D9-825B-8750C236E8BB}" type="pres">
      <dgm:prSet presAssocID="{27FE43E6-CF89-4EBE-A575-553507CA283D}" presName="txTwo" presStyleLbl="node2" presStyleIdx="0" presStyleCnt="2">
        <dgm:presLayoutVars>
          <dgm:chPref val="3"/>
        </dgm:presLayoutVars>
      </dgm:prSet>
      <dgm:spPr/>
    </dgm:pt>
    <dgm:pt modelId="{C3DA9F5B-D9BC-4D16-8E38-2A11190547A7}" type="pres">
      <dgm:prSet presAssocID="{27FE43E6-CF89-4EBE-A575-553507CA283D}" presName="parTransTwo" presStyleCnt="0"/>
      <dgm:spPr/>
    </dgm:pt>
    <dgm:pt modelId="{33F95259-8FA9-4A16-8F14-3D119F50AEC2}" type="pres">
      <dgm:prSet presAssocID="{27FE43E6-CF89-4EBE-A575-553507CA283D}" presName="horzTwo" presStyleCnt="0"/>
      <dgm:spPr/>
    </dgm:pt>
    <dgm:pt modelId="{BD510336-A209-4809-8986-E272B3ECB3F3}" type="pres">
      <dgm:prSet presAssocID="{7FF0E8F1-984C-49C3-A123-5B84F96D438B}" presName="vertThree" presStyleCnt="0"/>
      <dgm:spPr/>
    </dgm:pt>
    <dgm:pt modelId="{672A1700-86E5-43FF-8A56-5A66CCDDCB26}" type="pres">
      <dgm:prSet presAssocID="{7FF0E8F1-984C-49C3-A123-5B84F96D438B}" presName="txThree" presStyleLbl="node3" presStyleIdx="0" presStyleCnt="3">
        <dgm:presLayoutVars>
          <dgm:chPref val="3"/>
        </dgm:presLayoutVars>
      </dgm:prSet>
      <dgm:spPr/>
    </dgm:pt>
    <dgm:pt modelId="{78BB8B65-1DD2-41DA-8DA6-A0F2CE6B5642}" type="pres">
      <dgm:prSet presAssocID="{7FF0E8F1-984C-49C3-A123-5B84F96D438B}" presName="horzThree" presStyleCnt="0"/>
      <dgm:spPr/>
    </dgm:pt>
    <dgm:pt modelId="{5D2C0980-828A-44B1-A023-8D0CA39064C3}" type="pres">
      <dgm:prSet presAssocID="{6371DA64-B8A2-4F27-AD56-65144E122410}" presName="sibSpaceThree" presStyleCnt="0"/>
      <dgm:spPr/>
    </dgm:pt>
    <dgm:pt modelId="{9CFF49D9-C936-48F3-8C3E-B8C00A8659E4}" type="pres">
      <dgm:prSet presAssocID="{E7080A05-EC3D-441B-9E11-E8757D569D4B}" presName="vertThree" presStyleCnt="0"/>
      <dgm:spPr/>
    </dgm:pt>
    <dgm:pt modelId="{73F0E2EC-EBCE-4659-895A-0F2C9212B4ED}" type="pres">
      <dgm:prSet presAssocID="{E7080A05-EC3D-441B-9E11-E8757D569D4B}" presName="txThree" presStyleLbl="node3" presStyleIdx="1" presStyleCnt="3">
        <dgm:presLayoutVars>
          <dgm:chPref val="3"/>
        </dgm:presLayoutVars>
      </dgm:prSet>
      <dgm:spPr/>
    </dgm:pt>
    <dgm:pt modelId="{ED85F9AE-9672-4DEC-922F-A2D488129520}" type="pres">
      <dgm:prSet presAssocID="{E7080A05-EC3D-441B-9E11-E8757D569D4B}" presName="horzThree" presStyleCnt="0"/>
      <dgm:spPr/>
    </dgm:pt>
    <dgm:pt modelId="{05DFD52A-5AC6-482B-B2EE-BC9F9D85086B}" type="pres">
      <dgm:prSet presAssocID="{FCDE5E3A-3951-4225-B215-4006DE19EE1E}" presName="sibSpaceTwo" presStyleCnt="0"/>
      <dgm:spPr/>
    </dgm:pt>
    <dgm:pt modelId="{CE44D83A-5731-46DA-999C-7D60588299E3}" type="pres">
      <dgm:prSet presAssocID="{20CDF5F8-79F5-428B-AAC6-066D805EABC4}" presName="vertTwo" presStyleCnt="0"/>
      <dgm:spPr/>
    </dgm:pt>
    <dgm:pt modelId="{7C57179C-FAB2-4A33-B2CB-A0C73FBD7941}" type="pres">
      <dgm:prSet presAssocID="{20CDF5F8-79F5-428B-AAC6-066D805EABC4}" presName="txTwo" presStyleLbl="node2" presStyleIdx="1" presStyleCnt="2">
        <dgm:presLayoutVars>
          <dgm:chPref val="3"/>
        </dgm:presLayoutVars>
      </dgm:prSet>
      <dgm:spPr/>
    </dgm:pt>
    <dgm:pt modelId="{E31FD7EF-36FC-4861-902E-5BFE0EE649F4}" type="pres">
      <dgm:prSet presAssocID="{20CDF5F8-79F5-428B-AAC6-066D805EABC4}" presName="parTransTwo" presStyleCnt="0"/>
      <dgm:spPr/>
    </dgm:pt>
    <dgm:pt modelId="{7099A3F2-60B9-4724-8BA0-769EAE6BA631}" type="pres">
      <dgm:prSet presAssocID="{20CDF5F8-79F5-428B-AAC6-066D805EABC4}" presName="horzTwo" presStyleCnt="0"/>
      <dgm:spPr/>
    </dgm:pt>
    <dgm:pt modelId="{6644BFCA-C3A8-4AB9-B9BE-960E4A0545F8}" type="pres">
      <dgm:prSet presAssocID="{60540B20-1EC7-4215-94F3-E529ECD76643}" presName="vertThree" presStyleCnt="0"/>
      <dgm:spPr/>
    </dgm:pt>
    <dgm:pt modelId="{99099BA9-4AFF-405D-98C9-C381CCD1D880}" type="pres">
      <dgm:prSet presAssocID="{60540B20-1EC7-4215-94F3-E529ECD76643}" presName="txThree" presStyleLbl="node3" presStyleIdx="2" presStyleCnt="3">
        <dgm:presLayoutVars>
          <dgm:chPref val="3"/>
        </dgm:presLayoutVars>
      </dgm:prSet>
      <dgm:spPr/>
    </dgm:pt>
    <dgm:pt modelId="{6C68D7F5-8A22-4F4D-99F0-1566A9B6539E}" type="pres">
      <dgm:prSet presAssocID="{60540B20-1EC7-4215-94F3-E529ECD76643}" presName="horzThree" presStyleCnt="0"/>
      <dgm:spPr/>
    </dgm:pt>
  </dgm:ptLst>
  <dgm:cxnLst>
    <dgm:cxn modelId="{85204E13-EDB0-4A17-BFF0-2384FDC1EEA9}" srcId="{CBA249B0-54FB-4D7E-A2F9-3087B5E560E7}" destId="{27FE43E6-CF89-4EBE-A575-553507CA283D}" srcOrd="0" destOrd="0" parTransId="{2CA6402B-38D7-4765-99CE-C02BF64A70C5}" sibTransId="{FCDE5E3A-3951-4225-B215-4006DE19EE1E}"/>
    <dgm:cxn modelId="{1C35FB18-2A9E-48C9-B7D8-502E1D323992}" type="presOf" srcId="{7FF0E8F1-984C-49C3-A123-5B84F96D438B}" destId="{672A1700-86E5-43FF-8A56-5A66CCDDCB26}" srcOrd="0" destOrd="0" presId="urn:microsoft.com/office/officeart/2005/8/layout/hierarchy4"/>
    <dgm:cxn modelId="{54453B2A-0E96-40D1-A949-E46A211B9A50}" srcId="{20CDF5F8-79F5-428B-AAC6-066D805EABC4}" destId="{60540B20-1EC7-4215-94F3-E529ECD76643}" srcOrd="0" destOrd="0" parTransId="{9D4236C4-7AB2-45F3-8511-561ECF172563}" sibTransId="{3017FC47-431C-41B1-82D6-C43E93ADDD2A}"/>
    <dgm:cxn modelId="{57F0D75C-3FCF-4116-B2F6-BC6984FEDC22}" srcId="{27FE43E6-CF89-4EBE-A575-553507CA283D}" destId="{E7080A05-EC3D-441B-9E11-E8757D569D4B}" srcOrd="1" destOrd="0" parTransId="{95F9ACB2-826D-4376-9B96-A46C42E347B4}" sibTransId="{6ACD537A-7979-46FB-9203-ECF7638F0EF8}"/>
    <dgm:cxn modelId="{94610844-CF3A-46A7-A84E-985E5A35DE2A}" type="presOf" srcId="{60540B20-1EC7-4215-94F3-E529ECD76643}" destId="{99099BA9-4AFF-405D-98C9-C381CCD1D880}" srcOrd="0" destOrd="0" presId="urn:microsoft.com/office/officeart/2005/8/layout/hierarchy4"/>
    <dgm:cxn modelId="{6D529453-D38B-49A4-9B7D-7C59F587D4E5}" type="presOf" srcId="{76012765-2BF9-4F7B-BCDA-49307689F752}" destId="{938126E7-D9DB-4C60-9B15-05FF51CFC0DF}" srcOrd="0" destOrd="0" presId="urn:microsoft.com/office/officeart/2005/8/layout/hierarchy4"/>
    <dgm:cxn modelId="{1D5E4685-EF5F-4F7E-B8F9-52A33599B2A1}" type="presOf" srcId="{27FE43E6-CF89-4EBE-A575-553507CA283D}" destId="{83A6DB45-A30B-45D9-825B-8750C236E8BB}" srcOrd="0" destOrd="0" presId="urn:microsoft.com/office/officeart/2005/8/layout/hierarchy4"/>
    <dgm:cxn modelId="{30182594-3F03-4E80-A342-DFEC8781EF31}" srcId="{CBA249B0-54FB-4D7E-A2F9-3087B5E560E7}" destId="{20CDF5F8-79F5-428B-AAC6-066D805EABC4}" srcOrd="1" destOrd="0" parTransId="{73543673-3F22-48A8-BFBC-970BB09E7281}" sibTransId="{7D4E0798-3AD1-4C25-B9D1-4765D0A2F9AF}"/>
    <dgm:cxn modelId="{178AA5A1-E325-46F0-AD0C-D9AA22FACA89}" type="presOf" srcId="{CBA249B0-54FB-4D7E-A2F9-3087B5E560E7}" destId="{33539D84-C066-41DE-A74C-C90FE1A510B2}" srcOrd="0" destOrd="0" presId="urn:microsoft.com/office/officeart/2005/8/layout/hierarchy4"/>
    <dgm:cxn modelId="{C16BA9A3-4E9B-4CCA-9D60-ECDEAA75F88B}" srcId="{76012765-2BF9-4F7B-BCDA-49307689F752}" destId="{CBA249B0-54FB-4D7E-A2F9-3087B5E560E7}" srcOrd="0" destOrd="0" parTransId="{5CAAA1F7-8E03-423B-BFCE-13D98D6104B2}" sibTransId="{75014492-B006-445A-AAF2-BBCA87D2A271}"/>
    <dgm:cxn modelId="{07FB45C4-77C0-4B57-807D-B7AE675776A5}" type="presOf" srcId="{20CDF5F8-79F5-428B-AAC6-066D805EABC4}" destId="{7C57179C-FAB2-4A33-B2CB-A0C73FBD7941}" srcOrd="0" destOrd="0" presId="urn:microsoft.com/office/officeart/2005/8/layout/hierarchy4"/>
    <dgm:cxn modelId="{E92F04C6-CC3C-4AE1-8320-9D2FB1E16B20}" type="presOf" srcId="{E7080A05-EC3D-441B-9E11-E8757D569D4B}" destId="{73F0E2EC-EBCE-4659-895A-0F2C9212B4ED}" srcOrd="0" destOrd="0" presId="urn:microsoft.com/office/officeart/2005/8/layout/hierarchy4"/>
    <dgm:cxn modelId="{ED21E0D8-F59B-4158-9C1E-ED17571FCD43}" srcId="{27FE43E6-CF89-4EBE-A575-553507CA283D}" destId="{7FF0E8F1-984C-49C3-A123-5B84F96D438B}" srcOrd="0" destOrd="0" parTransId="{7A5B4265-D186-44F4-A84D-D9FAFAC868BA}" sibTransId="{6371DA64-B8A2-4F27-AD56-65144E122410}"/>
    <dgm:cxn modelId="{2B526FAA-46EB-4D39-82E9-8011BAD5A043}" type="presParOf" srcId="{938126E7-D9DB-4C60-9B15-05FF51CFC0DF}" destId="{923DD858-1C9E-4DEB-9CA9-788EE43B324B}" srcOrd="0" destOrd="0" presId="urn:microsoft.com/office/officeart/2005/8/layout/hierarchy4"/>
    <dgm:cxn modelId="{DF439B5A-A56B-453F-9841-9821DB2CDB28}" type="presParOf" srcId="{923DD858-1C9E-4DEB-9CA9-788EE43B324B}" destId="{33539D84-C066-41DE-A74C-C90FE1A510B2}" srcOrd="0" destOrd="0" presId="urn:microsoft.com/office/officeart/2005/8/layout/hierarchy4"/>
    <dgm:cxn modelId="{A6B60830-3444-41CC-BC85-F06F3398C239}" type="presParOf" srcId="{923DD858-1C9E-4DEB-9CA9-788EE43B324B}" destId="{9D0110F6-8788-4199-AF27-893105C5EB91}" srcOrd="1" destOrd="0" presId="urn:microsoft.com/office/officeart/2005/8/layout/hierarchy4"/>
    <dgm:cxn modelId="{A6FA7345-36F9-44F0-B677-0B8A01F50B39}" type="presParOf" srcId="{923DD858-1C9E-4DEB-9CA9-788EE43B324B}" destId="{33B824EB-8405-4080-8E37-0B890C92BDAD}" srcOrd="2" destOrd="0" presId="urn:microsoft.com/office/officeart/2005/8/layout/hierarchy4"/>
    <dgm:cxn modelId="{F7205273-E5A5-4783-B226-A00A0C87B530}" type="presParOf" srcId="{33B824EB-8405-4080-8E37-0B890C92BDAD}" destId="{69B9E449-8E2E-4020-B1FC-9EA0C3E9D513}" srcOrd="0" destOrd="0" presId="urn:microsoft.com/office/officeart/2005/8/layout/hierarchy4"/>
    <dgm:cxn modelId="{6BAFC70C-4330-4369-B399-0B4EF98DE629}" type="presParOf" srcId="{69B9E449-8E2E-4020-B1FC-9EA0C3E9D513}" destId="{83A6DB45-A30B-45D9-825B-8750C236E8BB}" srcOrd="0" destOrd="0" presId="urn:microsoft.com/office/officeart/2005/8/layout/hierarchy4"/>
    <dgm:cxn modelId="{E58F0186-EAC6-4E97-85D6-E1BB8A44135B}" type="presParOf" srcId="{69B9E449-8E2E-4020-B1FC-9EA0C3E9D513}" destId="{C3DA9F5B-D9BC-4D16-8E38-2A11190547A7}" srcOrd="1" destOrd="0" presId="urn:microsoft.com/office/officeart/2005/8/layout/hierarchy4"/>
    <dgm:cxn modelId="{F67A57EC-8E42-432C-9606-1476B6DC42F9}" type="presParOf" srcId="{69B9E449-8E2E-4020-B1FC-9EA0C3E9D513}" destId="{33F95259-8FA9-4A16-8F14-3D119F50AEC2}" srcOrd="2" destOrd="0" presId="urn:microsoft.com/office/officeart/2005/8/layout/hierarchy4"/>
    <dgm:cxn modelId="{D20EAFB4-47AE-4F19-9578-400750DE63DC}" type="presParOf" srcId="{33F95259-8FA9-4A16-8F14-3D119F50AEC2}" destId="{BD510336-A209-4809-8986-E272B3ECB3F3}" srcOrd="0" destOrd="0" presId="urn:microsoft.com/office/officeart/2005/8/layout/hierarchy4"/>
    <dgm:cxn modelId="{AD5B56E1-7B44-474D-8608-A0D4FADCB4FF}" type="presParOf" srcId="{BD510336-A209-4809-8986-E272B3ECB3F3}" destId="{672A1700-86E5-43FF-8A56-5A66CCDDCB26}" srcOrd="0" destOrd="0" presId="urn:microsoft.com/office/officeart/2005/8/layout/hierarchy4"/>
    <dgm:cxn modelId="{D258BCA9-B929-4FD8-BC22-87B512717BBF}" type="presParOf" srcId="{BD510336-A209-4809-8986-E272B3ECB3F3}" destId="{78BB8B65-1DD2-41DA-8DA6-A0F2CE6B5642}" srcOrd="1" destOrd="0" presId="urn:microsoft.com/office/officeart/2005/8/layout/hierarchy4"/>
    <dgm:cxn modelId="{8D2CEBDD-BD01-4244-91BA-72FDB79BFF02}" type="presParOf" srcId="{33F95259-8FA9-4A16-8F14-3D119F50AEC2}" destId="{5D2C0980-828A-44B1-A023-8D0CA39064C3}" srcOrd="1" destOrd="0" presId="urn:microsoft.com/office/officeart/2005/8/layout/hierarchy4"/>
    <dgm:cxn modelId="{3995D110-F639-4A81-87F1-5ECE23F68B14}" type="presParOf" srcId="{33F95259-8FA9-4A16-8F14-3D119F50AEC2}" destId="{9CFF49D9-C936-48F3-8C3E-B8C00A8659E4}" srcOrd="2" destOrd="0" presId="urn:microsoft.com/office/officeart/2005/8/layout/hierarchy4"/>
    <dgm:cxn modelId="{5B16E8DD-7762-4900-A379-E85FA11BBC45}" type="presParOf" srcId="{9CFF49D9-C936-48F3-8C3E-B8C00A8659E4}" destId="{73F0E2EC-EBCE-4659-895A-0F2C9212B4ED}" srcOrd="0" destOrd="0" presId="urn:microsoft.com/office/officeart/2005/8/layout/hierarchy4"/>
    <dgm:cxn modelId="{D629B1B7-F762-4346-96D2-29546B00CC59}" type="presParOf" srcId="{9CFF49D9-C936-48F3-8C3E-B8C00A8659E4}" destId="{ED85F9AE-9672-4DEC-922F-A2D488129520}" srcOrd="1" destOrd="0" presId="urn:microsoft.com/office/officeart/2005/8/layout/hierarchy4"/>
    <dgm:cxn modelId="{7DB5672D-4D3A-48FE-991E-A6D0ABC2ADA8}" type="presParOf" srcId="{33B824EB-8405-4080-8E37-0B890C92BDAD}" destId="{05DFD52A-5AC6-482B-B2EE-BC9F9D85086B}" srcOrd="1" destOrd="0" presId="urn:microsoft.com/office/officeart/2005/8/layout/hierarchy4"/>
    <dgm:cxn modelId="{927E27BE-6FD5-4E6D-AF81-6B47CC7A8FC8}" type="presParOf" srcId="{33B824EB-8405-4080-8E37-0B890C92BDAD}" destId="{CE44D83A-5731-46DA-999C-7D60588299E3}" srcOrd="2" destOrd="0" presId="urn:microsoft.com/office/officeart/2005/8/layout/hierarchy4"/>
    <dgm:cxn modelId="{5B76A9CE-648B-498E-82B5-00543FFBA2B0}" type="presParOf" srcId="{CE44D83A-5731-46DA-999C-7D60588299E3}" destId="{7C57179C-FAB2-4A33-B2CB-A0C73FBD7941}" srcOrd="0" destOrd="0" presId="urn:microsoft.com/office/officeart/2005/8/layout/hierarchy4"/>
    <dgm:cxn modelId="{0F047976-3EBE-480E-AF2B-1956FE4CE130}" type="presParOf" srcId="{CE44D83A-5731-46DA-999C-7D60588299E3}" destId="{E31FD7EF-36FC-4861-902E-5BFE0EE649F4}" srcOrd="1" destOrd="0" presId="urn:microsoft.com/office/officeart/2005/8/layout/hierarchy4"/>
    <dgm:cxn modelId="{03930BA9-D7D7-45FF-92A2-EA24B299DF2E}" type="presParOf" srcId="{CE44D83A-5731-46DA-999C-7D60588299E3}" destId="{7099A3F2-60B9-4724-8BA0-769EAE6BA631}" srcOrd="2" destOrd="0" presId="urn:microsoft.com/office/officeart/2005/8/layout/hierarchy4"/>
    <dgm:cxn modelId="{79D62B7A-9502-4350-BF8C-0144CF7B915C}" type="presParOf" srcId="{7099A3F2-60B9-4724-8BA0-769EAE6BA631}" destId="{6644BFCA-C3A8-4AB9-B9BE-960E4A0545F8}" srcOrd="0" destOrd="0" presId="urn:microsoft.com/office/officeart/2005/8/layout/hierarchy4"/>
    <dgm:cxn modelId="{1903548E-A157-43C4-82E5-5AA857E64D07}" type="presParOf" srcId="{6644BFCA-C3A8-4AB9-B9BE-960E4A0545F8}" destId="{99099BA9-4AFF-405D-98C9-C381CCD1D880}" srcOrd="0" destOrd="0" presId="urn:microsoft.com/office/officeart/2005/8/layout/hierarchy4"/>
    <dgm:cxn modelId="{779377FA-F65D-4E7C-BC72-244D0E7D22E6}" type="presParOf" srcId="{6644BFCA-C3A8-4AB9-B9BE-960E4A0545F8}" destId="{6C68D7F5-8A22-4F4D-99F0-1566A9B6539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BAD30-255B-4D27-AF34-ED2EE3F7EE69}">
      <dsp:nvSpPr>
        <dsp:cNvPr id="0" name=""/>
        <dsp:cNvSpPr/>
      </dsp:nvSpPr>
      <dsp:spPr>
        <a:xfrm>
          <a:off x="0" y="0"/>
          <a:ext cx="6324599" cy="3835401"/>
        </a:xfrm>
        <a:prstGeom prst="roundRect">
          <a:avLst>
            <a:gd name="adj" fmla="val 8500"/>
          </a:avLst>
        </a:prstGeom>
        <a:solidFill>
          <a:schemeClr val="accent1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97669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(NUCLEO-F446RE)</a:t>
          </a:r>
          <a:endParaRPr lang="en-US" sz="20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5485" y="95485"/>
        <a:ext cx="6133629" cy="3644431"/>
      </dsp:txXfrm>
    </dsp:sp>
    <dsp:sp modelId="{0C793FD4-AFBF-4FC1-96C7-DC727FACEC2E}">
      <dsp:nvSpPr>
        <dsp:cNvPr id="0" name=""/>
        <dsp:cNvSpPr/>
      </dsp:nvSpPr>
      <dsp:spPr>
        <a:xfrm>
          <a:off x="129236" y="958850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sp:txBody>
      <dsp:txXfrm>
        <a:off x="151733" y="981347"/>
        <a:ext cx="686521" cy="828084"/>
      </dsp:txXfrm>
    </dsp:sp>
    <dsp:sp modelId="{29E07774-2DD4-4AFD-A0CD-CC84BEBC772B}">
      <dsp:nvSpPr>
        <dsp:cNvPr id="0" name=""/>
        <dsp:cNvSpPr/>
      </dsp:nvSpPr>
      <dsp:spPr>
        <a:xfrm>
          <a:off x="129236" y="1862779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sp:txBody>
      <dsp:txXfrm>
        <a:off x="151733" y="1885276"/>
        <a:ext cx="686521" cy="828084"/>
      </dsp:txXfrm>
    </dsp:sp>
    <dsp:sp modelId="{6A965586-31EC-4786-B261-D14054512764}">
      <dsp:nvSpPr>
        <dsp:cNvPr id="0" name=""/>
        <dsp:cNvSpPr/>
      </dsp:nvSpPr>
      <dsp:spPr>
        <a:xfrm>
          <a:off x="129236" y="2766708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sp:txBody>
      <dsp:txXfrm>
        <a:off x="151733" y="2789205"/>
        <a:ext cx="686521" cy="828084"/>
      </dsp:txXfrm>
    </dsp:sp>
    <dsp:sp modelId="{06CDE678-56D9-480A-AAE6-0CCC4A3FD96B}">
      <dsp:nvSpPr>
        <dsp:cNvPr id="0" name=""/>
        <dsp:cNvSpPr/>
      </dsp:nvSpPr>
      <dsp:spPr>
        <a:xfrm>
          <a:off x="1264919" y="958850"/>
          <a:ext cx="4901564" cy="268478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70483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MCU(STM32F446RE)</a:t>
          </a:r>
        </a:p>
      </dsp:txBody>
      <dsp:txXfrm>
        <a:off x="1347485" y="1041416"/>
        <a:ext cx="4736432" cy="2519648"/>
      </dsp:txXfrm>
    </dsp:sp>
    <dsp:sp modelId="{EDA2EB77-6F30-41BC-B074-49265370743A}">
      <dsp:nvSpPr>
        <dsp:cNvPr id="0" name=""/>
        <dsp:cNvSpPr/>
      </dsp:nvSpPr>
      <dsp:spPr>
        <a:xfrm>
          <a:off x="1387458" y="1898523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410477" y="1921542"/>
        <a:ext cx="934274" cy="702469"/>
      </dsp:txXfrm>
    </dsp:sp>
    <dsp:sp modelId="{0674EDED-FA49-4044-AEF7-6F1413FA15EF}">
      <dsp:nvSpPr>
        <dsp:cNvPr id="0" name=""/>
        <dsp:cNvSpPr/>
      </dsp:nvSpPr>
      <dsp:spPr>
        <a:xfrm>
          <a:off x="1387458" y="2693029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1410477" y="2716048"/>
        <a:ext cx="934274" cy="702469"/>
      </dsp:txXfrm>
    </dsp:sp>
    <dsp:sp modelId="{54FE0A5E-1582-40BD-9A46-FF979CA76C4C}">
      <dsp:nvSpPr>
        <dsp:cNvPr id="0" name=""/>
        <dsp:cNvSpPr/>
      </dsp:nvSpPr>
      <dsp:spPr>
        <a:xfrm>
          <a:off x="2498216" y="1917700"/>
          <a:ext cx="3510152" cy="1534160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86594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sp:txBody>
      <dsp:txXfrm>
        <a:off x="2545397" y="1964881"/>
        <a:ext cx="3415790" cy="1439798"/>
      </dsp:txXfrm>
    </dsp:sp>
    <dsp:sp modelId="{4D20B1F4-63CE-4254-B1A3-81C23D0DF6A9}">
      <dsp:nvSpPr>
        <dsp:cNvPr id="0" name=""/>
        <dsp:cNvSpPr/>
      </dsp:nvSpPr>
      <dsp:spPr>
        <a:xfrm>
          <a:off x="2585970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sp:txBody>
      <dsp:txXfrm>
        <a:off x="2607201" y="2629303"/>
        <a:ext cx="1046833" cy="647910"/>
      </dsp:txXfrm>
    </dsp:sp>
    <dsp:sp modelId="{796E6E6B-E67A-4389-85B3-F137F73A7F0D}">
      <dsp:nvSpPr>
        <dsp:cNvPr id="0" name=""/>
        <dsp:cNvSpPr/>
      </dsp:nvSpPr>
      <dsp:spPr>
        <a:xfrm>
          <a:off x="3706255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sp:txBody>
      <dsp:txXfrm>
        <a:off x="3727486" y="2629303"/>
        <a:ext cx="1046833" cy="647910"/>
      </dsp:txXfrm>
    </dsp:sp>
    <dsp:sp modelId="{C4572258-D17D-4854-8D76-AD25CD8B23FA}">
      <dsp:nvSpPr>
        <dsp:cNvPr id="0" name=""/>
        <dsp:cNvSpPr/>
      </dsp:nvSpPr>
      <dsp:spPr>
        <a:xfrm>
          <a:off x="4826541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sp:txBody>
      <dsp:txXfrm>
        <a:off x="4847772" y="2629303"/>
        <a:ext cx="1046833" cy="647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39D84-C066-41DE-A74C-C90FE1A510B2}">
      <dsp:nvSpPr>
        <dsp:cNvPr id="0" name=""/>
        <dsp:cNvSpPr/>
      </dsp:nvSpPr>
      <dsp:spPr>
        <a:xfrm>
          <a:off x="419" y="332"/>
          <a:ext cx="3656760" cy="71883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sp:txBody>
      <dsp:txXfrm>
        <a:off x="21473" y="21386"/>
        <a:ext cx="3614652" cy="676731"/>
      </dsp:txXfrm>
    </dsp:sp>
    <dsp:sp modelId="{83A6DB45-A30B-45D9-825B-8750C236E8BB}">
      <dsp:nvSpPr>
        <dsp:cNvPr id="0" name=""/>
        <dsp:cNvSpPr/>
      </dsp:nvSpPr>
      <dsp:spPr>
        <a:xfrm>
          <a:off x="419" y="783580"/>
          <a:ext cx="2388709" cy="71883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RTOS</a:t>
          </a:r>
        </a:p>
      </dsp:txBody>
      <dsp:txXfrm>
        <a:off x="21473" y="804634"/>
        <a:ext cx="2346601" cy="676731"/>
      </dsp:txXfrm>
    </dsp:sp>
    <dsp:sp modelId="{672A1700-86E5-43FF-8A56-5A66CCDDCB26}">
      <dsp:nvSpPr>
        <dsp:cNvPr id="0" name=""/>
        <dsp:cNvSpPr/>
      </dsp:nvSpPr>
      <dsp:spPr>
        <a:xfrm>
          <a:off x="419" y="1566827"/>
          <a:ext cx="1169789" cy="7188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sp:txBody>
      <dsp:txXfrm>
        <a:off x="21473" y="1587881"/>
        <a:ext cx="1127681" cy="676731"/>
      </dsp:txXfrm>
    </dsp:sp>
    <dsp:sp modelId="{73F0E2EC-EBCE-4659-895A-0F2C9212B4ED}">
      <dsp:nvSpPr>
        <dsp:cNvPr id="0" name=""/>
        <dsp:cNvSpPr/>
      </dsp:nvSpPr>
      <dsp:spPr>
        <a:xfrm>
          <a:off x="1219339" y="1566827"/>
          <a:ext cx="1169789" cy="7188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1240393" y="1587881"/>
        <a:ext cx="1127681" cy="676731"/>
      </dsp:txXfrm>
    </dsp:sp>
    <dsp:sp modelId="{7C57179C-FAB2-4A33-B2CB-A0C73FBD7941}">
      <dsp:nvSpPr>
        <dsp:cNvPr id="0" name=""/>
        <dsp:cNvSpPr/>
      </dsp:nvSpPr>
      <dsp:spPr>
        <a:xfrm>
          <a:off x="2487391" y="783580"/>
          <a:ext cx="1169789" cy="71883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sp:txBody>
      <dsp:txXfrm>
        <a:off x="2508445" y="804634"/>
        <a:ext cx="1127681" cy="676731"/>
      </dsp:txXfrm>
    </dsp:sp>
    <dsp:sp modelId="{99099BA9-4AFF-405D-98C9-C381CCD1D880}">
      <dsp:nvSpPr>
        <dsp:cNvPr id="0" name=""/>
        <dsp:cNvSpPr/>
      </dsp:nvSpPr>
      <dsp:spPr>
        <a:xfrm>
          <a:off x="2487391" y="1566827"/>
          <a:ext cx="1169789" cy="7188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2508445" y="1587881"/>
        <a:ext cx="1127681" cy="676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39D84-C066-41DE-A74C-C90FE1A510B2}">
      <dsp:nvSpPr>
        <dsp:cNvPr id="0" name=""/>
        <dsp:cNvSpPr/>
      </dsp:nvSpPr>
      <dsp:spPr>
        <a:xfrm>
          <a:off x="419" y="332"/>
          <a:ext cx="3656760" cy="71883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sp:txBody>
      <dsp:txXfrm>
        <a:off x="21473" y="21386"/>
        <a:ext cx="3614652" cy="676731"/>
      </dsp:txXfrm>
    </dsp:sp>
    <dsp:sp modelId="{83A6DB45-A30B-45D9-825B-8750C236E8BB}">
      <dsp:nvSpPr>
        <dsp:cNvPr id="0" name=""/>
        <dsp:cNvSpPr/>
      </dsp:nvSpPr>
      <dsp:spPr>
        <a:xfrm>
          <a:off x="419" y="783580"/>
          <a:ext cx="2388709" cy="71883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RTOS</a:t>
          </a:r>
        </a:p>
      </dsp:txBody>
      <dsp:txXfrm>
        <a:off x="21473" y="804634"/>
        <a:ext cx="2346601" cy="676731"/>
      </dsp:txXfrm>
    </dsp:sp>
    <dsp:sp modelId="{672A1700-86E5-43FF-8A56-5A66CCDDCB26}">
      <dsp:nvSpPr>
        <dsp:cNvPr id="0" name=""/>
        <dsp:cNvSpPr/>
      </dsp:nvSpPr>
      <dsp:spPr>
        <a:xfrm>
          <a:off x="419" y="1566827"/>
          <a:ext cx="1169789" cy="7188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sp:txBody>
      <dsp:txXfrm>
        <a:off x="21473" y="1587881"/>
        <a:ext cx="1127681" cy="676731"/>
      </dsp:txXfrm>
    </dsp:sp>
    <dsp:sp modelId="{73F0E2EC-EBCE-4659-895A-0F2C9212B4ED}">
      <dsp:nvSpPr>
        <dsp:cNvPr id="0" name=""/>
        <dsp:cNvSpPr/>
      </dsp:nvSpPr>
      <dsp:spPr>
        <a:xfrm>
          <a:off x="1219339" y="1566827"/>
          <a:ext cx="1169789" cy="7188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1240393" y="1587881"/>
        <a:ext cx="1127681" cy="676731"/>
      </dsp:txXfrm>
    </dsp:sp>
    <dsp:sp modelId="{7C57179C-FAB2-4A33-B2CB-A0C73FBD7941}">
      <dsp:nvSpPr>
        <dsp:cNvPr id="0" name=""/>
        <dsp:cNvSpPr/>
      </dsp:nvSpPr>
      <dsp:spPr>
        <a:xfrm>
          <a:off x="2487391" y="783580"/>
          <a:ext cx="1169789" cy="71883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sp:txBody>
      <dsp:txXfrm>
        <a:off x="2508445" y="804634"/>
        <a:ext cx="1127681" cy="676731"/>
      </dsp:txXfrm>
    </dsp:sp>
    <dsp:sp modelId="{99099BA9-4AFF-405D-98C9-C381CCD1D880}">
      <dsp:nvSpPr>
        <dsp:cNvPr id="0" name=""/>
        <dsp:cNvSpPr/>
      </dsp:nvSpPr>
      <dsp:spPr>
        <a:xfrm>
          <a:off x="2487391" y="1566827"/>
          <a:ext cx="1169789" cy="7188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2508445" y="1587881"/>
        <a:ext cx="1127681" cy="676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BDD88-CF33-4433-ABE0-7C7BFD66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BBB1D5-2AE8-4087-A185-BF2EABFE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E1081-1591-43F8-A9B8-5FCF1447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3AF79-9411-4193-AE40-02D55FC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9C379-4E57-4A39-A5D4-AE22F9D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AD59-04B3-4A6C-BE8C-1AC8B75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B5243-F139-49DD-A714-1D568338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2D2B-1686-4476-BB1D-A230834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2F5-0D18-4A83-A5E8-979A52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1CF7-5206-448F-87E9-C5E9929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7307A-C71A-417F-92AC-A0977F64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44BC-1D26-428A-921B-8D4F2A9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F3CC-1170-49FA-BA55-AE514D3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416EB-F134-4E54-B542-2DED13F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7BBE5-3F9C-4E63-B975-5400F79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6FA-D4FD-46E2-AA5E-745AF7A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2860E-00C3-41E9-93F6-CE162905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643E-80A6-4DB7-97F5-C9AA9D7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A702A-3B53-4784-BA47-AFCF0E0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EE638-82C7-448A-B3C4-9F91197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DF52-7504-4074-BF79-F47A8AB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DBE8A9-6B15-4A02-B948-F06221E5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CAAC2-657E-4A3B-B030-B9F8D73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09EBA-824B-452E-ABDB-751E8E2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70749-F46A-4CD9-96E2-8AE4F33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1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5EA1-7B9E-4573-BF69-BBD9323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FDC85-D2FA-4333-B513-F2C9F4D9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AB992-7736-4E2B-B804-AA22808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B1C18-95BD-460C-8AE9-40464BC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4738-5BF9-4A90-9879-1DFA10D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FD50-060A-4A1F-8F3F-45D75AD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53AD-7071-478F-B16A-6B6FE51B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B7A54-77F1-45D0-A87A-F62014F1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32D9-B1AD-4969-AF56-4C87B661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5D706-94E0-4F1D-B1A9-923C8BBF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F970E-C551-41ED-A471-CABF6291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88F02-5746-4E9A-AB36-60C6246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DCEAE-C665-436F-8980-949503A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666ED9-9701-43E1-A0B4-883BE96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ED7C-5151-453C-ADFC-6EE7585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2A99F0-4067-4225-9F45-3742C1A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1B974-BC81-4510-A4DF-4D5D4D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F2B08-A909-4AFD-9668-9AC045D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37BFA-9A5F-4A4D-89AD-298AE93F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9381F-2B49-4849-A9D6-0399577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5251C-EAA9-4640-9425-919355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0EDD4-C198-432F-B80E-BA6BDEB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E6923-0049-4BFA-ADE0-40C687E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63214-12E3-4E93-92FE-009890CE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80A8C-FB65-42C1-98CC-C11EC61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39F0A-907E-4E5B-B1DF-1965BAF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61B55-573C-4328-A7C2-030095C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9FDC-B839-4DF3-AAF5-84E943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1B528F-5F34-4F3C-A43A-F0B595A2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05E9F-2F8D-46E1-BBC8-046EA152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39792-FFF2-4830-A5CB-77CA648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EBE36-CE7D-42CE-8DD0-33FF69D7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424A-FA5A-4F9E-B97F-DA7C656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036A7-5F37-4AAC-B0A8-F70B7B6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DC57EF-77A6-40CB-BA8A-200136FE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A93E-51DC-443B-A7FE-E656C9B3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832-2622-4354-BD9D-64D40320B320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3955-0B39-4FD3-B990-AE28AE04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417B-3CC3-431C-A240-00FDD821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75799777-9401-4CC7-8CDF-5AD73E5D5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48048"/>
              </p:ext>
            </p:extLst>
          </p:nvPr>
        </p:nvGraphicFramePr>
        <p:xfrm>
          <a:off x="685800" y="1511299"/>
          <a:ext cx="6324599" cy="38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8D53C8-48CA-407B-A3AA-E1137BF9F08A}"/>
              </a:ext>
            </a:extLst>
          </p:cNvPr>
          <p:cNvSpPr/>
          <p:nvPr/>
        </p:nvSpPr>
        <p:spPr>
          <a:xfrm>
            <a:off x="1912620" y="4504266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A516FB-90B7-4617-8214-70A3267F0188}"/>
              </a:ext>
            </a:extLst>
          </p:cNvPr>
          <p:cNvSpPr/>
          <p:nvPr/>
        </p:nvSpPr>
        <p:spPr>
          <a:xfrm>
            <a:off x="1912620" y="3743113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94D66C-5A21-4BE3-BBCA-C30AF19C0445}"/>
              </a:ext>
            </a:extLst>
          </p:cNvPr>
          <p:cNvSpPr/>
          <p:nvPr/>
        </p:nvSpPr>
        <p:spPr>
          <a:xfrm>
            <a:off x="1497330" y="28617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B6D9DF-94BE-4B03-A601-354C57D3716A}"/>
              </a:ext>
            </a:extLst>
          </p:cNvPr>
          <p:cNvSpPr/>
          <p:nvPr/>
        </p:nvSpPr>
        <p:spPr>
          <a:xfrm>
            <a:off x="1497330" y="37634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D8AC93-1ACC-4BB6-AB99-D021F036D88E}"/>
              </a:ext>
            </a:extLst>
          </p:cNvPr>
          <p:cNvSpPr/>
          <p:nvPr/>
        </p:nvSpPr>
        <p:spPr>
          <a:xfrm>
            <a:off x="1497330" y="4671906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623F343-28E9-41A8-82A4-66122DA74C23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rot="10800000">
            <a:off x="1588770" y="3809154"/>
            <a:ext cx="323850" cy="740833"/>
          </a:xfrm>
          <a:prstGeom prst="bentConnector3">
            <a:avLst>
              <a:gd name="adj1" fmla="val 5588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B77F2CD-6684-4D7E-814A-96EB41C40D0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588770" y="4549986"/>
            <a:ext cx="323850" cy="167640"/>
          </a:xfrm>
          <a:prstGeom prst="bentConnector3">
            <a:avLst>
              <a:gd name="adj1" fmla="val 44118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BCD2765-6263-48C2-93FE-C810E4994FDE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>
            <a:off x="1588770" y="2907453"/>
            <a:ext cx="323850" cy="881380"/>
          </a:xfrm>
          <a:prstGeom prst="bentConnector3">
            <a:avLst>
              <a:gd name="adj1" fmla="val 3039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C740FE-0793-4C26-A72E-4A2088F7E4BF}"/>
              </a:ext>
            </a:extLst>
          </p:cNvPr>
          <p:cNvSpPr txBox="1"/>
          <p:nvPr/>
        </p:nvSpPr>
        <p:spPr>
          <a:xfrm>
            <a:off x="2429281" y="5451182"/>
            <a:ext cx="25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Hardware Block Diagram</a:t>
            </a:r>
          </a:p>
        </p:txBody>
      </p:sp>
      <p:graphicFrame>
        <p:nvGraphicFramePr>
          <p:cNvPr id="32" name="図表 31">
            <a:extLst>
              <a:ext uri="{FF2B5EF4-FFF2-40B4-BE49-F238E27FC236}">
                <a16:creationId xmlns:a16="http://schemas.microsoft.com/office/drawing/2014/main" id="{E3B3B93F-BCF4-4D40-9DD2-A8062B9A8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125057"/>
              </p:ext>
            </p:extLst>
          </p:nvPr>
        </p:nvGraphicFramePr>
        <p:xfrm>
          <a:off x="7821929" y="3060700"/>
          <a:ext cx="3657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B59056-E0AB-4E2E-BF70-6F684DC99F08}"/>
              </a:ext>
            </a:extLst>
          </p:cNvPr>
          <p:cNvSpPr txBox="1"/>
          <p:nvPr/>
        </p:nvSpPr>
        <p:spPr>
          <a:xfrm>
            <a:off x="8414108" y="5451182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Block Diagram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CCDB141-D6AE-4463-8566-FE260B16E856}"/>
              </a:ext>
            </a:extLst>
          </p:cNvPr>
          <p:cNvSpPr/>
          <p:nvPr/>
        </p:nvSpPr>
        <p:spPr>
          <a:xfrm>
            <a:off x="6756400" y="3981449"/>
            <a:ext cx="974088" cy="81703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2211DE4-B659-4927-A713-ABF734AF1DE6}"/>
              </a:ext>
            </a:extLst>
          </p:cNvPr>
          <p:cNvGrpSpPr/>
          <p:nvPr/>
        </p:nvGrpSpPr>
        <p:grpSpPr>
          <a:xfrm>
            <a:off x="3190673" y="3060699"/>
            <a:ext cx="1040859" cy="284625"/>
            <a:chOff x="1387458" y="1898523"/>
            <a:chExt cx="980312" cy="748507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7A0C457-F7EE-43DF-88AE-A4F92F3D2B16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A311A323-BE88-4CCD-B369-1A679509157F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Timer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37408F-B6E4-4185-AE70-A73E2AC1B838}"/>
              </a:ext>
            </a:extLst>
          </p:cNvPr>
          <p:cNvGrpSpPr/>
          <p:nvPr/>
        </p:nvGrpSpPr>
        <p:grpSpPr>
          <a:xfrm>
            <a:off x="4322973" y="3060698"/>
            <a:ext cx="1040859" cy="284625"/>
            <a:chOff x="1387458" y="1898523"/>
            <a:chExt cx="980312" cy="748507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D9AD36-5475-4785-8F65-8058A027E999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四角形: 角を丸くする 4">
              <a:extLst>
                <a:ext uri="{FF2B5EF4-FFF2-40B4-BE49-F238E27FC236}">
                  <a16:creationId xmlns:a16="http://schemas.microsoft.com/office/drawing/2014/main" id="{801D2A80-7010-4BB1-B88A-8CFB0415363A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ADC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5EC15D4-D15D-4F3D-BE93-37AFDC06772D}"/>
              </a:ext>
            </a:extLst>
          </p:cNvPr>
          <p:cNvGrpSpPr/>
          <p:nvPr/>
        </p:nvGrpSpPr>
        <p:grpSpPr>
          <a:xfrm>
            <a:off x="5461331" y="3051945"/>
            <a:ext cx="1040859" cy="284625"/>
            <a:chOff x="1387458" y="1898523"/>
            <a:chExt cx="980312" cy="748507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36163F-E01A-4C5F-9ACD-3A1773C681BC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219C9CED-1EF1-468A-BBB9-100C91177048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4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59DD4688-5209-4266-9A68-7227D1398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338014"/>
              </p:ext>
            </p:extLst>
          </p:nvPr>
        </p:nvGraphicFramePr>
        <p:xfrm>
          <a:off x="2032000" y="719665"/>
          <a:ext cx="3657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904640-479A-4B51-B5D8-A2C0FEC1FCCB}"/>
              </a:ext>
            </a:extLst>
          </p:cNvPr>
          <p:cNvSpPr txBox="1"/>
          <p:nvPr/>
        </p:nvSpPr>
        <p:spPr>
          <a:xfrm>
            <a:off x="2624179" y="3059668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74685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18</cp:revision>
  <dcterms:created xsi:type="dcterms:W3CDTF">2024-09-13T21:16:15Z</dcterms:created>
  <dcterms:modified xsi:type="dcterms:W3CDTF">2024-09-14T00:14:32Z</dcterms:modified>
</cp:coreProperties>
</file>