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28"/>
  </p:normalViewPr>
  <p:slideViewPr>
    <p:cSldViewPr snapToGrid="0" snapToObjects="1">
      <p:cViewPr>
        <p:scale>
          <a:sx n="90" d="100"/>
          <a:sy n="90" d="100"/>
        </p:scale>
        <p:origin x="68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EBAC-469B-3E4D-A3DD-D3F6AFC7E3A8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5D7D-76F1-984C-B266-7A3CA48CF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9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EBAC-469B-3E4D-A3DD-D3F6AFC7E3A8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5D7D-76F1-984C-B266-7A3CA48CF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3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EBAC-469B-3E4D-A3DD-D3F6AFC7E3A8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5D7D-76F1-984C-B266-7A3CA48CF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2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EBAC-469B-3E4D-A3DD-D3F6AFC7E3A8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5D7D-76F1-984C-B266-7A3CA48CF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9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EBAC-469B-3E4D-A3DD-D3F6AFC7E3A8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5D7D-76F1-984C-B266-7A3CA48CF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5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EBAC-469B-3E4D-A3DD-D3F6AFC7E3A8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5D7D-76F1-984C-B266-7A3CA48CF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8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EBAC-469B-3E4D-A3DD-D3F6AFC7E3A8}" type="datetimeFigureOut">
              <a:rPr lang="en-US" smtClean="0"/>
              <a:t>3/25/17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5D7D-76F1-984C-B266-7A3CA48CF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6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EBAC-469B-3E4D-A3DD-D3F6AFC7E3A8}" type="datetimeFigureOut">
              <a:rPr lang="en-US" smtClean="0"/>
              <a:t>3/25/17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5D7D-76F1-984C-B266-7A3CA48CF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EBAC-469B-3E4D-A3DD-D3F6AFC7E3A8}" type="datetimeFigureOut">
              <a:rPr lang="en-US" smtClean="0"/>
              <a:t>3/25/17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5D7D-76F1-984C-B266-7A3CA48CF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5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EBAC-469B-3E4D-A3DD-D3F6AFC7E3A8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5D7D-76F1-984C-B266-7A3CA48CF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6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EBAC-469B-3E4D-A3DD-D3F6AFC7E3A8}" type="datetimeFigureOut">
              <a:rPr lang="en-US" smtClean="0"/>
              <a:t>3/25/17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5D7D-76F1-984C-B266-7A3CA48CF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5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8EBAC-469B-3E4D-A3DD-D3F6AFC7E3A8}" type="datetimeFigureOut">
              <a:rPr lang="en-US" smtClean="0"/>
              <a:t>3/25/17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35D7D-76F1-984C-B266-7A3CA48CF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0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Relationship Id="rId3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7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8668" y="708786"/>
            <a:ext cx="1307497" cy="9189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Conv2D (Conv1)</a:t>
            </a:r>
          </a:p>
          <a:p>
            <a:pPr algn="ctr"/>
            <a:r>
              <a:rPr lang="en-US" sz="1200" dirty="0" smtClean="0"/>
              <a:t># filt: 12</a:t>
            </a:r>
          </a:p>
          <a:p>
            <a:pPr algn="ctr"/>
            <a:r>
              <a:rPr lang="en-US" sz="1200" dirty="0" smtClean="0"/>
              <a:t># kernel: 5x5</a:t>
            </a:r>
          </a:p>
          <a:p>
            <a:pPr algn="ctr"/>
            <a:r>
              <a:rPr lang="en-US" sz="1200" dirty="0" smtClean="0"/>
              <a:t>#stride: 2x2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63" b="18307"/>
          <a:stretch/>
        </p:blipFill>
        <p:spPr>
          <a:xfrm>
            <a:off x="282301" y="908490"/>
            <a:ext cx="1806227" cy="5158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33058" y="708785"/>
            <a:ext cx="1402915" cy="9189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MaxPool (MaxPool1)</a:t>
            </a:r>
          </a:p>
          <a:p>
            <a:pPr algn="ctr"/>
            <a:r>
              <a:rPr lang="en-US" sz="1200" dirty="0" smtClean="0"/>
              <a:t># pool: 2x2</a:t>
            </a:r>
          </a:p>
          <a:p>
            <a:pPr algn="ctr"/>
            <a:r>
              <a:rPr lang="en-US" sz="1200" dirty="0" smtClean="0"/>
              <a:t># stride: 2x2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6498732" y="908490"/>
            <a:ext cx="769404" cy="515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Spatial DropOut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7651436" y="708786"/>
            <a:ext cx="1243794" cy="9189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Conv2D (Conv2)</a:t>
            </a:r>
          </a:p>
          <a:p>
            <a:pPr algn="ctr"/>
            <a:r>
              <a:rPr lang="en-US" sz="1200" dirty="0" smtClean="0"/>
              <a:t># filt: 48</a:t>
            </a:r>
          </a:p>
          <a:p>
            <a:pPr algn="ctr"/>
            <a:r>
              <a:rPr lang="en-US" sz="1200" dirty="0" smtClean="0"/>
              <a:t># kernel: 4x4</a:t>
            </a:r>
          </a:p>
          <a:p>
            <a:pPr algn="ctr"/>
            <a:r>
              <a:rPr lang="en-US" sz="1200" dirty="0" smtClean="0"/>
              <a:t>#stride: 2x2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9331209" y="908490"/>
            <a:ext cx="1085587" cy="515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Spatial DropOut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181611" y="2375913"/>
            <a:ext cx="1490597" cy="9189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Conv2D (Conv3)</a:t>
            </a:r>
          </a:p>
          <a:p>
            <a:pPr algn="ctr"/>
            <a:r>
              <a:rPr lang="en-US" sz="1200" dirty="0" smtClean="0"/>
              <a:t># filt: 48</a:t>
            </a:r>
          </a:p>
          <a:p>
            <a:pPr algn="ctr"/>
            <a:r>
              <a:rPr lang="en-US" sz="1200" dirty="0" smtClean="0"/>
              <a:t># kernel: 4x4</a:t>
            </a:r>
          </a:p>
          <a:p>
            <a:pPr algn="ctr"/>
            <a:r>
              <a:rPr lang="en-US" sz="1200" dirty="0" smtClean="0"/>
              <a:t>#stride: 2x2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984814" y="2577460"/>
            <a:ext cx="778906" cy="515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Spatial DropOut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6205760" y="2376458"/>
            <a:ext cx="1490597" cy="9189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Conv2D (Conv4)</a:t>
            </a:r>
          </a:p>
          <a:p>
            <a:pPr algn="ctr"/>
            <a:r>
              <a:rPr lang="en-US" sz="1200" dirty="0" smtClean="0"/>
              <a:t># filt: 64</a:t>
            </a:r>
          </a:p>
          <a:p>
            <a:pPr algn="ctr"/>
            <a:r>
              <a:rPr lang="en-US" sz="1200" dirty="0" smtClean="0"/>
              <a:t># kernel: 3x3</a:t>
            </a:r>
          </a:p>
          <a:p>
            <a:pPr algn="ctr"/>
            <a:r>
              <a:rPr lang="en-US" sz="1200" dirty="0" smtClean="0"/>
              <a:t>#stride: 2x2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8138325" y="2578005"/>
            <a:ext cx="1085587" cy="5158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Spatial DropOut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5665593" y="3709642"/>
            <a:ext cx="1447900" cy="384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GlobalAveragePool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5665593" y="4990171"/>
            <a:ext cx="1447900" cy="3625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Dense(128)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4" idx="3"/>
            <a:endCxn id="6" idx="1"/>
          </p:cNvCxnSpPr>
          <p:nvPr/>
        </p:nvCxnSpPr>
        <p:spPr>
          <a:xfrm flipV="1">
            <a:off x="4276165" y="1168247"/>
            <a:ext cx="4568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7" idx="1"/>
          </p:cNvCxnSpPr>
          <p:nvPr/>
        </p:nvCxnSpPr>
        <p:spPr>
          <a:xfrm flipV="1">
            <a:off x="6135973" y="1166404"/>
            <a:ext cx="362759" cy="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3"/>
            <a:endCxn id="8" idx="1"/>
          </p:cNvCxnSpPr>
          <p:nvPr/>
        </p:nvCxnSpPr>
        <p:spPr>
          <a:xfrm>
            <a:off x="7268136" y="1166404"/>
            <a:ext cx="383300" cy="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3"/>
            <a:endCxn id="9" idx="1"/>
          </p:cNvCxnSpPr>
          <p:nvPr/>
        </p:nvCxnSpPr>
        <p:spPr>
          <a:xfrm flipV="1">
            <a:off x="8895230" y="1166404"/>
            <a:ext cx="435979" cy="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9" idx="3"/>
            <a:endCxn id="10" idx="1"/>
          </p:cNvCxnSpPr>
          <p:nvPr/>
        </p:nvCxnSpPr>
        <p:spPr>
          <a:xfrm flipH="1">
            <a:off x="3181611" y="1166404"/>
            <a:ext cx="7235185" cy="1668971"/>
          </a:xfrm>
          <a:prstGeom prst="curvedConnector5">
            <a:avLst>
              <a:gd name="adj1" fmla="val -3160"/>
              <a:gd name="adj2" fmla="val 41223"/>
              <a:gd name="adj3" fmla="val 1101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3"/>
            <a:endCxn id="11" idx="1"/>
          </p:cNvCxnSpPr>
          <p:nvPr/>
        </p:nvCxnSpPr>
        <p:spPr>
          <a:xfrm flipV="1">
            <a:off x="4672208" y="2835374"/>
            <a:ext cx="3126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3"/>
            <a:endCxn id="12" idx="1"/>
          </p:cNvCxnSpPr>
          <p:nvPr/>
        </p:nvCxnSpPr>
        <p:spPr>
          <a:xfrm>
            <a:off x="5763720" y="2835374"/>
            <a:ext cx="442040" cy="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2" idx="3"/>
            <a:endCxn id="13" idx="1"/>
          </p:cNvCxnSpPr>
          <p:nvPr/>
        </p:nvCxnSpPr>
        <p:spPr>
          <a:xfrm flipV="1">
            <a:off x="7696357" y="2835919"/>
            <a:ext cx="4419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665593" y="5557918"/>
            <a:ext cx="1447900" cy="2545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Dense(1)</a:t>
            </a:r>
            <a:endParaRPr lang="en-US" sz="1200" dirty="0"/>
          </a:p>
        </p:txBody>
      </p:sp>
      <p:cxnSp>
        <p:nvCxnSpPr>
          <p:cNvPr id="56" name="Curved Connector 55"/>
          <p:cNvCxnSpPr>
            <a:stCxn id="13" idx="3"/>
            <a:endCxn id="14" idx="0"/>
          </p:cNvCxnSpPr>
          <p:nvPr/>
        </p:nvCxnSpPr>
        <p:spPr>
          <a:xfrm flipH="1">
            <a:off x="6389543" y="2835919"/>
            <a:ext cx="2834369" cy="873723"/>
          </a:xfrm>
          <a:prstGeom prst="curvedConnector4">
            <a:avLst>
              <a:gd name="adj1" fmla="val -8065"/>
              <a:gd name="adj2" fmla="val 647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4" idx="2"/>
            <a:endCxn id="76" idx="0"/>
          </p:cNvCxnSpPr>
          <p:nvPr/>
        </p:nvCxnSpPr>
        <p:spPr>
          <a:xfrm>
            <a:off x="6389543" y="4093644"/>
            <a:ext cx="1" cy="28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5" idx="2"/>
            <a:endCxn id="55" idx="0"/>
          </p:cNvCxnSpPr>
          <p:nvPr/>
        </p:nvCxnSpPr>
        <p:spPr>
          <a:xfrm>
            <a:off x="6389543" y="5352712"/>
            <a:ext cx="0" cy="205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5" idx="2"/>
          </p:cNvCxnSpPr>
          <p:nvPr/>
        </p:nvCxnSpPr>
        <p:spPr>
          <a:xfrm>
            <a:off x="6389543" y="5812465"/>
            <a:ext cx="0" cy="311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1594904" y="1020108"/>
            <a:ext cx="1364997" cy="292592"/>
            <a:chOff x="1085530" y="1311072"/>
            <a:chExt cx="1936608" cy="337217"/>
          </a:xfrm>
        </p:grpSpPr>
        <p:sp>
          <p:nvSpPr>
            <p:cNvPr id="69" name="Rectangle 68"/>
            <p:cNvSpPr/>
            <p:nvPr/>
          </p:nvSpPr>
          <p:spPr>
            <a:xfrm>
              <a:off x="1085530" y="1311072"/>
              <a:ext cx="373916" cy="3372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/>
            <p:cNvCxnSpPr/>
            <p:nvPr/>
          </p:nvCxnSpPr>
          <p:spPr>
            <a:xfrm>
              <a:off x="1459446" y="1311073"/>
              <a:ext cx="1562692" cy="1830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459446" y="1506030"/>
              <a:ext cx="1562692" cy="1364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085530" y="1322976"/>
              <a:ext cx="1936608" cy="1711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1085530" y="1502117"/>
              <a:ext cx="1936608" cy="1364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/>
          <p:cNvSpPr/>
          <p:nvPr/>
        </p:nvSpPr>
        <p:spPr>
          <a:xfrm>
            <a:off x="5665594" y="4382534"/>
            <a:ext cx="1447900" cy="2945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smtClean="0"/>
              <a:t>DropOut</a:t>
            </a:r>
            <a:endParaRPr lang="en-US" sz="1200" dirty="0"/>
          </a:p>
        </p:txBody>
      </p:sp>
      <p:cxnSp>
        <p:nvCxnSpPr>
          <p:cNvPr id="81" name="Straight Arrow Connector 80"/>
          <p:cNvCxnSpPr>
            <a:stCxn id="76" idx="2"/>
            <a:endCxn id="15" idx="0"/>
          </p:cNvCxnSpPr>
          <p:nvPr/>
        </p:nvCxnSpPr>
        <p:spPr>
          <a:xfrm flipH="1">
            <a:off x="6389543" y="4677052"/>
            <a:ext cx="1" cy="313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59" y="3566062"/>
            <a:ext cx="1806227" cy="11109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49989" y="2253107"/>
            <a:ext cx="1459832" cy="7173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Image Preprocess</a:t>
            </a:r>
            <a:endParaRPr lang="en-US" sz="1400" dirty="0"/>
          </a:p>
        </p:txBody>
      </p:sp>
      <p:cxnSp>
        <p:nvCxnSpPr>
          <p:cNvPr id="37" name="Straight Arrow Connector 36"/>
          <p:cNvCxnSpPr>
            <a:stCxn id="35" idx="0"/>
            <a:endCxn id="2" idx="2"/>
          </p:cNvCxnSpPr>
          <p:nvPr/>
        </p:nvCxnSpPr>
        <p:spPr>
          <a:xfrm flipV="1">
            <a:off x="1169373" y="2970482"/>
            <a:ext cx="10532" cy="59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" idx="0"/>
            <a:endCxn id="5" idx="2"/>
          </p:cNvCxnSpPr>
          <p:nvPr/>
        </p:nvCxnSpPr>
        <p:spPr>
          <a:xfrm flipV="1">
            <a:off x="1179905" y="1424318"/>
            <a:ext cx="5510" cy="828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2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3903" y="2304957"/>
            <a:ext cx="2477729" cy="8111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Latitudinal Controller</a:t>
            </a:r>
          </a:p>
          <a:p>
            <a:pPr algn="ctr"/>
            <a:r>
              <a:rPr lang="en-US" dirty="0" smtClean="0"/>
              <a:t>(</a:t>
            </a:r>
            <a:r>
              <a:rPr lang="en-US" i="1" dirty="0" smtClean="0"/>
              <a:t>GTRegression</a:t>
            </a:r>
            <a:r>
              <a:rPr lang="en-US" dirty="0" smtClean="0"/>
              <a:t>)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600" y="2373244"/>
            <a:ext cx="738753" cy="738753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5" idx="3"/>
            <a:endCxn id="8" idx="1"/>
          </p:cNvCxnSpPr>
          <p:nvPr/>
        </p:nvCxnSpPr>
        <p:spPr>
          <a:xfrm>
            <a:off x="3251632" y="2710538"/>
            <a:ext cx="6327968" cy="32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68169" y="2333725"/>
            <a:ext cx="1487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dirty="0" smtClean="0"/>
              <a:t>ngle </a:t>
            </a:r>
            <a:r>
              <a:rPr lang="en-US" sz="1600" dirty="0" smtClean="0"/>
              <a:t>([-1, 1])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3725875" y="3529665"/>
            <a:ext cx="2787988" cy="415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Const_Speed</a:t>
            </a:r>
            <a:r>
              <a:rPr lang="en-US" sz="1400" dirty="0"/>
              <a:t> </a:t>
            </a:r>
            <a:r>
              <a:rPr lang="en-US" sz="1400" dirty="0" smtClean="0"/>
              <a:t>x </a:t>
            </a:r>
            <a:r>
              <a:rPr lang="en-US" sz="1400" dirty="0" smtClean="0"/>
              <a:t>(1 </a:t>
            </a:r>
            <a:r>
              <a:rPr lang="en-US" sz="1400" dirty="0" smtClean="0"/>
              <a:t>– </a:t>
            </a:r>
            <a:r>
              <a:rPr lang="en-US" sz="1400" dirty="0" smtClean="0"/>
              <a:t>α x|angle</a:t>
            </a:r>
            <a:r>
              <a:rPr lang="en-US" sz="1400" dirty="0" smtClean="0"/>
              <a:t>|)</a:t>
            </a:r>
            <a:endParaRPr lang="en-US" sz="1400" dirty="0"/>
          </a:p>
        </p:txBody>
      </p:sp>
      <p:cxnSp>
        <p:nvCxnSpPr>
          <p:cNvPr id="17" name="Elbow Connector 16"/>
          <p:cNvCxnSpPr>
            <a:stCxn id="5" idx="3"/>
            <a:endCxn id="15" idx="1"/>
          </p:cNvCxnSpPr>
          <p:nvPr/>
        </p:nvCxnSpPr>
        <p:spPr>
          <a:xfrm>
            <a:off x="3251632" y="2710538"/>
            <a:ext cx="474243" cy="10266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5852" y="3347628"/>
            <a:ext cx="779144" cy="779144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30" idx="3"/>
            <a:endCxn id="22" idx="1"/>
          </p:cNvCxnSpPr>
          <p:nvPr/>
        </p:nvCxnSpPr>
        <p:spPr>
          <a:xfrm flipV="1">
            <a:off x="8669703" y="3737200"/>
            <a:ext cx="10161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917743" y="3486283"/>
            <a:ext cx="1751960" cy="5018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 Controller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15" idx="3"/>
            <a:endCxn id="30" idx="1"/>
          </p:cNvCxnSpPr>
          <p:nvPr/>
        </p:nvCxnSpPr>
        <p:spPr>
          <a:xfrm flipV="1">
            <a:off x="6513863" y="3737201"/>
            <a:ext cx="4038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609482" y="3367868"/>
            <a:ext cx="113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Throttle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1914" y="3590667"/>
            <a:ext cx="2477729" cy="8111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Longitudinal Controller</a:t>
            </a:r>
          </a:p>
          <a:p>
            <a:pPr algn="ctr"/>
            <a:r>
              <a:rPr lang="en-US" dirty="0" smtClean="0"/>
              <a:t>(</a:t>
            </a:r>
            <a:r>
              <a:rPr lang="en-US" i="1" dirty="0" smtClean="0"/>
              <a:t>GTRegression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18015" y="3743549"/>
            <a:ext cx="1751960" cy="5018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 Controller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656" y="3561094"/>
            <a:ext cx="859228" cy="8592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336400" y="3416686"/>
            <a:ext cx="1136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Set-Speed</a:t>
            </a:r>
          </a:p>
          <a:p>
            <a:pPr algn="ctr"/>
            <a:r>
              <a:rPr lang="en-US" sz="1400" dirty="0" smtClean="0"/>
              <a:t>(mph)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569975" y="3632129"/>
            <a:ext cx="1136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Throttle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761915" y="1877574"/>
            <a:ext cx="2477729" cy="8111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Latitudinal Controller</a:t>
            </a:r>
          </a:p>
          <a:p>
            <a:pPr algn="ctr"/>
            <a:r>
              <a:rPr lang="en-US" dirty="0" smtClean="0"/>
              <a:t>(</a:t>
            </a:r>
            <a:r>
              <a:rPr lang="en-US" i="1" dirty="0" smtClean="0"/>
              <a:t>GTRegression</a:t>
            </a:r>
            <a:r>
              <a:rPr lang="en-US" dirty="0" smtClean="0"/>
              <a:t>) 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8656" y="1910654"/>
            <a:ext cx="738753" cy="738753"/>
          </a:xfrm>
          <a:prstGeom prst="rect">
            <a:avLst/>
          </a:prstGeom>
        </p:spPr>
      </p:pic>
      <p:cxnSp>
        <p:nvCxnSpPr>
          <p:cNvPr id="31" name="Straight Arrow Connector 30"/>
          <p:cNvCxnSpPr>
            <a:stCxn id="29" idx="3"/>
            <a:endCxn id="30" idx="1"/>
          </p:cNvCxnSpPr>
          <p:nvPr/>
        </p:nvCxnSpPr>
        <p:spPr>
          <a:xfrm flipV="1">
            <a:off x="3239644" y="2280031"/>
            <a:ext cx="6279012" cy="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548888" y="1877574"/>
            <a:ext cx="1487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dirty="0" smtClean="0"/>
              <a:t>ngle </a:t>
            </a:r>
            <a:r>
              <a:rPr lang="en-US" sz="1600" dirty="0" smtClean="0"/>
              <a:t>([-1, 1])</a:t>
            </a:r>
            <a:endParaRPr lang="en-US" sz="1600" dirty="0"/>
          </a:p>
        </p:txBody>
      </p:sp>
      <p:sp>
        <p:nvSpPr>
          <p:cNvPr id="38" name="Rectangle 37"/>
          <p:cNvSpPr/>
          <p:nvPr/>
        </p:nvSpPr>
        <p:spPr>
          <a:xfrm>
            <a:off x="4505760" y="3743549"/>
            <a:ext cx="1751960" cy="5018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Clip[5, 20]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6" idx="3"/>
            <a:endCxn id="8" idx="1"/>
          </p:cNvCxnSpPr>
          <p:nvPr/>
        </p:nvCxnSpPr>
        <p:spPr>
          <a:xfrm flipV="1">
            <a:off x="8569975" y="3990708"/>
            <a:ext cx="948681" cy="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" idx="3"/>
            <a:endCxn id="38" idx="1"/>
          </p:cNvCxnSpPr>
          <p:nvPr/>
        </p:nvCxnSpPr>
        <p:spPr>
          <a:xfrm flipV="1">
            <a:off x="3239643" y="3994467"/>
            <a:ext cx="1266117" cy="1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8" idx="3"/>
            <a:endCxn id="6" idx="1"/>
          </p:cNvCxnSpPr>
          <p:nvPr/>
        </p:nvCxnSpPr>
        <p:spPr>
          <a:xfrm>
            <a:off x="6257720" y="3994467"/>
            <a:ext cx="560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8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4232</TotalTime>
  <Words>141</Words>
  <Application>Microsoft Macintosh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Gerti Tuzi</dc:creator>
  <cp:lastModifiedBy>Gerti Tuzi</cp:lastModifiedBy>
  <cp:revision>17</cp:revision>
  <dcterms:created xsi:type="dcterms:W3CDTF">2017-03-23T02:46:05Z</dcterms:created>
  <dcterms:modified xsi:type="dcterms:W3CDTF">2017-03-26T06:25:27Z</dcterms:modified>
</cp:coreProperties>
</file>