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4"/>
    <p:restoredTop sz="94689"/>
  </p:normalViewPr>
  <p:slideViewPr>
    <p:cSldViewPr snapToGrid="0" snapToObjects="1">
      <p:cViewPr>
        <p:scale>
          <a:sx n="75" d="100"/>
          <a:sy n="75" d="100"/>
        </p:scale>
        <p:origin x="4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E6A6-536C-9346-B1C9-3BBE6BBE67D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E653-9599-1845-984E-9C83324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404" t="7170" r="55534" b="52127"/>
          <a:stretch/>
        </p:blipFill>
        <p:spPr>
          <a:xfrm>
            <a:off x="363311" y="884418"/>
            <a:ext cx="1154441" cy="1185643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085530" y="1355697"/>
            <a:ext cx="1364997" cy="292592"/>
            <a:chOff x="1085530" y="1311072"/>
            <a:chExt cx="1936608" cy="337217"/>
          </a:xfrm>
        </p:grpSpPr>
        <p:sp>
          <p:nvSpPr>
            <p:cNvPr id="26" name="Rectangle 25"/>
            <p:cNvSpPr/>
            <p:nvPr/>
          </p:nvSpPr>
          <p:spPr>
            <a:xfrm>
              <a:off x="1085530" y="1311072"/>
              <a:ext cx="373916" cy="3372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459446" y="1311073"/>
              <a:ext cx="1562692" cy="183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59446" y="1506030"/>
              <a:ext cx="1562692" cy="1364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85530" y="1322976"/>
              <a:ext cx="1936608" cy="171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085530" y="1502117"/>
              <a:ext cx="1936608" cy="136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2450527" y="1184519"/>
            <a:ext cx="982133" cy="6798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Conv2d (C1)</a:t>
            </a:r>
            <a:endParaRPr lang="en-US" sz="1200" dirty="0"/>
          </a:p>
        </p:txBody>
      </p:sp>
      <p:sp>
        <p:nvSpPr>
          <p:cNvPr id="63" name="Round Diagonal Corner Rectangle 62"/>
          <p:cNvSpPr/>
          <p:nvPr/>
        </p:nvSpPr>
        <p:spPr>
          <a:xfrm>
            <a:off x="4238435" y="1203986"/>
            <a:ext cx="889000" cy="6349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Inception</a:t>
            </a:r>
          </a:p>
          <a:p>
            <a:pPr algn="ctr"/>
            <a:r>
              <a:rPr lang="en-US" sz="1200" dirty="0" smtClean="0"/>
              <a:t>(C1i)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5" name="Straight Arrow Connector 64"/>
          <p:cNvCxnSpPr>
            <a:stCxn id="61" idx="6"/>
            <a:endCxn id="63" idx="2"/>
          </p:cNvCxnSpPr>
          <p:nvPr/>
        </p:nvCxnSpPr>
        <p:spPr>
          <a:xfrm flipV="1">
            <a:off x="3432660" y="1521460"/>
            <a:ext cx="805775" cy="2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82126" y="1177185"/>
            <a:ext cx="931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32 x 32 x 3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369671" y="1223132"/>
            <a:ext cx="900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 x 28 x 60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63" idx="0"/>
          </p:cNvCxnSpPr>
          <p:nvPr/>
        </p:nvCxnSpPr>
        <p:spPr>
          <a:xfrm flipV="1">
            <a:off x="5127435" y="1520654"/>
            <a:ext cx="914400" cy="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40951" y="1223132"/>
            <a:ext cx="900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 x 28 x 60</a:t>
            </a:r>
            <a:endParaRPr lang="en-US" sz="1000" dirty="0"/>
          </a:p>
        </p:txBody>
      </p:sp>
      <p:sp>
        <p:nvSpPr>
          <p:cNvPr id="74" name="Snip Same Side Corner Rectangle 73"/>
          <p:cNvSpPr/>
          <p:nvPr/>
        </p:nvSpPr>
        <p:spPr>
          <a:xfrm>
            <a:off x="6041835" y="1177185"/>
            <a:ext cx="1236133" cy="66174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>
                <a:solidFill>
                  <a:schemeClr val="dk1"/>
                </a:solidFill>
              </a:rPr>
              <a:t>axpool</a:t>
            </a:r>
          </a:p>
          <a:p>
            <a:pPr algn="ctr"/>
            <a:r>
              <a:rPr lang="en-US" sz="1200" dirty="0" smtClean="0"/>
              <a:t>(s2)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8206510" y="1184519"/>
            <a:ext cx="889000" cy="6349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Inception</a:t>
            </a:r>
          </a:p>
          <a:p>
            <a:pPr algn="ctr"/>
            <a:r>
              <a:rPr lang="en-US" sz="1200" dirty="0" smtClean="0"/>
              <a:t>(C3i)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 flipV="1">
            <a:off x="7259378" y="1501993"/>
            <a:ext cx="947132" cy="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66136" y="1255772"/>
            <a:ext cx="900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 x 14 x 60</a:t>
            </a:r>
            <a:endParaRPr lang="en-US" sz="1000" dirty="0"/>
          </a:p>
        </p:txBody>
      </p:sp>
      <p:sp>
        <p:nvSpPr>
          <p:cNvPr id="79" name="Round Diagonal Corner Rectangle 78"/>
          <p:cNvSpPr/>
          <p:nvPr/>
        </p:nvSpPr>
        <p:spPr>
          <a:xfrm>
            <a:off x="10145682" y="1151073"/>
            <a:ext cx="889000" cy="6349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Inception</a:t>
            </a:r>
          </a:p>
          <a:p>
            <a:pPr algn="ctr"/>
            <a:r>
              <a:rPr lang="en-US" sz="1200" dirty="0" smtClean="0"/>
              <a:t>(C4i)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0" name="Straight Arrow Connector 79"/>
          <p:cNvCxnSpPr>
            <a:endCxn id="79" idx="2"/>
          </p:cNvCxnSpPr>
          <p:nvPr/>
        </p:nvCxnSpPr>
        <p:spPr>
          <a:xfrm flipV="1">
            <a:off x="9096950" y="1468547"/>
            <a:ext cx="1048732" cy="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22323" y="1203423"/>
            <a:ext cx="99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 x 14 x 100</a:t>
            </a:r>
            <a:endParaRPr lang="en-US" sz="1000" dirty="0"/>
          </a:p>
        </p:txBody>
      </p:sp>
      <p:sp>
        <p:nvSpPr>
          <p:cNvPr id="83" name="Round Diagonal Corner Rectangle 82"/>
          <p:cNvSpPr/>
          <p:nvPr/>
        </p:nvSpPr>
        <p:spPr>
          <a:xfrm>
            <a:off x="460081" y="2759739"/>
            <a:ext cx="889000" cy="6349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Inception</a:t>
            </a:r>
          </a:p>
          <a:p>
            <a:pPr algn="ctr"/>
            <a:r>
              <a:rPr lang="en-US" sz="1200" dirty="0" smtClean="0"/>
              <a:t>(C5i)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5" name="Curved Connector 84"/>
          <p:cNvCxnSpPr>
            <a:stCxn id="79" idx="0"/>
            <a:endCxn id="83" idx="2"/>
          </p:cNvCxnSpPr>
          <p:nvPr/>
        </p:nvCxnSpPr>
        <p:spPr>
          <a:xfrm flipH="1">
            <a:off x="460081" y="1468547"/>
            <a:ext cx="10574601" cy="1608666"/>
          </a:xfrm>
          <a:prstGeom prst="curvedConnector5">
            <a:avLst>
              <a:gd name="adj1" fmla="val -5810"/>
              <a:gd name="adj2" fmla="val 50000"/>
              <a:gd name="adj3" fmla="val 102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061495" y="1219159"/>
            <a:ext cx="99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 x 14 x 160</a:t>
            </a:r>
            <a:endParaRPr lang="en-US" sz="1000" dirty="0"/>
          </a:p>
        </p:txBody>
      </p:sp>
      <p:sp>
        <p:nvSpPr>
          <p:cNvPr id="88" name="Snip Same Side Corner Rectangle 87"/>
          <p:cNvSpPr/>
          <p:nvPr/>
        </p:nvSpPr>
        <p:spPr>
          <a:xfrm>
            <a:off x="2328844" y="2736665"/>
            <a:ext cx="1236133" cy="66174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>
                <a:solidFill>
                  <a:schemeClr val="dk1"/>
                </a:solidFill>
              </a:rPr>
              <a:t>axpool</a:t>
            </a:r>
          </a:p>
          <a:p>
            <a:pPr algn="ctr"/>
            <a:r>
              <a:rPr lang="en-US" sz="1200" dirty="0" smtClean="0"/>
              <a:t>(s5)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9" name="Straight Arrow Connector 88"/>
          <p:cNvCxnSpPr>
            <a:stCxn id="83" idx="0"/>
            <a:endCxn id="88" idx="2"/>
          </p:cNvCxnSpPr>
          <p:nvPr/>
        </p:nvCxnSpPr>
        <p:spPr>
          <a:xfrm flipV="1">
            <a:off x="1349081" y="3067540"/>
            <a:ext cx="979763" cy="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40690" y="2785693"/>
            <a:ext cx="99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 x 14 x 160</a:t>
            </a:r>
            <a:endParaRPr lang="en-US" sz="1000" dirty="0"/>
          </a:p>
        </p:txBody>
      </p:sp>
      <p:sp>
        <p:nvSpPr>
          <p:cNvPr id="93" name="Round Diagonal Corner Rectangle 92"/>
          <p:cNvSpPr/>
          <p:nvPr/>
        </p:nvSpPr>
        <p:spPr>
          <a:xfrm>
            <a:off x="4525767" y="2745451"/>
            <a:ext cx="889000" cy="6349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Inception</a:t>
            </a:r>
          </a:p>
          <a:p>
            <a:pPr algn="ctr"/>
            <a:r>
              <a:rPr lang="en-US" sz="1200" dirty="0" smtClean="0"/>
              <a:t>(C6i)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/>
          <p:cNvCxnSpPr>
            <a:stCxn id="88" idx="0"/>
            <a:endCxn id="93" idx="2"/>
          </p:cNvCxnSpPr>
          <p:nvPr/>
        </p:nvCxnSpPr>
        <p:spPr>
          <a:xfrm flipV="1">
            <a:off x="3564977" y="3062925"/>
            <a:ext cx="960790" cy="4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93483" y="2826155"/>
            <a:ext cx="99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  <a:r>
              <a:rPr lang="en-US" sz="1000" dirty="0" smtClean="0"/>
              <a:t>x 7 x 160</a:t>
            </a:r>
            <a:endParaRPr lang="en-US" sz="1000" dirty="0"/>
          </a:p>
        </p:txBody>
      </p:sp>
      <p:sp>
        <p:nvSpPr>
          <p:cNvPr id="98" name="Round Diagonal Corner Rectangle 97"/>
          <p:cNvSpPr/>
          <p:nvPr/>
        </p:nvSpPr>
        <p:spPr>
          <a:xfrm>
            <a:off x="6425258" y="2739713"/>
            <a:ext cx="889000" cy="6349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Inception</a:t>
            </a:r>
          </a:p>
          <a:p>
            <a:pPr algn="ctr"/>
            <a:r>
              <a:rPr lang="en-US" sz="1200" dirty="0" smtClean="0"/>
              <a:t>(C7i)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91659" y="2787944"/>
            <a:ext cx="99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  <a:r>
              <a:rPr lang="en-US" sz="1000" dirty="0" smtClean="0"/>
              <a:t>x 7 x 320</a:t>
            </a:r>
            <a:endParaRPr lang="en-US" sz="1000" dirty="0"/>
          </a:p>
        </p:txBody>
      </p:sp>
      <p:cxnSp>
        <p:nvCxnSpPr>
          <p:cNvPr id="100" name="Straight Arrow Connector 99"/>
          <p:cNvCxnSpPr>
            <a:stCxn id="93" idx="0"/>
            <a:endCxn id="98" idx="2"/>
          </p:cNvCxnSpPr>
          <p:nvPr/>
        </p:nvCxnSpPr>
        <p:spPr>
          <a:xfrm flipV="1">
            <a:off x="5414767" y="3057187"/>
            <a:ext cx="1010491" cy="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nip Same Side Corner Rectangle 102"/>
          <p:cNvSpPr/>
          <p:nvPr/>
        </p:nvSpPr>
        <p:spPr>
          <a:xfrm>
            <a:off x="8408114" y="2718650"/>
            <a:ext cx="1236133" cy="66174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>
                <a:solidFill>
                  <a:schemeClr val="dk1"/>
                </a:solidFill>
              </a:rPr>
              <a:t>axpool</a:t>
            </a:r>
          </a:p>
          <a:p>
            <a:pPr algn="ctr"/>
            <a:r>
              <a:rPr lang="en-US" sz="1200" dirty="0" smtClean="0"/>
              <a:t>(s8)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98" idx="0"/>
            <a:endCxn id="103" idx="2"/>
          </p:cNvCxnSpPr>
          <p:nvPr/>
        </p:nvCxnSpPr>
        <p:spPr>
          <a:xfrm flipV="1">
            <a:off x="7314258" y="3049525"/>
            <a:ext cx="1093856" cy="7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450310" y="2810966"/>
            <a:ext cx="99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  <a:r>
              <a:rPr lang="en-US" sz="1000" dirty="0" smtClean="0"/>
              <a:t>x 7 x 640</a:t>
            </a:r>
            <a:endParaRPr lang="en-US" sz="1000" dirty="0"/>
          </a:p>
        </p:txBody>
      </p:sp>
      <p:sp>
        <p:nvSpPr>
          <p:cNvPr id="109" name="Hexagon 108"/>
          <p:cNvSpPr/>
          <p:nvPr/>
        </p:nvSpPr>
        <p:spPr>
          <a:xfrm>
            <a:off x="10346382" y="2745451"/>
            <a:ext cx="1068508" cy="60437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Dropout</a:t>
            </a:r>
            <a:endParaRPr lang="en-US" sz="1200" dirty="0" smtClean="0">
              <a:solidFill>
                <a:schemeClr val="dk1"/>
              </a:solidFill>
            </a:endParaRPr>
          </a:p>
          <a:p>
            <a:pPr algn="ctr"/>
            <a:r>
              <a:rPr lang="en-US" sz="1200" dirty="0" smtClean="0"/>
              <a:t>(fc9)</a:t>
            </a:r>
            <a:endParaRPr lang="en-US" sz="1200" dirty="0" smtClean="0">
              <a:solidFill>
                <a:schemeClr val="dk1"/>
              </a:solidFill>
            </a:endParaRPr>
          </a:p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>
            <a:stCxn id="103" idx="0"/>
            <a:endCxn id="109" idx="3"/>
          </p:cNvCxnSpPr>
          <p:nvPr/>
        </p:nvCxnSpPr>
        <p:spPr>
          <a:xfrm flipV="1">
            <a:off x="9644247" y="3047638"/>
            <a:ext cx="702135" cy="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714281" y="2770662"/>
            <a:ext cx="6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640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6114" y="4219677"/>
            <a:ext cx="1427624" cy="67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Fully Connected</a:t>
            </a:r>
          </a:p>
          <a:p>
            <a:pPr algn="ctr"/>
            <a:r>
              <a:rPr lang="en-US" sz="1200" dirty="0" smtClean="0"/>
              <a:t>(fc10)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15" name="Curved Connector 114"/>
          <p:cNvCxnSpPr>
            <a:stCxn id="109" idx="0"/>
            <a:endCxn id="114" idx="1"/>
          </p:cNvCxnSpPr>
          <p:nvPr/>
        </p:nvCxnSpPr>
        <p:spPr>
          <a:xfrm flipH="1">
            <a:off x="336114" y="3047638"/>
            <a:ext cx="11078776" cy="1507795"/>
          </a:xfrm>
          <a:prstGeom prst="curvedConnector5">
            <a:avLst>
              <a:gd name="adj1" fmla="val -4384"/>
              <a:gd name="adj2" fmla="val 48887"/>
              <a:gd name="adj3" fmla="val 102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1487279" y="2785692"/>
            <a:ext cx="6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640</a:t>
            </a:r>
            <a:endParaRPr lang="en-US" sz="1000" dirty="0"/>
          </a:p>
        </p:txBody>
      </p:sp>
      <p:sp>
        <p:nvSpPr>
          <p:cNvPr id="121" name="Rectangle 120"/>
          <p:cNvSpPr/>
          <p:nvPr/>
        </p:nvSpPr>
        <p:spPr>
          <a:xfrm>
            <a:off x="2672719" y="4212779"/>
            <a:ext cx="1427624" cy="67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Fully Connected</a:t>
            </a:r>
          </a:p>
          <a:p>
            <a:pPr algn="ctr"/>
            <a:r>
              <a:rPr lang="en-US" sz="1200" dirty="0" smtClean="0"/>
              <a:t>(fc11)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/>
          <p:cNvCxnSpPr>
            <a:stCxn id="114" idx="3"/>
            <a:endCxn id="121" idx="1"/>
          </p:cNvCxnSpPr>
          <p:nvPr/>
        </p:nvCxnSpPr>
        <p:spPr>
          <a:xfrm flipV="1">
            <a:off x="1763738" y="4548535"/>
            <a:ext cx="908981" cy="6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99804" y="4292623"/>
            <a:ext cx="6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1024</a:t>
            </a:r>
            <a:endParaRPr lang="en-US" sz="1000" dirty="0"/>
          </a:p>
        </p:txBody>
      </p:sp>
      <p:sp>
        <p:nvSpPr>
          <p:cNvPr id="127" name="Rectangle 126"/>
          <p:cNvSpPr/>
          <p:nvPr/>
        </p:nvSpPr>
        <p:spPr>
          <a:xfrm>
            <a:off x="4925058" y="4212779"/>
            <a:ext cx="1427624" cy="67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Softmax</a:t>
            </a:r>
            <a:endParaRPr lang="en-US" sz="1200" dirty="0" smtClean="0">
              <a:solidFill>
                <a:schemeClr val="dk1"/>
              </a:solidFill>
            </a:endParaRPr>
          </a:p>
          <a:p>
            <a:pPr algn="ctr"/>
            <a:r>
              <a:rPr lang="en-US" sz="1200" dirty="0" smtClean="0"/>
              <a:t>(fc10)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28" name="Straight Arrow Connector 127"/>
          <p:cNvCxnSpPr>
            <a:stCxn id="121" idx="3"/>
            <a:endCxn id="127" idx="1"/>
          </p:cNvCxnSpPr>
          <p:nvPr/>
        </p:nvCxnSpPr>
        <p:spPr>
          <a:xfrm>
            <a:off x="4100343" y="4548535"/>
            <a:ext cx="824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388537" y="4273920"/>
            <a:ext cx="430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43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2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04288" y="2712898"/>
            <a:ext cx="1307958" cy="1235423"/>
            <a:chOff x="212089" y="1364577"/>
            <a:chExt cx="1307958" cy="1235423"/>
          </a:xfrm>
        </p:grpSpPr>
        <p:grpSp>
          <p:nvGrpSpPr>
            <p:cNvPr id="4" name="Group 3"/>
            <p:cNvGrpSpPr/>
            <p:nvPr/>
          </p:nvGrpSpPr>
          <p:grpSpPr>
            <a:xfrm>
              <a:off x="495302" y="1364577"/>
              <a:ext cx="1024745" cy="1185643"/>
              <a:chOff x="2585802" y="3966316"/>
              <a:chExt cx="1471536" cy="1666408"/>
            </a:xfrm>
          </p:grpSpPr>
          <p:sp>
            <p:nvSpPr>
              <p:cNvPr id="5" name="Cube 4"/>
              <p:cNvSpPr/>
              <p:nvPr/>
            </p:nvSpPr>
            <p:spPr>
              <a:xfrm>
                <a:off x="2585802" y="3966316"/>
                <a:ext cx="607103" cy="704539"/>
              </a:xfrm>
              <a:prstGeom prst="cube">
                <a:avLst>
                  <a:gd name="adj" fmla="val 95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2738202" y="4118716"/>
                <a:ext cx="607103" cy="704539"/>
              </a:xfrm>
              <a:prstGeom prst="cube">
                <a:avLst>
                  <a:gd name="adj" fmla="val 9591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2890602" y="4271116"/>
                <a:ext cx="607103" cy="704539"/>
              </a:xfrm>
              <a:prstGeom prst="cube">
                <a:avLst>
                  <a:gd name="adj" fmla="val 95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3043002" y="4423516"/>
                <a:ext cx="607103" cy="704539"/>
              </a:xfrm>
              <a:prstGeom prst="cube">
                <a:avLst>
                  <a:gd name="adj" fmla="val 9591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3450235" y="4928185"/>
                <a:ext cx="607103" cy="704539"/>
              </a:xfrm>
              <a:prstGeom prst="cube">
                <a:avLst>
                  <a:gd name="adj" fmla="val 9591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k x k</a:t>
                </a:r>
                <a:endParaRPr lang="en-US" sz="7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3254236" y="4688473"/>
                <a:ext cx="357579" cy="3338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1102204" y="2102786"/>
              <a:ext cx="107591" cy="101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9201" y="1730231"/>
              <a:ext cx="107591" cy="101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1610" y="1628756"/>
              <a:ext cx="107591" cy="101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736" y="1527281"/>
              <a:ext cx="107591" cy="101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5145" y="1420145"/>
              <a:ext cx="107591" cy="101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399" y="2498525"/>
              <a:ext cx="107591" cy="101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0653" y="2312280"/>
              <a:ext cx="3550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1x1</a:t>
              </a:r>
              <a:endParaRPr lang="en-US" sz="900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06970" y="1899280"/>
              <a:ext cx="640867" cy="646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12089" y="2128643"/>
              <a:ext cx="553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x-depth</a:t>
              </a:r>
              <a:endParaRPr lang="en-US" sz="900" dirty="0"/>
            </a:p>
          </p:txBody>
        </p:sp>
      </p:grpSp>
      <p:cxnSp>
        <p:nvCxnSpPr>
          <p:cNvPr id="29" name="Straight Connector 28"/>
          <p:cNvCxnSpPr>
            <a:stCxn id="11" idx="3"/>
            <a:endCxn id="22" idx="2"/>
          </p:cNvCxnSpPr>
          <p:nvPr/>
        </p:nvCxnSpPr>
        <p:spPr>
          <a:xfrm flipV="1">
            <a:off x="2301994" y="3410728"/>
            <a:ext cx="1261074" cy="91117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3"/>
            <a:endCxn id="22" idx="2"/>
          </p:cNvCxnSpPr>
          <p:nvPr/>
        </p:nvCxnSpPr>
        <p:spPr>
          <a:xfrm>
            <a:off x="2018991" y="3129290"/>
            <a:ext cx="1544077" cy="281438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22" idx="2"/>
          </p:cNvCxnSpPr>
          <p:nvPr/>
        </p:nvCxnSpPr>
        <p:spPr>
          <a:xfrm>
            <a:off x="1911400" y="3027815"/>
            <a:ext cx="1651668" cy="38291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3"/>
            <a:endCxn id="22" idx="2"/>
          </p:cNvCxnSpPr>
          <p:nvPr/>
        </p:nvCxnSpPr>
        <p:spPr>
          <a:xfrm>
            <a:off x="1812526" y="2926340"/>
            <a:ext cx="1750542" cy="484388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3"/>
            <a:endCxn id="22" idx="2"/>
          </p:cNvCxnSpPr>
          <p:nvPr/>
        </p:nvCxnSpPr>
        <p:spPr>
          <a:xfrm>
            <a:off x="1704935" y="2819204"/>
            <a:ext cx="1858133" cy="591524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3"/>
            <a:endCxn id="21" idx="1"/>
          </p:cNvCxnSpPr>
          <p:nvPr/>
        </p:nvCxnSpPr>
        <p:spPr>
          <a:xfrm flipV="1">
            <a:off x="2301994" y="3251706"/>
            <a:ext cx="1406001" cy="25013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3"/>
            <a:endCxn id="21" idx="1"/>
          </p:cNvCxnSpPr>
          <p:nvPr/>
        </p:nvCxnSpPr>
        <p:spPr>
          <a:xfrm>
            <a:off x="2018991" y="3129290"/>
            <a:ext cx="1689004" cy="122416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3"/>
            <a:endCxn id="21" idx="1"/>
          </p:cNvCxnSpPr>
          <p:nvPr/>
        </p:nvCxnSpPr>
        <p:spPr>
          <a:xfrm>
            <a:off x="1911400" y="3027815"/>
            <a:ext cx="1796595" cy="223891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4" idx="3"/>
            <a:endCxn id="21" idx="1"/>
          </p:cNvCxnSpPr>
          <p:nvPr/>
        </p:nvCxnSpPr>
        <p:spPr>
          <a:xfrm>
            <a:off x="1812526" y="2926340"/>
            <a:ext cx="1895469" cy="325366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3"/>
            <a:endCxn id="21" idx="1"/>
          </p:cNvCxnSpPr>
          <p:nvPr/>
        </p:nvCxnSpPr>
        <p:spPr>
          <a:xfrm>
            <a:off x="1704935" y="2819204"/>
            <a:ext cx="2003060" cy="432502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20" idx="1"/>
          </p:cNvCxnSpPr>
          <p:nvPr/>
        </p:nvCxnSpPr>
        <p:spPr>
          <a:xfrm flipV="1">
            <a:off x="2301994" y="3166819"/>
            <a:ext cx="1491563" cy="335026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20" idx="1"/>
          </p:cNvCxnSpPr>
          <p:nvPr/>
        </p:nvCxnSpPr>
        <p:spPr>
          <a:xfrm>
            <a:off x="2018991" y="3129290"/>
            <a:ext cx="1774566" cy="3752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3" idx="3"/>
            <a:endCxn id="20" idx="1"/>
          </p:cNvCxnSpPr>
          <p:nvPr/>
        </p:nvCxnSpPr>
        <p:spPr>
          <a:xfrm>
            <a:off x="1911400" y="3027815"/>
            <a:ext cx="1882157" cy="139004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3"/>
            <a:endCxn id="20" idx="1"/>
          </p:cNvCxnSpPr>
          <p:nvPr/>
        </p:nvCxnSpPr>
        <p:spPr>
          <a:xfrm>
            <a:off x="1812526" y="2926340"/>
            <a:ext cx="1981031" cy="24047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3"/>
            <a:endCxn id="20" idx="1"/>
          </p:cNvCxnSpPr>
          <p:nvPr/>
        </p:nvCxnSpPr>
        <p:spPr>
          <a:xfrm>
            <a:off x="1704935" y="2819204"/>
            <a:ext cx="2088622" cy="34761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489310" y="2638497"/>
            <a:ext cx="996790" cy="897735"/>
            <a:chOff x="1959912" y="1275258"/>
            <a:chExt cx="996790" cy="897735"/>
          </a:xfrm>
        </p:grpSpPr>
        <p:sp>
          <p:nvSpPr>
            <p:cNvPr id="96" name="Cube 95"/>
            <p:cNvSpPr/>
            <p:nvPr/>
          </p:nvSpPr>
          <p:spPr>
            <a:xfrm>
              <a:off x="2226307" y="1275258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959912" y="1492852"/>
              <a:ext cx="996790" cy="680141"/>
              <a:chOff x="1845612" y="1552120"/>
              <a:chExt cx="996790" cy="680141"/>
            </a:xfrm>
          </p:grpSpPr>
          <p:sp>
            <p:nvSpPr>
              <p:cNvPr id="20" name="Cube 19"/>
              <p:cNvSpPr/>
              <p:nvPr/>
            </p:nvSpPr>
            <p:spPr>
              <a:xfrm>
                <a:off x="2080958" y="1829525"/>
                <a:ext cx="171125" cy="183088"/>
              </a:xfrm>
              <a:prstGeom prst="cube">
                <a:avLst>
                  <a:gd name="adj" fmla="val 1947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1995396" y="1914412"/>
                <a:ext cx="171125" cy="183088"/>
              </a:xfrm>
              <a:prstGeom prst="cube">
                <a:avLst>
                  <a:gd name="adj" fmla="val 1947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1919370" y="1998551"/>
                <a:ext cx="171125" cy="183088"/>
              </a:xfrm>
              <a:prstGeom prst="cube">
                <a:avLst>
                  <a:gd name="adj" fmla="val 1947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2252083" y="1749152"/>
                <a:ext cx="110118" cy="1167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2098291" y="1755726"/>
                <a:ext cx="445943" cy="4765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ube 87"/>
              <p:cNvSpPr/>
              <p:nvPr/>
            </p:nvSpPr>
            <p:spPr>
              <a:xfrm>
                <a:off x="2320189" y="1552120"/>
                <a:ext cx="171125" cy="183088"/>
              </a:xfrm>
              <a:prstGeom prst="cube">
                <a:avLst>
                  <a:gd name="adj" fmla="val 1947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45612" y="2003245"/>
                <a:ext cx="3550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1x1</a:t>
                </a:r>
                <a:endParaRPr lang="en-US" sz="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185521" y="1994656"/>
                <a:ext cx="6568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k1-depth</a:t>
                </a:r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362150" y="1503696"/>
              <a:ext cx="355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13986" y="1304734"/>
              <a:ext cx="44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k x k</a:t>
              </a:r>
              <a:endParaRPr lang="en-US" sz="800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922891" y="4302927"/>
            <a:ext cx="1299775" cy="982893"/>
            <a:chOff x="543328" y="3897523"/>
            <a:chExt cx="1299775" cy="982893"/>
          </a:xfrm>
        </p:grpSpPr>
        <p:sp>
          <p:nvSpPr>
            <p:cNvPr id="103" name="Cube 102"/>
            <p:cNvSpPr/>
            <p:nvPr/>
          </p:nvSpPr>
          <p:spPr>
            <a:xfrm>
              <a:off x="825335" y="3897523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61597" y="3938268"/>
              <a:ext cx="349724" cy="281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3 x 3</a:t>
              </a:r>
              <a:endParaRPr lang="en-US" sz="600" dirty="0"/>
            </a:p>
          </p:txBody>
        </p:sp>
        <p:sp>
          <p:nvSpPr>
            <p:cNvPr id="116" name="Cube 115"/>
            <p:cNvSpPr/>
            <p:nvPr/>
          </p:nvSpPr>
          <p:spPr>
            <a:xfrm>
              <a:off x="707558" y="4079256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30636" y="4121954"/>
              <a:ext cx="349724" cy="281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3 x 3</a:t>
              </a:r>
              <a:endParaRPr lang="en-US" sz="600" dirty="0"/>
            </a:p>
          </p:txBody>
        </p:sp>
        <p:sp>
          <p:nvSpPr>
            <p:cNvPr id="117" name="Cube 116"/>
            <p:cNvSpPr/>
            <p:nvPr/>
          </p:nvSpPr>
          <p:spPr>
            <a:xfrm>
              <a:off x="578470" y="4238944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37100" y="4649584"/>
              <a:ext cx="606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k1-depth</a:t>
              </a:r>
              <a:endParaRPr lang="en-US" sz="9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1176072" y="4408574"/>
              <a:ext cx="401852" cy="4592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813014" y="4275557"/>
              <a:ext cx="349724" cy="281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3 x 3</a:t>
              </a:r>
              <a:endParaRPr lang="en-US" sz="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3328" y="4594146"/>
              <a:ext cx="44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k x k</a:t>
              </a:r>
              <a:endParaRPr lang="en-US" sz="8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03547" y="4343672"/>
            <a:ext cx="1049970" cy="929525"/>
            <a:chOff x="2109696" y="3938268"/>
            <a:chExt cx="1049970" cy="929525"/>
          </a:xfrm>
        </p:grpSpPr>
        <p:sp>
          <p:nvSpPr>
            <p:cNvPr id="124" name="Cube 123"/>
            <p:cNvSpPr/>
            <p:nvPr/>
          </p:nvSpPr>
          <p:spPr>
            <a:xfrm>
              <a:off x="2373614" y="3938268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8" name="Cube 127"/>
            <p:cNvSpPr/>
            <p:nvPr/>
          </p:nvSpPr>
          <p:spPr>
            <a:xfrm>
              <a:off x="2342565" y="4433267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ube 128"/>
            <p:cNvSpPr/>
            <p:nvPr/>
          </p:nvSpPr>
          <p:spPr>
            <a:xfrm>
              <a:off x="2257003" y="4518154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0" name="Cube 129"/>
            <p:cNvSpPr/>
            <p:nvPr/>
          </p:nvSpPr>
          <p:spPr>
            <a:xfrm>
              <a:off x="2180977" y="4602293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 flipH="1">
              <a:off x="2513690" y="4352894"/>
              <a:ext cx="110118" cy="1167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2359240" y="4371306"/>
              <a:ext cx="442931" cy="4964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be 132"/>
            <p:cNvSpPr/>
            <p:nvPr/>
          </p:nvSpPr>
          <p:spPr>
            <a:xfrm>
              <a:off x="2581796" y="4155862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9696" y="4607215"/>
              <a:ext cx="355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02785" y="4598398"/>
              <a:ext cx="6568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k3-depth</a:t>
              </a:r>
              <a:endParaRPr lang="en-US" sz="9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1293" y="3967744"/>
              <a:ext cx="44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k x k</a:t>
              </a:r>
              <a:endParaRPr lang="en-US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508573" y="4157964"/>
              <a:ext cx="355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</p:grpSp>
      <p:cxnSp>
        <p:nvCxnSpPr>
          <p:cNvPr id="141" name="Straight Connector 140"/>
          <p:cNvCxnSpPr>
            <a:endCxn id="130" idx="2"/>
          </p:cNvCxnSpPr>
          <p:nvPr/>
        </p:nvCxnSpPr>
        <p:spPr>
          <a:xfrm>
            <a:off x="2556589" y="4957075"/>
            <a:ext cx="1018239" cy="158828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0" idx="2"/>
          </p:cNvCxnSpPr>
          <p:nvPr/>
        </p:nvCxnSpPr>
        <p:spPr>
          <a:xfrm>
            <a:off x="2550923" y="4685929"/>
            <a:ext cx="1023905" cy="429974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30" idx="2"/>
          </p:cNvCxnSpPr>
          <p:nvPr/>
        </p:nvCxnSpPr>
        <p:spPr>
          <a:xfrm>
            <a:off x="2214184" y="4688890"/>
            <a:ext cx="1360644" cy="42701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30" idx="2"/>
          </p:cNvCxnSpPr>
          <p:nvPr/>
        </p:nvCxnSpPr>
        <p:spPr>
          <a:xfrm>
            <a:off x="2213052" y="4957075"/>
            <a:ext cx="1361776" cy="158828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130" idx="2"/>
          </p:cNvCxnSpPr>
          <p:nvPr/>
        </p:nvCxnSpPr>
        <p:spPr>
          <a:xfrm>
            <a:off x="2668232" y="4536447"/>
            <a:ext cx="906596" cy="579456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0" idx="2"/>
          </p:cNvCxnSpPr>
          <p:nvPr/>
        </p:nvCxnSpPr>
        <p:spPr>
          <a:xfrm>
            <a:off x="2668232" y="4809334"/>
            <a:ext cx="906596" cy="30656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30" idx="2"/>
          </p:cNvCxnSpPr>
          <p:nvPr/>
        </p:nvCxnSpPr>
        <p:spPr>
          <a:xfrm>
            <a:off x="2331961" y="4531164"/>
            <a:ext cx="1242867" cy="58473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130" idx="2"/>
          </p:cNvCxnSpPr>
          <p:nvPr/>
        </p:nvCxnSpPr>
        <p:spPr>
          <a:xfrm>
            <a:off x="2814258" y="4366061"/>
            <a:ext cx="760570" cy="749842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30" idx="2"/>
          </p:cNvCxnSpPr>
          <p:nvPr/>
        </p:nvCxnSpPr>
        <p:spPr>
          <a:xfrm>
            <a:off x="2806799" y="4625648"/>
            <a:ext cx="768029" cy="49025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30" idx="2"/>
          </p:cNvCxnSpPr>
          <p:nvPr/>
        </p:nvCxnSpPr>
        <p:spPr>
          <a:xfrm>
            <a:off x="2467289" y="4350380"/>
            <a:ext cx="1107539" cy="76552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29" idx="1"/>
          </p:cNvCxnSpPr>
          <p:nvPr/>
        </p:nvCxnSpPr>
        <p:spPr>
          <a:xfrm>
            <a:off x="2799593" y="4363076"/>
            <a:ext cx="920162" cy="59380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29" idx="1"/>
          </p:cNvCxnSpPr>
          <p:nvPr/>
        </p:nvCxnSpPr>
        <p:spPr>
          <a:xfrm>
            <a:off x="2467289" y="4349918"/>
            <a:ext cx="1252466" cy="60696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endCxn id="129" idx="1"/>
          </p:cNvCxnSpPr>
          <p:nvPr/>
        </p:nvCxnSpPr>
        <p:spPr>
          <a:xfrm>
            <a:off x="2799593" y="4628186"/>
            <a:ext cx="920162" cy="32869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129" idx="1"/>
          </p:cNvCxnSpPr>
          <p:nvPr/>
        </p:nvCxnSpPr>
        <p:spPr>
          <a:xfrm>
            <a:off x="2327744" y="4544147"/>
            <a:ext cx="1392011" cy="412734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endCxn id="129" idx="1"/>
          </p:cNvCxnSpPr>
          <p:nvPr/>
        </p:nvCxnSpPr>
        <p:spPr>
          <a:xfrm>
            <a:off x="2670149" y="4803734"/>
            <a:ext cx="1049606" cy="153147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29" idx="1"/>
          </p:cNvCxnSpPr>
          <p:nvPr/>
        </p:nvCxnSpPr>
        <p:spPr>
          <a:xfrm>
            <a:off x="2550923" y="4698644"/>
            <a:ext cx="1168832" cy="258237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129" idx="1"/>
          </p:cNvCxnSpPr>
          <p:nvPr/>
        </p:nvCxnSpPr>
        <p:spPr>
          <a:xfrm>
            <a:off x="2557721" y="4703910"/>
            <a:ext cx="1162034" cy="252971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endCxn id="129" idx="1"/>
          </p:cNvCxnSpPr>
          <p:nvPr/>
        </p:nvCxnSpPr>
        <p:spPr>
          <a:xfrm flipV="1">
            <a:off x="2550923" y="4956881"/>
            <a:ext cx="1168832" cy="5266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129" idx="1"/>
          </p:cNvCxnSpPr>
          <p:nvPr/>
        </p:nvCxnSpPr>
        <p:spPr>
          <a:xfrm flipV="1">
            <a:off x="2214184" y="4956881"/>
            <a:ext cx="1505571" cy="221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29" idx="1"/>
          </p:cNvCxnSpPr>
          <p:nvPr/>
        </p:nvCxnSpPr>
        <p:spPr>
          <a:xfrm>
            <a:off x="2214184" y="4689346"/>
            <a:ext cx="1505571" cy="26753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872681" y="5678004"/>
            <a:ext cx="1299775" cy="982893"/>
            <a:chOff x="543328" y="3897523"/>
            <a:chExt cx="1299775" cy="982893"/>
          </a:xfrm>
        </p:grpSpPr>
        <p:sp>
          <p:nvSpPr>
            <p:cNvPr id="221" name="Cube 220"/>
            <p:cNvSpPr/>
            <p:nvPr/>
          </p:nvSpPr>
          <p:spPr>
            <a:xfrm>
              <a:off x="825335" y="3897523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061597" y="3938268"/>
              <a:ext cx="349724" cy="281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5 x </a:t>
              </a:r>
              <a:r>
                <a:rPr lang="en-US" sz="600" dirty="0"/>
                <a:t>5</a:t>
              </a:r>
            </a:p>
          </p:txBody>
        </p:sp>
        <p:sp>
          <p:nvSpPr>
            <p:cNvPr id="223" name="Cube 222"/>
            <p:cNvSpPr/>
            <p:nvPr/>
          </p:nvSpPr>
          <p:spPr>
            <a:xfrm>
              <a:off x="707558" y="4079256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30636" y="4121954"/>
              <a:ext cx="349724" cy="281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5</a:t>
              </a:r>
              <a:r>
                <a:rPr lang="en-US" sz="600" dirty="0" smtClean="0"/>
                <a:t> x 5</a:t>
              </a:r>
              <a:endParaRPr lang="en-US" sz="600" dirty="0"/>
            </a:p>
          </p:txBody>
        </p:sp>
        <p:sp>
          <p:nvSpPr>
            <p:cNvPr id="225" name="Cube 224"/>
            <p:cNvSpPr/>
            <p:nvPr/>
          </p:nvSpPr>
          <p:spPr>
            <a:xfrm>
              <a:off x="578470" y="4238944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237100" y="4649584"/>
              <a:ext cx="606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k1-depth</a:t>
              </a:r>
              <a:endParaRPr lang="en-US" sz="900" dirty="0"/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1176072" y="4408574"/>
              <a:ext cx="401852" cy="4592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813014" y="4275557"/>
              <a:ext cx="349724" cy="281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5</a:t>
              </a:r>
              <a:r>
                <a:rPr lang="en-US" sz="600" dirty="0" smtClean="0"/>
                <a:t> x 5</a:t>
              </a:r>
              <a:endParaRPr lang="en-US" sz="6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43328" y="4594146"/>
              <a:ext cx="44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k x k</a:t>
              </a:r>
              <a:endParaRPr lang="en-US" sz="800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455539" y="5718749"/>
            <a:ext cx="1047768" cy="929525"/>
            <a:chOff x="2111898" y="3938268"/>
            <a:chExt cx="1047768" cy="929525"/>
          </a:xfrm>
        </p:grpSpPr>
        <p:sp>
          <p:nvSpPr>
            <p:cNvPr id="231" name="Cube 230"/>
            <p:cNvSpPr/>
            <p:nvPr/>
          </p:nvSpPr>
          <p:spPr>
            <a:xfrm>
              <a:off x="2373614" y="3938268"/>
              <a:ext cx="624961" cy="563509"/>
            </a:xfrm>
            <a:prstGeom prst="cube">
              <a:avLst>
                <a:gd name="adj" fmla="val 5874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32" name="Cube 231"/>
            <p:cNvSpPr/>
            <p:nvPr/>
          </p:nvSpPr>
          <p:spPr>
            <a:xfrm>
              <a:off x="2342565" y="4433267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ube 232"/>
            <p:cNvSpPr/>
            <p:nvPr/>
          </p:nvSpPr>
          <p:spPr>
            <a:xfrm>
              <a:off x="2257003" y="4518154"/>
              <a:ext cx="171125" cy="183088"/>
            </a:xfrm>
            <a:prstGeom prst="cube">
              <a:avLst>
                <a:gd name="adj" fmla="val 19473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34" name="Cube 233"/>
            <p:cNvSpPr/>
            <p:nvPr/>
          </p:nvSpPr>
          <p:spPr>
            <a:xfrm>
              <a:off x="2180977" y="4602293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/>
            <p:cNvCxnSpPr/>
            <p:nvPr/>
          </p:nvCxnSpPr>
          <p:spPr>
            <a:xfrm flipH="1">
              <a:off x="2513690" y="4352894"/>
              <a:ext cx="110118" cy="1167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2359240" y="4371306"/>
              <a:ext cx="442931" cy="4964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Cube 236"/>
            <p:cNvSpPr/>
            <p:nvPr/>
          </p:nvSpPr>
          <p:spPr>
            <a:xfrm>
              <a:off x="2581796" y="4155862"/>
              <a:ext cx="171125" cy="183088"/>
            </a:xfrm>
            <a:prstGeom prst="cube">
              <a:avLst>
                <a:gd name="adj" fmla="val 19473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111898" y="4611758"/>
              <a:ext cx="355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502785" y="4598398"/>
              <a:ext cx="6568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k5-depth</a:t>
              </a:r>
              <a:endParaRPr lang="en-US" sz="9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361293" y="3967744"/>
              <a:ext cx="44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k x k</a:t>
              </a:r>
              <a:endParaRPr lang="en-US" sz="8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502785" y="4162584"/>
              <a:ext cx="355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</p:grpSp>
      <p:cxnSp>
        <p:nvCxnSpPr>
          <p:cNvPr id="242" name="Straight Connector 241"/>
          <p:cNvCxnSpPr/>
          <p:nvPr/>
        </p:nvCxnSpPr>
        <p:spPr>
          <a:xfrm>
            <a:off x="2506379" y="6332152"/>
            <a:ext cx="1018239" cy="158828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500713" y="6061006"/>
            <a:ext cx="1023905" cy="429974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163974" y="6063967"/>
            <a:ext cx="1360644" cy="42701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2162842" y="6332152"/>
            <a:ext cx="1361776" cy="158828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618022" y="5911524"/>
            <a:ext cx="906596" cy="579456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2618022" y="6184411"/>
            <a:ext cx="906596" cy="30656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281751" y="5906241"/>
            <a:ext cx="1242867" cy="58473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64048" y="5741138"/>
            <a:ext cx="760570" cy="749842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756589" y="6000725"/>
            <a:ext cx="768029" cy="49025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417079" y="5725457"/>
            <a:ext cx="1107539" cy="76552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2749383" y="5738153"/>
            <a:ext cx="920162" cy="59380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417079" y="5724995"/>
            <a:ext cx="1252466" cy="60696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749383" y="6003263"/>
            <a:ext cx="920162" cy="32869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277534" y="5919224"/>
            <a:ext cx="1392011" cy="412734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619939" y="6178811"/>
            <a:ext cx="1049606" cy="153147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500713" y="6073721"/>
            <a:ext cx="1168832" cy="258237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507511" y="6078987"/>
            <a:ext cx="1162034" cy="252971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2500713" y="6331958"/>
            <a:ext cx="1168832" cy="5266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2163974" y="6331958"/>
            <a:ext cx="1505571" cy="221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163974" y="6064423"/>
            <a:ext cx="1505571" cy="26753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/>
          <p:cNvGrpSpPr/>
          <p:nvPr/>
        </p:nvGrpSpPr>
        <p:grpSpPr>
          <a:xfrm>
            <a:off x="5953713" y="3552525"/>
            <a:ext cx="853545" cy="791147"/>
            <a:chOff x="5496844" y="4192114"/>
            <a:chExt cx="853545" cy="791147"/>
          </a:xfrm>
        </p:grpSpPr>
        <p:sp>
          <p:nvSpPr>
            <p:cNvPr id="439" name="Cube 438"/>
            <p:cNvSpPr/>
            <p:nvPr/>
          </p:nvSpPr>
          <p:spPr>
            <a:xfrm>
              <a:off x="5848758" y="4192114"/>
              <a:ext cx="501631" cy="449863"/>
            </a:xfrm>
            <a:prstGeom prst="cub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Cube 263"/>
            <p:cNvSpPr/>
            <p:nvPr/>
          </p:nvSpPr>
          <p:spPr>
            <a:xfrm>
              <a:off x="5722314" y="4302927"/>
              <a:ext cx="501631" cy="449863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65" name="Cube 264"/>
            <p:cNvSpPr/>
            <p:nvPr/>
          </p:nvSpPr>
          <p:spPr>
            <a:xfrm>
              <a:off x="5609579" y="4418868"/>
              <a:ext cx="501631" cy="449863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Cube 266"/>
            <p:cNvSpPr/>
            <p:nvPr/>
          </p:nvSpPr>
          <p:spPr>
            <a:xfrm>
              <a:off x="5496844" y="4533398"/>
              <a:ext cx="501631" cy="449863"/>
            </a:xfrm>
            <a:prstGeom prst="cub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cxnSp>
        <p:nvCxnSpPr>
          <p:cNvPr id="285" name="Curved Connector 284"/>
          <p:cNvCxnSpPr>
            <a:stCxn id="96" idx="5"/>
            <a:endCxn id="264" idx="0"/>
          </p:cNvCxnSpPr>
          <p:nvPr/>
        </p:nvCxnSpPr>
        <p:spPr>
          <a:xfrm>
            <a:off x="4380666" y="2903701"/>
            <a:ext cx="2105565" cy="7596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urved Connector 285"/>
          <p:cNvCxnSpPr>
            <a:stCxn id="124" idx="4"/>
          </p:cNvCxnSpPr>
          <p:nvPr/>
        </p:nvCxnSpPr>
        <p:spPr>
          <a:xfrm flipV="1">
            <a:off x="4359325" y="3815932"/>
            <a:ext cx="1739315" cy="826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288"/>
          <p:cNvCxnSpPr>
            <a:stCxn id="231" idx="4"/>
            <a:endCxn id="267" idx="3"/>
          </p:cNvCxnSpPr>
          <p:nvPr/>
        </p:nvCxnSpPr>
        <p:spPr>
          <a:xfrm flipV="1">
            <a:off x="4309115" y="4343672"/>
            <a:ext cx="1839181" cy="1673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ounded Rectangle 304"/>
          <p:cNvSpPr/>
          <p:nvPr/>
        </p:nvSpPr>
        <p:spPr>
          <a:xfrm>
            <a:off x="1286762" y="2367999"/>
            <a:ext cx="1568079" cy="16278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572642" y="2367999"/>
            <a:ext cx="107375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8" name="Cube 317"/>
          <p:cNvSpPr/>
          <p:nvPr/>
        </p:nvSpPr>
        <p:spPr>
          <a:xfrm>
            <a:off x="1639885" y="779315"/>
            <a:ext cx="422773" cy="501277"/>
          </a:xfrm>
          <a:prstGeom prst="cube">
            <a:avLst>
              <a:gd name="adj" fmla="val 9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1633467" y="835236"/>
            <a:ext cx="349724" cy="28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3 x 3</a:t>
            </a:r>
            <a:endParaRPr lang="en-US" sz="600" dirty="0"/>
          </a:p>
        </p:txBody>
      </p:sp>
      <p:sp>
        <p:nvSpPr>
          <p:cNvPr id="319" name="Cube 318"/>
          <p:cNvSpPr/>
          <p:nvPr/>
        </p:nvSpPr>
        <p:spPr>
          <a:xfrm>
            <a:off x="1746013" y="887747"/>
            <a:ext cx="422773" cy="501277"/>
          </a:xfrm>
          <a:prstGeom prst="cube">
            <a:avLst>
              <a:gd name="adj" fmla="val 95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1751189" y="937054"/>
            <a:ext cx="349724" cy="28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3 x 3</a:t>
            </a:r>
            <a:endParaRPr lang="en-US" sz="600" dirty="0"/>
          </a:p>
        </p:txBody>
      </p:sp>
      <p:sp>
        <p:nvSpPr>
          <p:cNvPr id="320" name="Cube 319"/>
          <p:cNvSpPr/>
          <p:nvPr/>
        </p:nvSpPr>
        <p:spPr>
          <a:xfrm>
            <a:off x="1852141" y="996179"/>
            <a:ext cx="422773" cy="501277"/>
          </a:xfrm>
          <a:prstGeom prst="cube">
            <a:avLst>
              <a:gd name="adj" fmla="val 9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1852141" y="1031734"/>
            <a:ext cx="349724" cy="28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3 x 3</a:t>
            </a:r>
            <a:endParaRPr lang="en-US" sz="600" dirty="0"/>
          </a:p>
        </p:txBody>
      </p:sp>
      <p:sp>
        <p:nvSpPr>
          <p:cNvPr id="321" name="Cube 320"/>
          <p:cNvSpPr/>
          <p:nvPr/>
        </p:nvSpPr>
        <p:spPr>
          <a:xfrm>
            <a:off x="1958269" y="1104611"/>
            <a:ext cx="422773" cy="501277"/>
          </a:xfrm>
          <a:prstGeom prst="cube">
            <a:avLst>
              <a:gd name="adj" fmla="val 95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Cube 321"/>
          <p:cNvSpPr/>
          <p:nvPr/>
        </p:nvSpPr>
        <p:spPr>
          <a:xfrm>
            <a:off x="2241857" y="1463681"/>
            <a:ext cx="422773" cy="501277"/>
          </a:xfrm>
          <a:prstGeom prst="cube">
            <a:avLst>
              <a:gd name="adj" fmla="val 95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k x k</a:t>
            </a:r>
            <a:endParaRPr lang="en-US" sz="700" dirty="0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2105368" y="1293127"/>
            <a:ext cx="249010" cy="237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1551553" y="1314018"/>
            <a:ext cx="640867" cy="646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356672" y="1543381"/>
            <a:ext cx="553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x-depth</a:t>
            </a:r>
            <a:endParaRPr lang="en-US" sz="900" dirty="0"/>
          </a:p>
        </p:txBody>
      </p:sp>
      <p:sp>
        <p:nvSpPr>
          <p:cNvPr id="324" name="Rounded Rectangle 323"/>
          <p:cNvSpPr/>
          <p:nvPr/>
        </p:nvSpPr>
        <p:spPr>
          <a:xfrm>
            <a:off x="1339146" y="434416"/>
            <a:ext cx="1568079" cy="16278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1625026" y="434416"/>
            <a:ext cx="107375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249985" y="1506802"/>
            <a:ext cx="349724" cy="28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3 x 3</a:t>
            </a:r>
            <a:endParaRPr lang="en-US" sz="600" dirty="0"/>
          </a:p>
        </p:txBody>
      </p:sp>
      <p:sp>
        <p:nvSpPr>
          <p:cNvPr id="327" name="Rectangle 326"/>
          <p:cNvSpPr/>
          <p:nvPr/>
        </p:nvSpPr>
        <p:spPr>
          <a:xfrm>
            <a:off x="1968798" y="1155713"/>
            <a:ext cx="349724" cy="28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3 x 3</a:t>
            </a:r>
            <a:endParaRPr lang="en-US" sz="600" dirty="0"/>
          </a:p>
        </p:txBody>
      </p:sp>
      <p:grpSp>
        <p:nvGrpSpPr>
          <p:cNvPr id="436" name="Group 435"/>
          <p:cNvGrpSpPr/>
          <p:nvPr/>
        </p:nvGrpSpPr>
        <p:grpSpPr>
          <a:xfrm>
            <a:off x="3409747" y="721016"/>
            <a:ext cx="920169" cy="975925"/>
            <a:chOff x="3409747" y="721016"/>
            <a:chExt cx="920169" cy="975925"/>
          </a:xfrm>
        </p:grpSpPr>
        <p:sp>
          <p:nvSpPr>
            <p:cNvPr id="332" name="Cube 331"/>
            <p:cNvSpPr/>
            <p:nvPr/>
          </p:nvSpPr>
          <p:spPr>
            <a:xfrm>
              <a:off x="3680390" y="721016"/>
              <a:ext cx="624961" cy="563509"/>
            </a:xfrm>
            <a:prstGeom prst="cube">
              <a:avLst>
                <a:gd name="adj" fmla="val 5874"/>
              </a:avLst>
            </a:prstGeom>
            <a:ln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3649341" y="1216015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Cube 336"/>
            <p:cNvSpPr/>
            <p:nvPr/>
          </p:nvSpPr>
          <p:spPr>
            <a:xfrm>
              <a:off x="3563779" y="1300902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Cube 337"/>
            <p:cNvSpPr/>
            <p:nvPr/>
          </p:nvSpPr>
          <p:spPr>
            <a:xfrm>
              <a:off x="3487753" y="1385041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Connector 338"/>
            <p:cNvCxnSpPr/>
            <p:nvPr/>
          </p:nvCxnSpPr>
          <p:spPr>
            <a:xfrm flipH="1">
              <a:off x="3820466" y="1135642"/>
              <a:ext cx="110118" cy="1167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/>
            <p:nvPr/>
          </p:nvCxnSpPr>
          <p:spPr>
            <a:xfrm flipH="1">
              <a:off x="3666674" y="1142216"/>
              <a:ext cx="445943" cy="4765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Cube 340"/>
            <p:cNvSpPr/>
            <p:nvPr/>
          </p:nvSpPr>
          <p:spPr>
            <a:xfrm>
              <a:off x="3888572" y="938610"/>
              <a:ext cx="171125" cy="183088"/>
            </a:xfrm>
            <a:prstGeom prst="cube">
              <a:avLst>
                <a:gd name="adj" fmla="val 1947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409747" y="1391652"/>
              <a:ext cx="3141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3673035" y="1466109"/>
              <a:ext cx="6568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x-depth</a:t>
              </a:r>
              <a:endParaRPr lang="en-US" sz="9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810218" y="950777"/>
              <a:ext cx="355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3668069" y="750492"/>
              <a:ext cx="44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k x k</a:t>
              </a:r>
              <a:endParaRPr lang="en-US" sz="800" dirty="0"/>
            </a:p>
          </p:txBody>
        </p:sp>
      </p:grpSp>
      <p:sp>
        <p:nvSpPr>
          <p:cNvPr id="344" name="TextBox 343"/>
          <p:cNvSpPr txBox="1"/>
          <p:nvPr/>
        </p:nvSpPr>
        <p:spPr>
          <a:xfrm>
            <a:off x="2177742" y="1784391"/>
            <a:ext cx="468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</a:t>
            </a:r>
            <a:r>
              <a:rPr lang="en-US" sz="800" dirty="0" smtClean="0"/>
              <a:t> x k</a:t>
            </a:r>
            <a:endParaRPr lang="en-US" sz="800" dirty="0"/>
          </a:p>
        </p:txBody>
      </p:sp>
      <p:cxnSp>
        <p:nvCxnSpPr>
          <p:cNvPr id="346" name="Straight Connector 345"/>
          <p:cNvCxnSpPr>
            <a:endCxn id="338" idx="2"/>
          </p:cNvCxnSpPr>
          <p:nvPr/>
        </p:nvCxnSpPr>
        <p:spPr>
          <a:xfrm flipV="1">
            <a:off x="2599136" y="1493247"/>
            <a:ext cx="888617" cy="27902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>
            <a:endCxn id="338" idx="2"/>
          </p:cNvCxnSpPr>
          <p:nvPr/>
        </p:nvCxnSpPr>
        <p:spPr>
          <a:xfrm flipV="1">
            <a:off x="2550923" y="1493247"/>
            <a:ext cx="936830" cy="1479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endCxn id="337" idx="1"/>
          </p:cNvCxnSpPr>
          <p:nvPr/>
        </p:nvCxnSpPr>
        <p:spPr>
          <a:xfrm>
            <a:off x="2327744" y="1155344"/>
            <a:ext cx="1304936" cy="178881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endCxn id="337" idx="1"/>
          </p:cNvCxnSpPr>
          <p:nvPr/>
        </p:nvCxnSpPr>
        <p:spPr>
          <a:xfrm flipV="1">
            <a:off x="2323195" y="1334225"/>
            <a:ext cx="1309485" cy="102208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28" idx="0"/>
            <a:endCxn id="336" idx="1"/>
          </p:cNvCxnSpPr>
          <p:nvPr/>
        </p:nvCxnSpPr>
        <p:spPr>
          <a:xfrm>
            <a:off x="2027003" y="1031734"/>
            <a:ext cx="1691239" cy="217604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/>
          <p:cNvGrpSpPr/>
          <p:nvPr/>
        </p:nvGrpSpPr>
        <p:grpSpPr>
          <a:xfrm>
            <a:off x="4952730" y="733856"/>
            <a:ext cx="1000983" cy="897735"/>
            <a:chOff x="4952730" y="733856"/>
            <a:chExt cx="1000983" cy="897735"/>
          </a:xfrm>
        </p:grpSpPr>
        <p:sp>
          <p:nvSpPr>
            <p:cNvPr id="382" name="Cube 381"/>
            <p:cNvSpPr/>
            <p:nvPr/>
          </p:nvSpPr>
          <p:spPr>
            <a:xfrm>
              <a:off x="5223318" y="733856"/>
              <a:ext cx="624961" cy="563509"/>
            </a:xfrm>
            <a:prstGeom prst="cube">
              <a:avLst>
                <a:gd name="adj" fmla="val 5874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86" name="Cube 385"/>
            <p:cNvSpPr/>
            <p:nvPr/>
          </p:nvSpPr>
          <p:spPr>
            <a:xfrm>
              <a:off x="5192269" y="1228855"/>
              <a:ext cx="171125" cy="183088"/>
            </a:xfrm>
            <a:prstGeom prst="cube">
              <a:avLst>
                <a:gd name="adj" fmla="val 19473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Cube 386"/>
            <p:cNvSpPr/>
            <p:nvPr/>
          </p:nvSpPr>
          <p:spPr>
            <a:xfrm>
              <a:off x="5106707" y="1313742"/>
              <a:ext cx="171125" cy="183088"/>
            </a:xfrm>
            <a:prstGeom prst="cube">
              <a:avLst>
                <a:gd name="adj" fmla="val 19473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Cube 387"/>
            <p:cNvSpPr/>
            <p:nvPr/>
          </p:nvSpPr>
          <p:spPr>
            <a:xfrm>
              <a:off x="5030681" y="1397881"/>
              <a:ext cx="171125" cy="183088"/>
            </a:xfrm>
            <a:prstGeom prst="cube">
              <a:avLst>
                <a:gd name="adj" fmla="val 19473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9" name="Straight Connector 388"/>
            <p:cNvCxnSpPr/>
            <p:nvPr/>
          </p:nvCxnSpPr>
          <p:spPr>
            <a:xfrm flipH="1">
              <a:off x="5363394" y="1148482"/>
              <a:ext cx="110118" cy="1167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 flipH="1">
              <a:off x="5209602" y="1155056"/>
              <a:ext cx="445943" cy="4765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Cube 390"/>
            <p:cNvSpPr/>
            <p:nvPr/>
          </p:nvSpPr>
          <p:spPr>
            <a:xfrm>
              <a:off x="5431500" y="951450"/>
              <a:ext cx="171125" cy="183088"/>
            </a:xfrm>
            <a:prstGeom prst="cube">
              <a:avLst>
                <a:gd name="adj" fmla="val 19473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4952730" y="1415024"/>
              <a:ext cx="355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5296832" y="1393986"/>
              <a:ext cx="6568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kp</a:t>
              </a:r>
              <a:r>
                <a:rPr lang="en-US" sz="900" dirty="0" smtClean="0"/>
                <a:t>-depth</a:t>
              </a:r>
              <a:endParaRPr lang="en-US" sz="9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355102" y="957690"/>
              <a:ext cx="355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1x1</a:t>
              </a:r>
              <a:endParaRPr lang="en-US" sz="600" dirty="0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5175608" y="736006"/>
              <a:ext cx="44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k x k</a:t>
              </a:r>
              <a:endParaRPr lang="en-US" sz="800" dirty="0"/>
            </a:p>
          </p:txBody>
        </p:sp>
      </p:grpSp>
      <p:sp>
        <p:nvSpPr>
          <p:cNvPr id="394" name="TextBox 393"/>
          <p:cNvSpPr txBox="1"/>
          <p:nvPr/>
        </p:nvSpPr>
        <p:spPr>
          <a:xfrm>
            <a:off x="2965430" y="975662"/>
            <a:ext cx="382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max</a:t>
            </a:r>
            <a:endParaRPr lang="en-US" sz="800" dirty="0"/>
          </a:p>
        </p:txBody>
      </p:sp>
      <p:cxnSp>
        <p:nvCxnSpPr>
          <p:cNvPr id="395" name="Straight Connector 394"/>
          <p:cNvCxnSpPr>
            <a:stCxn id="338" idx="4"/>
            <a:endCxn id="388" idx="2"/>
          </p:cNvCxnSpPr>
          <p:nvPr/>
        </p:nvCxnSpPr>
        <p:spPr>
          <a:xfrm>
            <a:off x="3625555" y="1493247"/>
            <a:ext cx="1405126" cy="12840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stCxn id="337" idx="5"/>
            <a:endCxn id="388" idx="2"/>
          </p:cNvCxnSpPr>
          <p:nvPr/>
        </p:nvCxnSpPr>
        <p:spPr>
          <a:xfrm>
            <a:off x="3734904" y="1375784"/>
            <a:ext cx="1295777" cy="13030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>
            <a:stCxn id="336" idx="4"/>
            <a:endCxn id="388" idx="2"/>
          </p:cNvCxnSpPr>
          <p:nvPr/>
        </p:nvCxnSpPr>
        <p:spPr>
          <a:xfrm>
            <a:off x="3787143" y="1324221"/>
            <a:ext cx="1243538" cy="181866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stCxn id="341" idx="4"/>
            <a:endCxn id="388" idx="2"/>
          </p:cNvCxnSpPr>
          <p:nvPr/>
        </p:nvCxnSpPr>
        <p:spPr>
          <a:xfrm>
            <a:off x="4026374" y="1046816"/>
            <a:ext cx="1004307" cy="459271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338" idx="4"/>
            <a:endCxn id="387" idx="1"/>
          </p:cNvCxnSpPr>
          <p:nvPr/>
        </p:nvCxnSpPr>
        <p:spPr>
          <a:xfrm flipV="1">
            <a:off x="3625555" y="1347065"/>
            <a:ext cx="1550053" cy="146182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stCxn id="337" idx="5"/>
            <a:endCxn id="387" idx="1"/>
          </p:cNvCxnSpPr>
          <p:nvPr/>
        </p:nvCxnSpPr>
        <p:spPr>
          <a:xfrm flipV="1">
            <a:off x="3734904" y="1347065"/>
            <a:ext cx="1440704" cy="2871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336" idx="4"/>
            <a:endCxn id="387" idx="1"/>
          </p:cNvCxnSpPr>
          <p:nvPr/>
        </p:nvCxnSpPr>
        <p:spPr>
          <a:xfrm>
            <a:off x="3787143" y="1324221"/>
            <a:ext cx="1388465" cy="22844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>
            <a:stCxn id="341" idx="4"/>
            <a:endCxn id="387" idx="1"/>
          </p:cNvCxnSpPr>
          <p:nvPr/>
        </p:nvCxnSpPr>
        <p:spPr>
          <a:xfrm>
            <a:off x="4026374" y="1046816"/>
            <a:ext cx="1149234" cy="30024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stCxn id="338" idx="4"/>
            <a:endCxn id="386" idx="1"/>
          </p:cNvCxnSpPr>
          <p:nvPr/>
        </p:nvCxnSpPr>
        <p:spPr>
          <a:xfrm flipV="1">
            <a:off x="3625555" y="1262178"/>
            <a:ext cx="1635615" cy="231069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>
            <a:stCxn id="336" idx="3"/>
            <a:endCxn id="386" idx="1"/>
          </p:cNvCxnSpPr>
          <p:nvPr/>
        </p:nvCxnSpPr>
        <p:spPr>
          <a:xfrm flipV="1">
            <a:off x="3718242" y="1262178"/>
            <a:ext cx="1542928" cy="136925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>
            <a:stCxn id="336" idx="4"/>
            <a:endCxn id="386" idx="1"/>
          </p:cNvCxnSpPr>
          <p:nvPr/>
        </p:nvCxnSpPr>
        <p:spPr>
          <a:xfrm flipV="1">
            <a:off x="3787143" y="1262178"/>
            <a:ext cx="1474027" cy="62043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>
            <a:stCxn id="341" idx="4"/>
            <a:endCxn id="386" idx="1"/>
          </p:cNvCxnSpPr>
          <p:nvPr/>
        </p:nvCxnSpPr>
        <p:spPr>
          <a:xfrm>
            <a:off x="4026374" y="1046816"/>
            <a:ext cx="1234796" cy="215362"/>
          </a:xfrm>
          <a:prstGeom prst="line">
            <a:avLst/>
          </a:prstGeom>
          <a:ln w="63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/>
          <p:cNvCxnSpPr>
            <a:stCxn id="382" idx="5"/>
            <a:endCxn id="439" idx="0"/>
          </p:cNvCxnSpPr>
          <p:nvPr/>
        </p:nvCxnSpPr>
        <p:spPr>
          <a:xfrm>
            <a:off x="5848279" y="999060"/>
            <a:ext cx="764396" cy="25534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4510729" y="991556"/>
            <a:ext cx="51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conv2d</a:t>
            </a:r>
            <a:endParaRPr lang="en-US" sz="800" dirty="0"/>
          </a:p>
        </p:txBody>
      </p:sp>
      <p:sp>
        <p:nvSpPr>
          <p:cNvPr id="449" name="TextBox 448"/>
          <p:cNvSpPr txBox="1"/>
          <p:nvPr/>
        </p:nvSpPr>
        <p:spPr>
          <a:xfrm>
            <a:off x="2852734" y="2823380"/>
            <a:ext cx="51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conv2d</a:t>
            </a:r>
            <a:endParaRPr lang="en-US" sz="800" dirty="0"/>
          </a:p>
        </p:txBody>
      </p:sp>
      <p:sp>
        <p:nvSpPr>
          <p:cNvPr id="450" name="TextBox 449"/>
          <p:cNvSpPr txBox="1"/>
          <p:nvPr/>
        </p:nvSpPr>
        <p:spPr>
          <a:xfrm>
            <a:off x="3091666" y="4273220"/>
            <a:ext cx="51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conv2d</a:t>
            </a:r>
            <a:endParaRPr lang="en-US" sz="800" dirty="0"/>
          </a:p>
        </p:txBody>
      </p:sp>
      <p:sp>
        <p:nvSpPr>
          <p:cNvPr id="451" name="TextBox 450"/>
          <p:cNvSpPr txBox="1"/>
          <p:nvPr/>
        </p:nvSpPr>
        <p:spPr>
          <a:xfrm>
            <a:off x="2954089" y="5744531"/>
            <a:ext cx="51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conv2d</a:t>
            </a:r>
            <a:endParaRPr lang="en-US" sz="800" dirty="0"/>
          </a:p>
        </p:txBody>
      </p:sp>
      <p:sp>
        <p:nvSpPr>
          <p:cNvPr id="452" name="TextBox 451"/>
          <p:cNvSpPr txBox="1"/>
          <p:nvPr/>
        </p:nvSpPr>
        <p:spPr>
          <a:xfrm>
            <a:off x="6587001" y="3198614"/>
            <a:ext cx="135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Concatenate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1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9" y="1243928"/>
            <a:ext cx="11543620" cy="342432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956885" y="1019338"/>
            <a:ext cx="1138990" cy="449179"/>
          </a:xfrm>
          <a:prstGeom prst="borderCallout1">
            <a:avLst>
              <a:gd name="adj1" fmla="val 18750"/>
              <a:gd name="adj2" fmla="val -8333"/>
              <a:gd name="adj3" fmla="val 295304"/>
              <a:gd name="adj4" fmla="val 53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Dropout</a:t>
            </a:r>
            <a:endParaRPr lang="en-US" sz="1600" dirty="0"/>
          </a:p>
        </p:txBody>
      </p:sp>
      <p:sp>
        <p:nvSpPr>
          <p:cNvPr id="7" name="Line Callout 1 6"/>
          <p:cNvSpPr/>
          <p:nvPr/>
        </p:nvSpPr>
        <p:spPr>
          <a:xfrm>
            <a:off x="9825790" y="4668248"/>
            <a:ext cx="1138990" cy="449179"/>
          </a:xfrm>
          <a:prstGeom prst="borderCallout1">
            <a:avLst>
              <a:gd name="adj1" fmla="val 18750"/>
              <a:gd name="adj2" fmla="val -8333"/>
              <a:gd name="adj3" fmla="val -247553"/>
              <a:gd name="adj4" fmla="val 67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Dropout</a:t>
            </a: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85221" y="2416836"/>
            <a:ext cx="1235242" cy="1304932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31177" y="2392774"/>
            <a:ext cx="1150033" cy="1169823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123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208</Words>
  <Application>Microsoft Macintosh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Gerti Tuzi</dc:creator>
  <cp:lastModifiedBy>Gerti Tuzi</cp:lastModifiedBy>
  <cp:revision>30</cp:revision>
  <dcterms:created xsi:type="dcterms:W3CDTF">2017-02-27T01:44:45Z</dcterms:created>
  <dcterms:modified xsi:type="dcterms:W3CDTF">2017-03-01T01:43:14Z</dcterms:modified>
</cp:coreProperties>
</file>