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86"/>
    <p:restoredTop sz="94694"/>
  </p:normalViewPr>
  <p:slideViewPr>
    <p:cSldViewPr snapToGrid="0" snapToObjects="1" showGuides="1">
      <p:cViewPr varScale="1">
        <p:scale>
          <a:sx n="109" d="100"/>
          <a:sy n="109" d="100"/>
        </p:scale>
        <p:origin x="18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D259A-CDE9-374E-89B3-24DA5A704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2D0E7-8616-534A-A6FD-A4F86FC9E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08A05-8060-CA45-A1F2-1DA78E020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A14-FE0B-3C44-9144-5A14480D3522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EFCF7-6919-3141-85A1-4D738E7A1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DAF2D-39DD-074D-B796-0B78481BE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AAE3-F941-1741-ACF0-1B9390E87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92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D3ED-EC56-5143-883C-892C9069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410B1-D7C1-E64D-9033-B5302DB3C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774E3-A5E4-CA43-B2F4-2F4030CA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A14-FE0B-3C44-9144-5A14480D3522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4FF3A-8D4D-A043-8627-CF82CA36F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9B6EF-62DB-AD40-8396-D28AE9969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AAE3-F941-1741-ACF0-1B9390E87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9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A7FA72-78E7-D848-8715-77D6C2FA3F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17D54-EC5D-FD45-949A-B8544984B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F084-F273-494D-8E68-5290D8BE2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A14-FE0B-3C44-9144-5A14480D3522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568A3-4DAB-E346-9CD7-C15475CF6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4FB0A-191E-0A4F-80DC-8E784598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AAE3-F941-1741-ACF0-1B9390E87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6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87B0-040D-C849-A06E-DD802FD9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1AEB2-E204-CD4C-BF61-E8D9840E2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1735A-656F-D648-BB96-F4E6D3CE7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A14-FE0B-3C44-9144-5A14480D3522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6964F-CEE7-514B-AE59-C05538F49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C3117-3D56-4F4D-AB51-8CD31B0A5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AAE3-F941-1741-ACF0-1B9390E87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22404-9B48-C949-A90D-7287B4D2D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8A59F-BF50-0147-9E6B-4D28BF9B4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0C0A1-C3F7-F648-AF81-32F0E9400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A14-FE0B-3C44-9144-5A14480D3522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44F40-62C1-2F48-B42F-84E0FD0F7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E8BBB-915C-5249-A2C6-6C1BA3892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AAE3-F941-1741-ACF0-1B9390E87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2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7713E-2FF8-4045-B1E0-E34FC288C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DB2CE-DB0F-534A-8274-C5B62217E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0B888-F5E1-5C4D-9B5F-16DEFBE55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292E7-F5B6-1F4F-821F-6C2C4EDCC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A14-FE0B-3C44-9144-5A14480D3522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D5122-8312-3A46-8196-84C3E1CD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271F6-78B4-9B47-9B43-E19C23674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AAE3-F941-1741-ACF0-1B9390E87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7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DB77-B959-A741-A983-50ACFCF48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A4BA3-71C7-AE4D-BCFE-E3957DCB0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C54D2-A343-7E43-9F0A-264CF6178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0E913D-906D-3641-BE88-3DE211A46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9235CC-DA29-A84C-9DF9-84C5384C0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B34F71-D745-E842-A341-4BBC47A2E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A14-FE0B-3C44-9144-5A14480D3522}" type="datetimeFigureOut">
              <a:rPr lang="en-US" smtClean="0"/>
              <a:t>1/24/21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B66C3E-BC46-8846-9A40-6B65436BB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4931AC-F3EF-774D-B6D7-6FDD3F37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AAE3-F941-1741-ACF0-1B9390E87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0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F1C6-F244-D342-B5B4-07E4A9273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7A0AD5-5423-F044-ABEB-4C45D426E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A14-FE0B-3C44-9144-5A14480D3522}" type="datetimeFigureOut">
              <a:rPr lang="en-US" smtClean="0"/>
              <a:t>1/24/21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4D11F7-9C6C-0940-AABC-14E2694F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4B2303-5F59-E648-8832-5C55E6F44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AAE3-F941-1741-ACF0-1B9390E87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8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964F5-6D80-A24B-A031-EAC65E4B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A14-FE0B-3C44-9144-5A14480D3522}" type="datetimeFigureOut">
              <a:rPr lang="en-US" smtClean="0"/>
              <a:t>1/24/21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7691BF-1CB7-A340-98C0-C7A0DD8B1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456A8-C579-D64E-B870-747030F53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AAE3-F941-1741-ACF0-1B9390E87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9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68CEB-15F1-0148-94A3-450E2C69B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688FA-8AA8-6D4B-850D-FDD43B753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A848C-279E-7D40-A5BB-D39E73BA1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7DFFB-C593-EC4D-90D4-C0FB7A55A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A14-FE0B-3C44-9144-5A14480D3522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10ED2-FD89-1741-845A-71B19E01B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97286-B905-EF4B-9AEE-A33773B9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AAE3-F941-1741-ACF0-1B9390E87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4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A0B21-05D9-8C49-878C-118D2CD84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62CB3E-DC32-7D41-8353-5E136E834C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F267C-5C0A-484B-9351-F4BFBEF04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EFAA7-E4BA-3048-835A-6819F4FB9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A14-FE0B-3C44-9144-5A14480D3522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A622B-03BB-A641-A124-F0DB4E3F3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7DF40-768C-074B-8C17-97B96853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AAE3-F941-1741-ACF0-1B9390E87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9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5EE7CA-450C-F749-8907-C3FEB4486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A21FB-D6FF-C940-B7DE-16AEEBBFB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2EEF9-B92A-DF48-BF2B-8BA995206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31A14-FE0B-3C44-9144-5A14480D3522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1A7A2-3B7B-3B49-B8F8-49C626787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AD7F4-FE71-3441-9B73-6ED0D9C28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6AAE3-F941-1741-ACF0-1B9390E87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64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D939CEFC-FD64-5A49-8B0F-1BDFD9F8F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94" y="2224216"/>
            <a:ext cx="2075935" cy="2075935"/>
          </a:xfrm>
          <a:prstGeom prst="rect">
            <a:avLst/>
          </a:prstGeom>
        </p:spPr>
      </p:pic>
      <p:pic>
        <p:nvPicPr>
          <p:cNvPr id="1026" name="Picture 2" descr="Polo Data Club (@PoloDataClub) | Twitter">
            <a:extLst>
              <a:ext uri="{FF2B5EF4-FFF2-40B4-BE49-F238E27FC236}">
                <a16:creationId xmlns:a16="http://schemas.microsoft.com/office/drawing/2014/main" id="{2E513264-43A9-DF47-8FAE-37851043B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3" t="68288" r="15989"/>
          <a:stretch/>
        </p:blipFill>
        <p:spPr bwMode="auto">
          <a:xfrm>
            <a:off x="2629929" y="2359717"/>
            <a:ext cx="3760361" cy="180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Information Interfaces Research Group">
            <a:extLst>
              <a:ext uri="{FF2B5EF4-FFF2-40B4-BE49-F238E27FC236}">
                <a16:creationId xmlns:a16="http://schemas.microsoft.com/office/drawing/2014/main" id="{51B8B2B9-CDA6-AA4E-8B0A-D56E79EB0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28"/>
          <a:stretch/>
        </p:blipFill>
        <p:spPr bwMode="auto">
          <a:xfrm>
            <a:off x="7051448" y="2735132"/>
            <a:ext cx="4437167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910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Narechania, Arpit Ajay</dc:creator>
  <cp:lastModifiedBy>Narechania, Arpit Ajay</cp:lastModifiedBy>
  <cp:revision>3</cp:revision>
  <dcterms:created xsi:type="dcterms:W3CDTF">2021-01-23T21:14:02Z</dcterms:created>
  <dcterms:modified xsi:type="dcterms:W3CDTF">2021-01-24T17:04:17Z</dcterms:modified>
</cp:coreProperties>
</file>