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98f4c11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98f4c11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852be9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852be9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a7efc3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a7efc3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a7efc3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a7efc3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a7efc3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a7efc3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a7efc3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a7efc3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a7efc34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a7efc3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a7efc3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a7efc3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a7efc3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a7efc3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a901b6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a901b6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98f4c11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98f4c11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852be9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852be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852be9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852be9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852be9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852be9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a901b6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a901b6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a901b6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a901b6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a901b6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a901b6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a764fe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a764fe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98f4c11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98f4c11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901b6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901b6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98f4c11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98f4c11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98f4c11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98f4c11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98f4c11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98f4c11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98f4c11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98f4c11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miaozuzu/awesome-fla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101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for developers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tiny but complete Flask application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5112775" y="1152475"/>
            <a:ext cx="3719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Imports Flask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 an application instance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Decorates our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index():</a:t>
            </a:r>
            <a:r>
              <a:rPr lang="en"/>
              <a:t> method with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lang="en"/>
              <a:t> decorator. In doing so we create our first route function (with index() being run when ‘/’ receives a HTTP request)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725"/>
            <a:ext cx="4807974" cy="242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routes</a:t>
            </a:r>
            <a:endParaRPr/>
          </a:p>
        </p:txBody>
      </p:sp>
      <p:sp>
        <p:nvSpPr>
          <p:cNvPr id="125" name="Google Shape;125;p23"/>
          <p:cNvSpPr txBox="1"/>
          <p:nvPr>
            <p:ph idx="4294967295" type="body"/>
          </p:nvPr>
        </p:nvSpPr>
        <p:spPr>
          <a:xfrm>
            <a:off x="5369175" y="1152475"/>
            <a:ext cx="3462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add a dynamic route.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Flask supports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/>
              <a:t>* for routes.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725"/>
            <a:ext cx="4807975" cy="298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369175" y="3629625"/>
            <a:ext cx="2952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 a special type of string that can include forward slashes.</a:t>
            </a:r>
            <a:endParaRPr sz="1200"/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4446950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dynamic-routes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accepted methods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867700" y="1372850"/>
            <a:ext cx="29646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the route decorator allows any HTTP methods but you also have the ability to whitelist only those you want to permit.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also the import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/>
              <a:t> and how this allows us to get information about the request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0" y="1583850"/>
            <a:ext cx="5158400" cy="2088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95850" y="3968100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git checkout specify-http-methods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Redirects</a:t>
            </a:r>
            <a:endParaRPr/>
          </a:p>
        </p:txBody>
      </p:sp>
      <p:sp>
        <p:nvSpPr>
          <p:cNvPr id="142" name="Google Shape;142;p25"/>
          <p:cNvSpPr txBox="1"/>
          <p:nvPr>
            <p:ph idx="4294967295" type="body"/>
          </p:nvPr>
        </p:nvSpPr>
        <p:spPr>
          <a:xfrm>
            <a:off x="5566650" y="1152475"/>
            <a:ext cx="3265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perform redirects we import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lang="en"/>
              <a:t>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4925"/>
            <a:ext cx="4807975" cy="218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11700" y="4193775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redirects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status codes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293950" y="1152475"/>
            <a:ext cx="3538500" cy="30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By returning a tuple from our view functions we can specify the response HTTP status code.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375"/>
            <a:ext cx="4791674" cy="269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11700" y="4193775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specify-http-methods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response object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453800" y="1293725"/>
            <a:ext cx="3378600" cy="29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Returning tuples obviously doesn’t scale too well, so Flask provides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make_response() </a:t>
            </a:r>
            <a:r>
              <a:rPr lang="en"/>
              <a:t>to prepare a response object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1438"/>
            <a:ext cx="4979751" cy="249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11700" y="4193775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response-object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template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5340975" y="1152475"/>
            <a:ext cx="3491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Flask uses the Jinja2 Template engine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1584463"/>
            <a:ext cx="5036174" cy="2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Jinja2 template engine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917825" y="1152475"/>
            <a:ext cx="39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won’t dwell on the capabilities of Jinja2. It provides everything you’d expect, including: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Template inheritance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 structures: conditionals, loops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It also provides: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Macros (Python functions you define and import into the templates that need them)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Predefined filters, including: trim, upper, lower, striptags and safe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311700" y="4193775"/>
            <a:ext cx="4785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repository has an implementation of templates using several of these features. To explore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add-templates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375"/>
            <a:ext cx="4267200" cy="196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Flask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web application micro-framework written in Python. Simple.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options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command line options include: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 run </a:t>
            </a:r>
            <a:r>
              <a:rPr lang="en"/>
              <a:t>to start a development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 shell </a:t>
            </a:r>
            <a:r>
              <a:rPr lang="en"/>
              <a:t>opens a Python shell in the context of the application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[command]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r>
              <a:rPr lang="en"/>
              <a:t> to see available options for the command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you can also create your own command-line methods by importing Click and using it to decorate your methods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cool stuff...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mode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48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applications can optionally be executed in debug mode. This enables two modules: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Reloader</a:t>
            </a:r>
            <a:r>
              <a:rPr i="1" lang="en"/>
              <a:t>: </a:t>
            </a:r>
            <a:r>
              <a:rPr lang="en"/>
              <a:t>watches the source code and restarts the server when a change takes place (it doesn’t refresh the browser)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Debugger</a:t>
            </a:r>
            <a:r>
              <a:rPr i="1" lang="en"/>
              <a:t>:</a:t>
            </a:r>
            <a:r>
              <a:rPr i="1" lang="en"/>
              <a:t> </a:t>
            </a:r>
            <a:r>
              <a:rPr lang="en"/>
              <a:t>transforms the web browser into an </a:t>
            </a:r>
            <a:r>
              <a:rPr b="1" lang="en"/>
              <a:t>interactive stack trace </a:t>
            </a:r>
            <a:r>
              <a:rPr lang="en"/>
              <a:t>that allows you to: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Inspect source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expressions in any place in the call stack 👏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00" y="1103326"/>
            <a:ext cx="4117026" cy="33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311700" y="4703625"/>
            <a:ext cx="8136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By default, debug mode is disabled. To enable it, set a FLASK_DEBUG=1 environment variable before invoking flask run: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an extension!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5886375" y="1654950"/>
            <a:ext cx="17583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latin typeface="Proxima Nova"/>
                <a:ea typeface="Proxima Nova"/>
                <a:cs typeface="Proxima Nova"/>
                <a:sym typeface="Proxima Nova"/>
              </a:rPr>
              <a:t>🏋🏻‍♀️</a:t>
            </a:r>
            <a:endParaRPr sz="1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Flask-WTF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974250" y="776350"/>
            <a:ext cx="3858300" cy="3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/>
              <a:t> object in Flask is capable of handling forms, but there are extensions that could make things easier. One such extension is </a:t>
            </a:r>
            <a:r>
              <a:rPr b="1" lang="en"/>
              <a:t>Flask-WTF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you’d like to follow along, do 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nstall it with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pip install flask-wtf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75" y="1284163"/>
            <a:ext cx="4267200" cy="2928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349325" y="4428850"/>
            <a:ext cx="531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with this using: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git checkout flask-wtf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extensions can provide...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404325" y="1118975"/>
            <a:ext cx="8520600" cy="3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Creating RESTful APIs, analytics generation, session management, security (many aspects of), authentication (including using OAuth and OpenID), working with databases (both SQL and document-based), database migrations, caching, data validation, email, internationalization, full-text search, route rate limiting, queueing, exception tracking, SDK integrations (Google maps, Gravatar, Pusher), CORS, debugging, documentation, testing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a curated ‘awesome list’: </a:t>
            </a:r>
            <a:r>
              <a:rPr lang="en" sz="18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https://github.com/humiaozuzu/awesome-flask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7"/>
          <p:cNvSpPr txBox="1"/>
          <p:nvPr>
            <p:ph type="title"/>
          </p:nvPr>
        </p:nvSpPr>
        <p:spPr>
          <a:xfrm>
            <a:off x="404325" y="3779725"/>
            <a:ext cx="82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...but, as always, be judicious when using other people’s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90250" y="526350"/>
            <a:ext cx="827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Follow-along repo: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nationalarchives/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flask-101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dependencies: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Werkzeug</a:t>
            </a:r>
            <a:r>
              <a:rPr lang="en"/>
              <a:t> provides routing, debugging and Web Server Gateway Interface (WSGI)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Jinja2</a:t>
            </a:r>
            <a:r>
              <a:rPr lang="en"/>
              <a:t> provides template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Click </a:t>
            </a:r>
            <a:r>
              <a:rPr lang="en"/>
              <a:t>provides command-line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are all authored by Armin Ronacher, the author of Flask</a:t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Micro-frameworks provide </a:t>
            </a:r>
            <a:r>
              <a:rPr lang="en"/>
              <a:t>a solid core...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41675" y="3874975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you then select </a:t>
            </a:r>
            <a:r>
              <a:rPr i="1" lang="en">
                <a:solidFill>
                  <a:srgbClr val="000000"/>
                </a:solidFill>
              </a:rPr>
              <a:t>extensions</a:t>
            </a:r>
            <a:r>
              <a:rPr i="1" lang="en"/>
              <a:t> </a:t>
            </a:r>
            <a:r>
              <a:rPr lang="en"/>
              <a:t>to provide</a:t>
            </a:r>
            <a:r>
              <a:rPr lang="en"/>
              <a:t> the 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8094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...but remember, Flask does not provide a lot of the things you might expect if coming from, say, Laravel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look at WSGI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Gateway Interface (WSGI*)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53875" y="4504100"/>
            <a:ext cx="6600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Pronounced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whiskey or ‘Whiz Ghee’,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apparently.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calling </a:t>
            </a:r>
            <a:r>
              <a:rPr b="1" lang="en"/>
              <a:t>convention for web servers to forward requests to applications</a:t>
            </a:r>
            <a:r>
              <a:rPr lang="en"/>
              <a:t> written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Specified (and standardised) in PEP 3333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two sides: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server/gateway side (often a full web server such as Apache)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application/framework side (a Python callable)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4738050" y="3667200"/>
            <a:ext cx="4094400" cy="131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OK. So, what do I actually need to know about WSGI?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521350"/>
            <a:ext cx="83769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Initially, all you need to know is: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WSGI container is a separate process that runs on a different port to your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web server is configured to pass requests (some, not all) to the WSGI container which runs your web application, then passes the response back to the requester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11700" y="3845850"/>
            <a:ext cx="12303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2605213" y="3845850"/>
            <a:ext cx="12303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898725" y="3845850"/>
            <a:ext cx="12303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WSGI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7192225" y="3845850"/>
            <a:ext cx="14964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WSGI application</a:t>
            </a:r>
            <a:endParaRPr/>
          </a:p>
        </p:txBody>
      </p:sp>
      <p:cxnSp>
        <p:nvCxnSpPr>
          <p:cNvPr id="104" name="Google Shape;104;p20"/>
          <p:cNvCxnSpPr>
            <a:stCxn id="100" idx="3"/>
            <a:endCxn id="101" idx="1"/>
          </p:cNvCxnSpPr>
          <p:nvPr/>
        </p:nvCxnSpPr>
        <p:spPr>
          <a:xfrm>
            <a:off x="1542000" y="4339500"/>
            <a:ext cx="10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101" idx="3"/>
            <a:endCxn id="102" idx="1"/>
          </p:cNvCxnSpPr>
          <p:nvPr/>
        </p:nvCxnSpPr>
        <p:spPr>
          <a:xfrm>
            <a:off x="3835513" y="4339500"/>
            <a:ext cx="106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>
            <a:endCxn id="107" idx="1"/>
          </p:cNvCxnSpPr>
          <p:nvPr/>
        </p:nvCxnSpPr>
        <p:spPr>
          <a:xfrm>
            <a:off x="6128900" y="4339500"/>
            <a:ext cx="5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0"/>
          <p:cNvSpPr/>
          <p:nvPr/>
        </p:nvSpPr>
        <p:spPr>
          <a:xfrm>
            <a:off x="6705200" y="4138350"/>
            <a:ext cx="6855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Callable object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Routing, request and redirects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