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8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9D639-7680-4FD8-84EB-588DFB80DA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4EE9-1193-42FE-B7D1-A492D7D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Lab1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文档反馈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封江涛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2017/10/11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章节的划分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75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总起与总结，包括全文与章节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0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方法与模型的描述（算法伪代码、图表）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着重描述模型与算法与他人不同之处，并对算法做分析（复杂度分析、合理性分析等）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59" y="1731845"/>
            <a:ext cx="3017225" cy="4662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81" y="1825625"/>
            <a:ext cx="3622963" cy="44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实验论证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数据（准确率、运行时间等）与分析相结合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选择合适的表达方式（图、表）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新方法的论证手段（对比试验）及分析（包括成功的尝试与失败的尝试，成功和失败均需要解释）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6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900" y="1825625"/>
            <a:ext cx="4764900" cy="38580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5" y="1825625"/>
            <a:ext cx="4516582" cy="385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5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总而言之，文档要注意排版，整洁与（看起来）专业非常重要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03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135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等线</vt:lpstr>
      <vt:lpstr>等线 Light</vt:lpstr>
      <vt:lpstr>Arial</vt:lpstr>
      <vt:lpstr>Calibri</vt:lpstr>
      <vt:lpstr>Calibri Light</vt:lpstr>
      <vt:lpstr>Office 主题​​</vt:lpstr>
      <vt:lpstr>Lab1文档反馈</vt:lpstr>
      <vt:lpstr>文档</vt:lpstr>
      <vt:lpstr>文档</vt:lpstr>
      <vt:lpstr>文档</vt:lpstr>
      <vt:lpstr>文档</vt:lpstr>
      <vt:lpstr>文档</vt:lpstr>
      <vt:lpstr>文档</vt:lpstr>
      <vt:lpstr>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1文档</dc:title>
  <dc:creator>jt.feng</dc:creator>
  <cp:lastModifiedBy>jt.feng</cp:lastModifiedBy>
  <cp:revision>25</cp:revision>
  <dcterms:created xsi:type="dcterms:W3CDTF">2017-10-10T13:57:13Z</dcterms:created>
  <dcterms:modified xsi:type="dcterms:W3CDTF">2017-10-11T08:45:34Z</dcterms:modified>
</cp:coreProperties>
</file>