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084E6-FD64-4868-9447-39FAB2096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A976D8-77D6-4C0D-96BB-56654038E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72B41-347A-4545-80C4-E5579A6F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32B7-57BA-4744-801C-281C0836C0A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6B6AD-ECD8-4AD4-B390-8E5C1E6C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08863-8AC5-4BF7-8459-CAB3B804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F80E-59EE-4C96-AEC6-F193304D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6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675AC-5F96-4DF0-8492-35B2579B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D97609-A0CF-4E8F-9139-D9727D9EA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CF6E7-B0D8-4DF5-B488-47036126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32B7-57BA-4744-801C-281C0836C0A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156A9-E1E3-42FD-831A-FF029B9D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374-3C28-477D-9C94-F56B9D54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F80E-59EE-4C96-AEC6-F193304D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29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242B4-7D1D-4E01-B6D3-747E86408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A47615-0C78-499A-9154-D9ADAB824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D7FCD-4947-4E04-91F0-34BC50E0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32B7-57BA-4744-801C-281C0836C0A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89E83-BDF1-48DE-82FE-9145AF1F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693C6-8629-404D-B9ED-E750C039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F80E-59EE-4C96-AEC6-F193304D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4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A374B-DAEF-4485-ACCD-5243E657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B5D5A-6AD6-49EF-8291-41ADFB557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D1AA3-EFD1-47CE-BE7E-0D39F41E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32B7-57BA-4744-801C-281C0836C0A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37468-FA18-420C-A197-37DD6935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921BE-8C9B-4A15-8942-23AD3E0A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F80E-59EE-4C96-AEC6-F193304D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6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4799E-DEB8-4306-BADE-5D7BF445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3E2C62-5ABF-4995-8042-11E2C24D5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A4330-53B9-447B-A6D6-CAECD05A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32B7-57BA-4744-801C-281C0836C0A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F4889-F302-43AC-93E7-8702AB53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1105C-54DA-49BE-9CB0-3ECADE91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F80E-59EE-4C96-AEC6-F193304D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14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5795A-F3C7-4973-B268-0D27F51F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B47D5-E9DB-4092-AA20-5ECB177E8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CFD9B1-FFAE-4DC6-850D-E89F08A6B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F2540-085C-4D2D-B87D-38E5A0C4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32B7-57BA-4744-801C-281C0836C0A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ABF1AF-2DCA-4632-958B-067F5E41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871B84-8FF8-4F1E-B68C-327995A7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F80E-59EE-4C96-AEC6-F193304D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1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1B232-1569-4759-B778-8F0ACD48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61846F-B614-46E9-81B2-7D1C878C5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891601-187A-4E3B-8337-CFE747384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35208F-6139-4926-B390-3EFD4F046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4B65E4-953A-4893-8C0E-B5341ADFE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B55339-F9DF-409C-9362-6E7506DD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32B7-57BA-4744-801C-281C0836C0A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1E51AB-4DF6-4414-BDB2-70C4FE79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310E92-3F92-47FD-8322-0D1713E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F80E-59EE-4C96-AEC6-F193304D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8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BA8FA-891D-455D-95B2-623388E6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400A73-426C-4611-B406-B7E44728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32B7-57BA-4744-801C-281C0836C0A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2390E0-13CB-47FA-804D-F2A683DD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524EF9-B81B-4A67-B7C3-865607ED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F80E-59EE-4C96-AEC6-F193304D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99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345E5F-DA34-4B52-94F9-9AD553F4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32B7-57BA-4744-801C-281C0836C0A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4BAB2B-D89A-4D3E-AF05-2928D899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A0BEC-94EE-4787-AF38-87C3804D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F80E-59EE-4C96-AEC6-F193304D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73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7207C-063C-424F-BD46-712392DA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A832A-6210-4E83-9B8F-7887B2C6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FF867A-A484-4042-BD81-6F8F0F5B3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8A74F2-9244-4AD1-9901-F02D31FB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32B7-57BA-4744-801C-281C0836C0A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417E6-0B95-4014-9ED1-155BF0FA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FD4D2-C41E-4505-91B8-578D2A26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F80E-59EE-4C96-AEC6-F193304D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74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CEF68-FFB7-4A25-A7FA-50463DA0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4BDF6F-DC07-4126-A1D6-CD4F24197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487BF4-B21F-48A4-B58D-5186E225B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9354D-3FE5-4B3B-B69F-DFD40B15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32B7-57BA-4744-801C-281C0836C0A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366B6D-7CC6-4F3A-A262-8BB5E524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244565-F54E-4275-865C-B44A5E8A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F80E-59EE-4C96-AEC6-F193304D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98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84CF7D-265E-458F-B9B6-3014DC78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9F726F-7225-41BD-BFCD-9A96CCFA0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53DDA-2EE1-4CC2-9A85-5A0910A7A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32B7-57BA-4744-801C-281C0836C0AB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D51F7-416B-4BAD-9B79-6644CFE4D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4B1B1-82E8-4CA1-BDF4-09D8E3073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7F80E-59EE-4C96-AEC6-F193304D7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1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EDCA75E-4EEE-4D6C-A369-03A00D7E477E}"/>
              </a:ext>
            </a:extLst>
          </p:cNvPr>
          <p:cNvSpPr/>
          <p:nvPr/>
        </p:nvSpPr>
        <p:spPr>
          <a:xfrm>
            <a:off x="5153809" y="2486808"/>
            <a:ext cx="1884381" cy="188438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37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peng</dc:creator>
  <cp:lastModifiedBy>peng peng</cp:lastModifiedBy>
  <cp:revision>2</cp:revision>
  <dcterms:created xsi:type="dcterms:W3CDTF">2020-01-13T08:55:26Z</dcterms:created>
  <dcterms:modified xsi:type="dcterms:W3CDTF">2020-01-13T12:58:37Z</dcterms:modified>
</cp:coreProperties>
</file>