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5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C5FBF-9F29-4CFE-9FEA-201274DAE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4AA724-3CBC-41E4-8A8C-91D2FA9C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DBA2C-BC33-456F-8D98-887B099B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1F9-7361-45A5-AF35-16C5EA920A0F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26926-99F8-461B-8F02-6484FD4B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AB271-B292-4729-ADAD-24DC3CB0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B764-9B70-459A-8747-39E37046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6388A-4936-43F8-9888-FF9426D4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18AD97-DBF3-42B6-9462-F45E483BF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76B16-AC09-4782-ADEB-6E3215D7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1F9-7361-45A5-AF35-16C5EA920A0F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DA6ED-0863-41E8-A3C5-14F9C1F6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FB1FF-E003-466F-941A-A409AAEB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B764-9B70-459A-8747-39E37046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EF0D5E-45C0-4357-96FE-D5F0CC713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034EA9-D0ED-4B1C-82DE-AD7CEB77B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FE74-E27C-4C26-936F-AF2F992B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1F9-7361-45A5-AF35-16C5EA920A0F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FD4C3-1790-40BC-9628-D0C86BDB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E44D7-C20C-42D6-B850-3656F784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B764-9B70-459A-8747-39E37046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78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750F5-B86B-4258-BE8E-A25247E8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C77C7-A3DE-4C58-81E8-11DBB708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CFF10-A374-4C85-90DF-5344231A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1F9-7361-45A5-AF35-16C5EA920A0F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73D2D-A93C-428C-BA89-002D771E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71B32-3846-4299-B409-FC2BD4A1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B764-9B70-459A-8747-39E37046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1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0C26A-35A0-4ED8-9B1B-2483A4FE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83F41-EB64-44B4-B9C7-AFA2302FC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FACC6-995A-4912-8A8C-E8A6F8CD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1F9-7361-45A5-AF35-16C5EA920A0F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16D16-65ED-43BF-8EC1-3782E08A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A8AB9-21CB-4F84-92A3-01117F29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B764-9B70-459A-8747-39E37046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17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211CB-8D44-4D27-A4D4-B0EB5096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2C073-F391-43A6-BA29-D23723310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8B1B20-DF1E-49A9-A75D-1D49EC43C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45E62-21D1-491A-AA7E-32D55B60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1F9-7361-45A5-AF35-16C5EA920A0F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3EF0C0-00B5-4208-9D4C-6A911590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2FEA5F-017A-4CB2-BF74-E3750681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B764-9B70-459A-8747-39E37046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6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609A-7E23-4C65-BC83-D398E014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ED99C9-6720-4E4F-AD3B-B53518ED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886E20-B920-474E-B828-D817DC374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A9CA36-6197-4149-9D6D-01F305672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010B35-AFE9-4582-96C7-7C5BC2E27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202322-D3AD-407D-94E5-48D42804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1F9-7361-45A5-AF35-16C5EA920A0F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DECBAB-A7D8-415F-888B-A4D19F3C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E24B28-8E62-4704-8CEF-962AB7B7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B764-9B70-459A-8747-39E37046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7695F-01F5-46BB-9B4E-00307265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A02ED3-156A-4150-8981-DEEF5D7A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1F9-7361-45A5-AF35-16C5EA920A0F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F4F9F5-E907-4DD3-BA9E-C3E44813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4CD914-7F20-4849-8671-E2B31641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B764-9B70-459A-8747-39E37046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1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F6CE33-2458-42CB-852F-D2C03852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1F9-7361-45A5-AF35-16C5EA920A0F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E67547-4810-490A-9A1C-3B8B6115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051EC7-1F8B-4DFE-AC68-2B8C86F4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B764-9B70-459A-8747-39E37046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4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27F0F-E394-4629-A740-F18EC9D3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3F533-32DC-4969-82D4-2A988BAF4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664BF8-5649-4F3F-88C2-F26A25A51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EF32DA-1E2D-4A59-9E6A-1BDBEE08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1F9-7361-45A5-AF35-16C5EA920A0F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430C9-8484-4ECD-A09E-07963D31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B4DED-5FCE-46CD-A4B7-F3E7A3CB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B764-9B70-459A-8747-39E37046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2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FFB6A-0680-4E0D-A4B5-3CF0C66C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D49201-9EDD-471B-B5D3-00B71FA6C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E3C9B4-F0A9-4472-A7B9-D5123DB36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973B29-3E1A-4076-B940-3B0D7EDA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1F9-7361-45A5-AF35-16C5EA920A0F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DE3B3-2838-4A28-A172-E7120AC9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109C7-D5A6-4919-A304-A01D235D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B764-9B70-459A-8747-39E37046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4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D54662-4960-49BC-9328-B07455AD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B4AFA5-20F8-4738-BB28-A687BE580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6A14D-5577-4488-9E27-EA5B7A20A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E81F9-7361-45A5-AF35-16C5EA920A0F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1428C-8E25-4F92-8582-8389C8B6D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5235F-373E-47AD-9CF0-EE8DC46E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7B764-9B70-459A-8747-39E37046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5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D2657-A882-4886-AE81-8879256C5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990" y="971534"/>
            <a:ext cx="8788924" cy="1960202"/>
          </a:xfrm>
        </p:spPr>
        <p:txBody>
          <a:bodyPr/>
          <a:lstStyle/>
          <a:p>
            <a:r>
              <a:rPr lang="zh-CN" altLang="en-US" b="1" dirty="0"/>
              <a:t>音频分离实验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B8B443-0503-4EAE-83D2-86D629E52E18}"/>
              </a:ext>
            </a:extLst>
          </p:cNvPr>
          <p:cNvSpPr txBox="1"/>
          <p:nvPr/>
        </p:nvSpPr>
        <p:spPr>
          <a:xfrm>
            <a:off x="7456602" y="4788817"/>
            <a:ext cx="3478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20009200770 </a:t>
            </a:r>
            <a:r>
              <a:rPr lang="zh-CN" altLang="en-US" sz="2800" dirty="0"/>
              <a:t>刘焕宇</a:t>
            </a:r>
          </a:p>
        </p:txBody>
      </p:sp>
      <p:pic>
        <p:nvPicPr>
          <p:cNvPr id="3" name="test">
            <a:hlinkClick r:id="" action="ppaction://media"/>
            <a:extLst>
              <a:ext uri="{FF2B5EF4-FFF2-40B4-BE49-F238E27FC236}">
                <a16:creationId xmlns:a16="http://schemas.microsoft.com/office/drawing/2014/main" id="{76F0B278-8810-668F-147A-999EEDCAC2E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66923" y="414605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1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05C80E6-C0BD-44A6-9FF3-BB9CDD103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565" y="511404"/>
            <a:ext cx="10986870" cy="5835192"/>
          </a:xfrm>
        </p:spPr>
      </p:pic>
    </p:spTree>
    <p:extLst>
      <p:ext uri="{BB962C8B-B14F-4D97-AF65-F5344CB8AC3E}">
        <p14:creationId xmlns:p14="http://schemas.microsoft.com/office/powerpoint/2010/main" val="213744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A547E3-C8CA-45A3-AEEA-25C2CCE85920}"/>
              </a:ext>
            </a:extLst>
          </p:cNvPr>
          <p:cNvSpPr txBox="1"/>
          <p:nvPr/>
        </p:nvSpPr>
        <p:spPr>
          <a:xfrm>
            <a:off x="2356701" y="4780719"/>
            <a:ext cx="76168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作时域图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C4ED91-91C4-2A43-C38F-E20D40FDC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" y="710031"/>
            <a:ext cx="11904762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8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75FB96-432A-D58D-4BBF-4EBBB9DA6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542" y="350758"/>
            <a:ext cx="6176601" cy="6156483"/>
          </a:xfrm>
        </p:spPr>
      </p:pic>
    </p:spTree>
    <p:extLst>
      <p:ext uri="{BB962C8B-B14F-4D97-AF65-F5344CB8AC3E}">
        <p14:creationId xmlns:p14="http://schemas.microsoft.com/office/powerpoint/2010/main" val="416480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5DE86-DC30-4F84-A042-D8ECAB4B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声谱图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A1233D-A3E0-DFA0-93D1-EBB35FC94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528" y="1249511"/>
            <a:ext cx="6666667" cy="500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C507DA4-B4BF-061C-ADB3-666E8D0CA290}"/>
              </a:ext>
            </a:extLst>
          </p:cNvPr>
          <p:cNvSpPr txBox="1"/>
          <p:nvPr/>
        </p:nvSpPr>
        <p:spPr>
          <a:xfrm>
            <a:off x="1121790" y="2224726"/>
            <a:ext cx="2997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设置窗口大小为</a:t>
            </a:r>
            <a:r>
              <a:rPr lang="en-US" altLang="zh-CN" dirty="0"/>
              <a:t>256</a:t>
            </a:r>
            <a:r>
              <a:rPr lang="zh-CN" altLang="en-US" dirty="0"/>
              <a:t>的傅里叶变换，之后进行</a:t>
            </a:r>
            <a:r>
              <a:rPr lang="zh-CN" altLang="en-US"/>
              <a:t>滑动窗口，</a:t>
            </a:r>
            <a:r>
              <a:rPr lang="zh-CN" altLang="en-US" dirty="0"/>
              <a:t>即可加上时间的维度。</a:t>
            </a:r>
          </a:p>
        </p:txBody>
      </p:sp>
    </p:spTree>
    <p:extLst>
      <p:ext uri="{BB962C8B-B14F-4D97-AF65-F5344CB8AC3E}">
        <p14:creationId xmlns:p14="http://schemas.microsoft.com/office/powerpoint/2010/main" val="406003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EC8DC-7891-4D10-AA27-C46559A12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953" y="609567"/>
            <a:ext cx="3152090" cy="1238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低通滤波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6D32B7-9AA0-0520-515A-C909D342C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6" y="1409767"/>
            <a:ext cx="6666667" cy="5000000"/>
          </a:xfrm>
          <a:prstGeom prst="rect">
            <a:avLst/>
          </a:prstGeom>
        </p:spPr>
      </p:pic>
      <p:pic>
        <p:nvPicPr>
          <p:cNvPr id="6" name="lowpass">
            <a:hlinkClick r:id="" action="ppaction://media"/>
            <a:extLst>
              <a:ext uri="{FF2B5EF4-FFF2-40B4-BE49-F238E27FC236}">
                <a16:creationId xmlns:a16="http://schemas.microsoft.com/office/drawing/2014/main" id="{DCAFA6B2-6F37-5EC9-FB27-BAEDECF908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217654" y="277917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7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5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EC8DC-7891-4D10-AA27-C46559A12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330" y="609567"/>
            <a:ext cx="3152090" cy="1238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带通滤波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0D3D4A-D56D-4A42-3F37-170C28D9F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83" y="1248433"/>
            <a:ext cx="6666667" cy="5000000"/>
          </a:xfrm>
          <a:prstGeom prst="rect">
            <a:avLst/>
          </a:prstGeom>
        </p:spPr>
      </p:pic>
      <p:pic>
        <p:nvPicPr>
          <p:cNvPr id="7" name="bandpass">
            <a:hlinkClick r:id="" action="ppaction://media"/>
            <a:extLst>
              <a:ext uri="{FF2B5EF4-FFF2-40B4-BE49-F238E27FC236}">
                <a16:creationId xmlns:a16="http://schemas.microsoft.com/office/drawing/2014/main" id="{DF2F2A18-310A-E1A8-5274-FA5A3B07916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764408" y="279802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2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5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</Words>
  <Application>Microsoft Office PowerPoint</Application>
  <PresentationFormat>宽屏</PresentationFormat>
  <Paragraphs>7</Paragraphs>
  <Slides>7</Slides>
  <Notes>0</Notes>
  <HiddenSlides>0</HiddenSlides>
  <MMClips>3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音频分离实验</vt:lpstr>
      <vt:lpstr>PowerPoint 演示文稿</vt:lpstr>
      <vt:lpstr>PowerPoint 演示文稿</vt:lpstr>
      <vt:lpstr>PowerPoint 演示文稿</vt:lpstr>
      <vt:lpstr>声谱图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傅里叶变换降噪实验</dc:title>
  <dc:creator>CC</dc:creator>
  <cp:lastModifiedBy>CC</cp:lastModifiedBy>
  <cp:revision>5</cp:revision>
  <dcterms:created xsi:type="dcterms:W3CDTF">2022-04-04T07:38:18Z</dcterms:created>
  <dcterms:modified xsi:type="dcterms:W3CDTF">2022-05-12T09:05:53Z</dcterms:modified>
</cp:coreProperties>
</file>