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6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F5087-CDF7-72E3-38A3-D8A5C9AAC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464554-3F20-C983-0600-BBA7140C1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9A12DB-9C04-A88D-DB4C-AEA37942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61A4-51BA-45EE-8742-F9C96B0E8C89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D8DC2B-2B75-0000-9C42-A698FB4B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B4DDFF-B35A-1D75-74EE-08B5CDC1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A3A0-8F6A-4955-9E31-B06CDE145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91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699C7-B0F0-A0BA-D25D-74292E3F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003DE6-E728-884C-9671-73BA10395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1E8FB0-4529-F003-10EB-05B0CC6D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61A4-51BA-45EE-8742-F9C96B0E8C89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565524-E6D7-880E-6D35-7B8FF8BC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E19483-62F5-1B6F-5CF0-B436D854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A3A0-8F6A-4955-9E31-B06CDE145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11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C566CC-8F54-093A-EB0B-31578D0E3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C14C0A-E3D1-52E9-76A0-089C5A14E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2B80DA-7864-3685-8D0B-8F8ED63C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61A4-51BA-45EE-8742-F9C96B0E8C89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5F59F9-85A7-E30E-F4C8-B89DA3E3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26C44C-E9C3-E8F7-0EC3-86A86851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A3A0-8F6A-4955-9E31-B06CDE145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49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06033-B75A-6DEF-216A-DE1AEF26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64C4D0-272C-EA34-104D-C7D4750D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4164D8-3B4E-DF49-67AD-5B746AA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61A4-51BA-45EE-8742-F9C96B0E8C89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8CDCE5-51CD-76BF-D09F-B960A3F3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9140A5-E32E-8D66-AFCF-903E277C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A3A0-8F6A-4955-9E31-B06CDE145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88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AB59C-F3E4-01A0-5655-15F1895D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C7A193-1024-BE3A-5C81-30C08EE6F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17A8DB-C875-A885-1B2B-88C3D429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61A4-51BA-45EE-8742-F9C96B0E8C89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CF568D-CF5F-4064-ED39-E00F27ED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E5AF75-31A8-FE1D-11A0-EBA8D016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A3A0-8F6A-4955-9E31-B06CDE145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45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2E488-46C4-E076-4DC1-3A11FC91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F2D43-C154-6525-6323-CECFC0E82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8ACF54-F156-1EE1-F519-4BE736ACC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FDA3AB-EC86-75E8-68F3-D5DCE426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61A4-51BA-45EE-8742-F9C96B0E8C89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23D71A-7863-6D99-6235-3BBAAD21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EE2999-ECB9-F406-CF61-2CBD6912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A3A0-8F6A-4955-9E31-B06CDE145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36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F54A4-B5FE-5C86-F41D-781C24D5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FC7809-C590-5918-2F5B-B9D93FC7A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137033-B445-4C00-6898-72C273E64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80D460E-4BB4-8089-1405-949EFAE96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30F952-9AA3-E8A8-0A96-EFA44B9B5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3EAE55-E977-1E85-504E-325A78E1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61A4-51BA-45EE-8742-F9C96B0E8C89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4788A6-502C-9969-ABD1-D66E2142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9559E5-11BF-0FAF-12B3-14CCDAF4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A3A0-8F6A-4955-9E31-B06CDE145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16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06A8E-D72E-43B1-CBBE-BC17CDD2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C7DE12-92D4-9B4C-5231-C0C33E98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61A4-51BA-45EE-8742-F9C96B0E8C89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00E842-C349-E94E-51A3-65028A25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401381-A22C-AFDF-6B26-2A0FD11D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A3A0-8F6A-4955-9E31-B06CDE145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51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74D2E2-A544-F9C3-B415-09753C12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61A4-51BA-45EE-8742-F9C96B0E8C89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3F6434-C5AC-EEC8-CB61-33025064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AD9A6B-3D8C-15C7-3BDD-EFB74ADC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A3A0-8F6A-4955-9E31-B06CDE145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33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FCCDC-CF38-6E49-8911-1B9EFF92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3E5D6E-E220-E079-4ABF-8EF53B236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D80810-CE3A-3A7C-1EAB-9DDEB2BD9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3FEAB9-7A74-FD87-2127-FFBCCA28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61A4-51BA-45EE-8742-F9C96B0E8C89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170EA1-769C-A1A3-7B04-B7F5DBED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B14CE0-91ED-262F-B450-76C20870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A3A0-8F6A-4955-9E31-B06CDE145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81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9BC31-5948-775A-E89D-CE8E7345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DE2DC9-7C07-0EA0-E1A8-FFA2482F6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47C253-AAA5-D425-E7CC-2B8425948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D5C083-2913-A85F-CB76-28E33295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61A4-51BA-45EE-8742-F9C96B0E8C89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C60C32-2694-0B3D-5996-82B63ADA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FC9C20-749C-F4E0-F466-50B452AE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A3A0-8F6A-4955-9E31-B06CDE145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03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00A2207-EA52-58F2-4C75-A58A9617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BEC083-B757-294C-7A38-0CC312BD0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EEB498-0BBD-7866-505A-8D8218E8B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BB61A4-51BA-45EE-8742-F9C96B0E8C89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2E301E-973D-F7CD-F2A1-EB0C495EC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48A31D-E056-AA87-93EE-107DCE9F9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2CA3A0-8F6A-4955-9E31-B06CDE14528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5977B67-BE8B-A330-62F3-E6367F701E7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47466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900">
                <a:solidFill>
                  <a:srgbClr val="008542">
                    <a:alpha val="50000"/>
                  </a:srgbClr>
                </a:solidFill>
                <a:latin typeface="Trebuchet MS" panose="020B0603020202020204" pitchFamily="34" charset="0"/>
              </a:rPr>
              <a:t>INTERNA</a:t>
            </a:r>
          </a:p>
        </p:txBody>
      </p:sp>
    </p:spTree>
    <p:extLst>
      <p:ext uri="{BB962C8B-B14F-4D97-AF65-F5344CB8AC3E}">
        <p14:creationId xmlns:p14="http://schemas.microsoft.com/office/powerpoint/2010/main" val="380280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abela&#10;&#10;O conteúdo gerado por IA pode estar incorreto.">
            <a:extLst>
              <a:ext uri="{FF2B5EF4-FFF2-40B4-BE49-F238E27FC236}">
                <a16:creationId xmlns:a16="http://schemas.microsoft.com/office/drawing/2014/main" id="{72D81A0F-E9D3-8374-1E80-973CA5D8E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915" y="128127"/>
            <a:ext cx="8202170" cy="6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9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72741E5F-D233-2019-F5C9-462062C36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58" y="825578"/>
            <a:ext cx="667795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3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FF3CE041-9935-8518-3698-3567F3081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46" y="62388"/>
            <a:ext cx="8830907" cy="4887007"/>
          </a:xfrm>
          <a:prstGeom prst="rect">
            <a:avLst/>
          </a:prstGeom>
        </p:spPr>
      </p:pic>
      <p:pic>
        <p:nvPicPr>
          <p:cNvPr id="5" name="Imagem 4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1BE2231C-C197-FC39-D6AF-C04BD7347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45" y="5350249"/>
            <a:ext cx="1049939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0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4BFF68CC-7543-AD5A-D9C5-7946D1A50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51" y="2362051"/>
            <a:ext cx="6839905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14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dac03a7-e156-4c4b-b35d-d580a54520fa}" enabled="1" method="Privileged" siteId="{5b6f6241-9a57-4be4-8e50-1dfa72e79a57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Luiz Gustavo Cavalcanti de Medeiros - PrestServ</dc:creator>
  <cp:lastModifiedBy>Luiz Gustavo Cavalcanti de Medeiros - PrestServ</cp:lastModifiedBy>
  <cp:revision>3</cp:revision>
  <dcterms:created xsi:type="dcterms:W3CDTF">2025-05-28T18:55:03Z</dcterms:created>
  <dcterms:modified xsi:type="dcterms:W3CDTF">2025-06-02T13:02:19Z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Tema do Office:8</vt:lpwstr>
  </property>
  <property fmtid="{D5CDD505-2E9C-101B-9397-08002B2CF9AE}" pid="3" name="ClassificationContentMarkingFooterText">
    <vt:lpwstr>INTERNA</vt:lpwstr>
  </property>
</Properties>
</file>