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708"/>
  </p:normalViewPr>
  <p:slideViewPr>
    <p:cSldViewPr snapToGrid="0" snapToObjects="1">
      <p:cViewPr varScale="1">
        <p:scale>
          <a:sx n="89" d="100"/>
          <a:sy n="8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DAE8-1B33-164C-9674-009490FD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9B585-10A8-1A4F-897D-0829FA6D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AD18-0D5C-D04E-89BF-C72F356F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0A5F-8941-2F4F-8950-9EFC5C27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68F4-8DA4-4B42-8C36-D51F69E2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FC1C-6C07-504C-9AC9-17F3A51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D974-3254-E94F-A430-4CD37C9E1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5DC8-0B63-104B-8F08-910A394B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0BC5-FABF-A745-9DE9-E057C88C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CA70-B027-1144-B8EA-E59E73D6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D61C6-A1B3-B14E-963C-DD7A27EA9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05A4-B004-6143-8E60-D1C3D40D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98B0-1C3B-CA4E-A19C-CFB07E27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8914-4EBB-2441-A679-358A081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B03-E02F-0C49-98D3-401E32A9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9103-DA62-0744-BDD9-EA91BDF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64B6-E362-6048-838D-BC6C0AFE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DE28-ABC5-4844-B550-2550960B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574F-52BF-4945-B5FA-31ACA6F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88C0-CE14-D443-BB91-5E572798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4B50-29E4-5D4F-88FB-BA9BB6E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AE32-41F1-3341-92F5-5E6656C3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EDB8-CEF4-C140-AF2A-EA53F2BA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600-85BC-8D4A-8674-1ACDE152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85C4-7332-AA4C-98C6-2D40995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ADD2-F5AA-A942-A7CB-95A34C9A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FF0C-7B72-EE48-8771-99820A4B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ABE0-8FD5-3841-A73E-8215EA12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6E8C-C832-DE48-82A0-1EAC8DDE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72E60-3F35-FC43-A29F-5FCC263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B66A-7073-3340-B3B5-D48694CF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EC9D-2D42-6948-ACDE-50E731DD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4EE6-4177-D54C-8F3E-9D3D5AC0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1F4C-1B2D-874E-8702-0E65FC2B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308B5-4264-6E43-8018-906C3F4F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9203F-0939-A347-9D2F-B0BD5B3E9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4EE4-E2E0-2F4A-B18F-1172A6B3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E4881-7B6C-6A42-AB97-A6C1758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DAD9-C1CF-174E-977F-EC67C2A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070F-3AFB-0846-811B-BD9504E5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71533-0AD9-DB45-B0E1-F82E94A9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008B-FA85-BD4A-B18B-E467D104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E4D5-DC44-C144-A6DA-71D383A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2994-8AC7-DF4B-BB77-FBB2207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9C3C-08F0-3647-9AEC-699ADBFE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7470-F799-8342-A343-8AD30901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ABB3-1D87-7141-A3C5-FD35C8A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8049-7D3A-2F41-ACB3-9C68F3F3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DF76-472A-3A40-ADC9-2BA19E02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309-0513-984F-8DEF-EA9BA9D8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2A42-CFD4-2F4E-ABC4-A571D98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5604-3C78-0943-BB19-9DDE403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D38E-643A-0A4C-98A3-F7E0B38C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196A2-1E37-9D4D-A7A2-75ED7B10B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1662-B158-B245-8E38-CB326F60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B5655-6EF6-DA4D-9293-1E4EDF63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DD64-0D0D-C642-8565-CD4111A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AED1-71B1-BD47-9BE3-5DACE17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036FD-15CF-6C43-A9EF-58C071A0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91FC-A0BC-EC46-9A25-55181066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860-4FD8-7C4F-92CD-DCF5651F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3E35D-7DE2-8346-99F9-DB493A8CDCC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95C2-5EF7-9140-8F4F-6AFD2915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64AA-49F8-FC4B-9D15-1D9F068E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04255A-B669-1044-BC56-8A7754C7372B}"/>
              </a:ext>
            </a:extLst>
          </p:cNvPr>
          <p:cNvSpPr/>
          <p:nvPr/>
        </p:nvSpPr>
        <p:spPr>
          <a:xfrm>
            <a:off x="1082566" y="314259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8AC547-06F2-8E40-9B17-C9DBFA579687}"/>
              </a:ext>
            </a:extLst>
          </p:cNvPr>
          <p:cNvSpPr/>
          <p:nvPr/>
        </p:nvSpPr>
        <p:spPr>
          <a:xfrm>
            <a:off x="4037121" y="314259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342E08-AD29-C44B-8C8F-AC4F9940B816}"/>
              </a:ext>
            </a:extLst>
          </p:cNvPr>
          <p:cNvSpPr/>
          <p:nvPr/>
        </p:nvSpPr>
        <p:spPr>
          <a:xfrm>
            <a:off x="5181600" y="314259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60894-A250-674A-B0D1-60F7AA9EE199}"/>
              </a:ext>
            </a:extLst>
          </p:cNvPr>
          <p:cNvSpPr/>
          <p:nvPr/>
        </p:nvSpPr>
        <p:spPr>
          <a:xfrm>
            <a:off x="7704083" y="314259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7D2137-9961-D049-9DE2-20CA68DA71E8}"/>
              </a:ext>
            </a:extLst>
          </p:cNvPr>
          <p:cNvSpPr/>
          <p:nvPr/>
        </p:nvSpPr>
        <p:spPr>
          <a:xfrm>
            <a:off x="10347434" y="314259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6AF2FF-B640-E740-9BF9-042F2092B82E}"/>
              </a:ext>
            </a:extLst>
          </p:cNvPr>
          <p:cNvSpPr/>
          <p:nvPr/>
        </p:nvSpPr>
        <p:spPr>
          <a:xfrm>
            <a:off x="3122721" y="1509055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BFE1E-AE8A-B247-8B5B-9D8586CBF3F4}"/>
              </a:ext>
            </a:extLst>
          </p:cNvPr>
          <p:cNvSpPr/>
          <p:nvPr/>
        </p:nvSpPr>
        <p:spPr>
          <a:xfrm>
            <a:off x="6096000" y="1508398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7E88A3-6FC7-004D-B789-72680092898F}"/>
              </a:ext>
            </a:extLst>
          </p:cNvPr>
          <p:cNvSpPr/>
          <p:nvPr/>
        </p:nvSpPr>
        <p:spPr>
          <a:xfrm>
            <a:off x="6096000" y="4776788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943290-F892-2A4F-94B0-3AB40B81FDF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96966" y="3599793"/>
            <a:ext cx="20401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32389C-8C37-8749-97B8-AE984A70A49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951521" y="3599793"/>
            <a:ext cx="2300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71705F-2C5F-3846-9F39-12F21BFA57F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096000" y="3599793"/>
            <a:ext cx="16080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A9ABA8-765A-104F-9D18-3476CE77EF6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618483" y="3599793"/>
            <a:ext cx="1728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B3F2F-8C39-7D46-81FC-059E6DA55549}"/>
              </a:ext>
            </a:extLst>
          </p:cNvPr>
          <p:cNvCxnSpPr>
            <a:cxnSpLocks/>
            <a:stCxn id="12" idx="6"/>
            <a:endCxn id="7" idx="4"/>
          </p:cNvCxnSpPr>
          <p:nvPr/>
        </p:nvCxnSpPr>
        <p:spPr>
          <a:xfrm flipV="1">
            <a:off x="7010400" y="4056993"/>
            <a:ext cx="1150883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2C28E3-95CE-ED45-AB9C-E02B67B01E52}"/>
              </a:ext>
            </a:extLst>
          </p:cNvPr>
          <p:cNvCxnSpPr>
            <a:cxnSpLocks/>
            <a:stCxn id="12" idx="2"/>
            <a:endCxn id="5" idx="4"/>
          </p:cNvCxnSpPr>
          <p:nvPr/>
        </p:nvCxnSpPr>
        <p:spPr>
          <a:xfrm flipH="1" flipV="1">
            <a:off x="4494321" y="4056993"/>
            <a:ext cx="1601679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554585-26A8-9848-8C0A-DED8AA1824B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539766" y="1966255"/>
            <a:ext cx="1582955" cy="1176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D55E09-58BD-D748-A6DF-EF0BF5865782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4037121" y="1965598"/>
            <a:ext cx="2058879" cy="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80EE3-9E0D-B947-8479-EA8A2DA6F38B}"/>
              </a:ext>
            </a:extLst>
          </p:cNvPr>
          <p:cNvCxnSpPr>
            <a:cxnSpLocks/>
            <a:stCxn id="11" idx="6"/>
            <a:endCxn id="7" idx="0"/>
          </p:cNvCxnSpPr>
          <p:nvPr/>
        </p:nvCxnSpPr>
        <p:spPr>
          <a:xfrm>
            <a:off x="7010400" y="1965598"/>
            <a:ext cx="1150883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F036D1-1B7F-AF48-9B72-3D86909C001A}"/>
              </a:ext>
            </a:extLst>
          </p:cNvPr>
          <p:cNvSpPr txBox="1"/>
          <p:nvPr/>
        </p:nvSpPr>
        <p:spPr>
          <a:xfrm>
            <a:off x="4265720" y="1498471"/>
            <a:ext cx="20588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User 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4BA281-38D7-114B-BEDC-BB0CE29937CA}"/>
              </a:ext>
            </a:extLst>
          </p:cNvPr>
          <p:cNvSpPr txBox="1"/>
          <p:nvPr/>
        </p:nvSpPr>
        <p:spPr>
          <a:xfrm>
            <a:off x="7010400" y="5111075"/>
            <a:ext cx="20588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User B</a:t>
            </a:r>
            <a:endParaRPr lang="en-US" sz="2500" b="1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A04948-CCCE-734B-8FEC-886C68BFCA7F}"/>
              </a:ext>
            </a:extLst>
          </p:cNvPr>
          <p:cNvSpPr txBox="1"/>
          <p:nvPr/>
        </p:nvSpPr>
        <p:spPr>
          <a:xfrm>
            <a:off x="6217444" y="3174269"/>
            <a:ext cx="20588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Master</a:t>
            </a:r>
            <a:endParaRPr lang="en-US" sz="2500" b="1" dirty="0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796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Parker</dc:creator>
  <cp:lastModifiedBy>Brett Parker</cp:lastModifiedBy>
  <cp:revision>2</cp:revision>
  <dcterms:created xsi:type="dcterms:W3CDTF">2021-05-10T00:49:49Z</dcterms:created>
  <dcterms:modified xsi:type="dcterms:W3CDTF">2021-05-10T01:02:20Z</dcterms:modified>
</cp:coreProperties>
</file>