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ora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e1bfe4d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e1bfe4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e1bfe4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e1bfe4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e1bfe66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e1bfe6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two audio related packages, </a:t>
            </a:r>
            <a:r>
              <a:rPr b="1" lang="en"/>
              <a:t>SoundFile and Librosa</a:t>
            </a:r>
            <a:r>
              <a:rPr lang="en"/>
              <a:t>.  They </a:t>
            </a:r>
            <a:r>
              <a:rPr b="1" lang="en"/>
              <a:t>convert audio files into arrays.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we also do other processing like</a:t>
            </a:r>
            <a:r>
              <a:rPr b="1" lang="en"/>
              <a:t> downsampling</a:t>
            </a:r>
            <a:r>
              <a:rPr lang="en"/>
              <a:t>,  which can </a:t>
            </a:r>
            <a:r>
              <a:rPr b="1" lang="en"/>
              <a:t>reduces computation 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Generally, we hope our modeling work easier.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e1bfe66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e1bfe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we start our CNN modeling part.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1 dimensional arrays due to audio files, and we have 4 convolutional layers, 1 flatten layer, 2 dense 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do same process we learned in the course.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fa0b3b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fa0b3b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e1bfe66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e1bfe6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we only get the results from CNN model, here is the plot and our model accuracy is 81.6%.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660ac5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660ac5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fa0b36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7fa0b36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e1bfe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e1bfe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e1bfe4d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e1bfe4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e1bfe662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e1bfe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e1bfe4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e1bfe4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astibe/SoundFi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rdYb1hh0PwODLiLU5frNnzy9b93YzTGy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kaggle.com/c/tensorflow-speech-recognition-challen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40225" y="1878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Yuxuan Yao, Yuan Liu, Kuiyu Zhu, Guiming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Outliers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9552"/>
            <a:ext cx="6934076" cy="30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50" y="1335600"/>
            <a:ext cx="5716575" cy="329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89850" y="2463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Duration(Trim/Pad/Chop) </a:t>
            </a:r>
            <a:endParaRPr sz="25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71900" y="853525"/>
            <a:ext cx="8200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SoundFile</a:t>
            </a:r>
            <a:r>
              <a:rPr lang="en" sz="1600"/>
              <a:t>: </a:t>
            </a:r>
            <a:r>
              <a:rPr lang="en" sz="1600">
                <a:uFill>
                  <a:noFill/>
                </a:uFill>
                <a:hlinkClick r:id="rId3"/>
              </a:rPr>
              <a:t>SoundFile</a:t>
            </a:r>
            <a:r>
              <a:rPr lang="en" sz="1600"/>
              <a:t> is an audio library based on libsndfile, CFFI and NumPy.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</a:t>
            </a:r>
            <a:r>
              <a:rPr b="1" lang="en" sz="1600"/>
              <a:t>ibrosa: </a:t>
            </a:r>
            <a:r>
              <a:rPr lang="en" sz="1600"/>
              <a:t>A python package for music and audio analysis. It provides the building blocks necessary to create music information retrieval systems.</a:t>
            </a:r>
            <a:endParaRPr b="1" sz="1600"/>
          </a:p>
        </p:txBody>
      </p:sp>
      <p:sp>
        <p:nvSpPr>
          <p:cNvPr id="139" name="Google Shape;139;p25"/>
          <p:cNvSpPr txBox="1"/>
          <p:nvPr/>
        </p:nvSpPr>
        <p:spPr>
          <a:xfrm>
            <a:off x="376100" y="184350"/>
            <a:ext cx="6253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Related packages</a:t>
            </a:r>
            <a:endParaRPr sz="600"/>
          </a:p>
        </p:txBody>
      </p:sp>
      <p:sp>
        <p:nvSpPr>
          <p:cNvPr id="140" name="Google Shape;140;p25"/>
          <p:cNvSpPr txBox="1"/>
          <p:nvPr/>
        </p:nvSpPr>
        <p:spPr>
          <a:xfrm>
            <a:off x="641325" y="2436575"/>
            <a:ext cx="75300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 data processing mentioned before, we 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unify the duration of audio files.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also do the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downsampling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work. The advantage of downsampling is that it reduces the number of data points, which means less computation time.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Generally,  these packages help us convert audio files into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arrays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downsampling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easily modeling and analysis.</a:t>
            </a:r>
            <a:endParaRPr sz="100"/>
          </a:p>
        </p:txBody>
      </p:sp>
      <p:sp>
        <p:nvSpPr>
          <p:cNvPr id="141" name="Google Shape;141;p25"/>
          <p:cNvSpPr txBox="1"/>
          <p:nvPr/>
        </p:nvSpPr>
        <p:spPr>
          <a:xfrm>
            <a:off x="471900" y="1821875"/>
            <a:ext cx="4408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Other processing 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028375" y="1641825"/>
            <a:ext cx="506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Conv1D and MaxPooling1D: </a:t>
            </a:r>
            <a:r>
              <a:rPr lang="en" sz="1600"/>
              <a:t>1 dimensional arrays due to audio files.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Dense: connect to entire neural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Flattening: convert 1D arrays into a single long continuous linear vector</a:t>
            </a:r>
            <a:endParaRPr sz="1600"/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Dropout: regularization  randomly set some of the dimensions of input vector to be zero</a:t>
            </a:r>
            <a:endParaRPr sz="1600"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</a:t>
            </a:r>
            <a:r>
              <a:rPr lang="en"/>
              <a:t>odeling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50" y="1241224"/>
            <a:ext cx="3570024" cy="30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Modeling(Embedding/Dense/Dropout)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475"/>
            <a:ext cx="5107576" cy="28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 (CNN)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70963"/>
            <a:ext cx="3499251" cy="22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843050" y="4363875"/>
            <a:ext cx="6067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322/322 [==============================] - 5s 14ms/step - loss: 0.6253 - accuracy: 0.8164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test score: [0.6252769827842712, 0.816378116607666]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843050" y="3951975"/>
            <a:ext cx="6808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accuracy: CNN:81.6% RNN: 85.9%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3047900" y="1058225"/>
            <a:ext cx="27993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Plot loss and val loss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5197250" y="3951975"/>
            <a:ext cx="6955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Random Forest: 72.2%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50" y="1513038"/>
            <a:ext cx="3499250" cy="198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also try another CNN &amp; LSTM …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376225"/>
            <a:ext cx="5886275" cy="3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50" y="1975750"/>
            <a:ext cx="1523100" cy="1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0" y="1903000"/>
            <a:ext cx="3586465" cy="1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88100" y="1480721"/>
            <a:ext cx="315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Different Labels:</a:t>
            </a:r>
            <a:endParaRPr sz="20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40125" y="1417450"/>
            <a:ext cx="206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Dataset Size:</a:t>
            </a:r>
            <a:endParaRPr sz="20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5" title="download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038" y="21746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517800" y="3470125"/>
            <a:ext cx="81084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train.7z - Contains a few informational files and a folder of audio files with labels like ‘yes’, ‘no’, ‘up’, ‘down’, ‘left’...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test.7z - Contains an audio folder with 150,000+ audio files without labels.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sample_submission.csv -A sample submission file in the correct format.</a:t>
            </a:r>
            <a:endParaRPr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395275" y="613200"/>
            <a:ext cx="68358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TensorFlow Speech Recognition Challenge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Link: </a:t>
            </a:r>
            <a:r>
              <a:rPr lang="en" sz="1600" u="sng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https://www.kaggle.com/c/tensorflow-speech-recognition-challenge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311700" y="1218775"/>
            <a:ext cx="8093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different models and compare the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models to do prediction and speech recognition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40225" y="2094150"/>
            <a:ext cx="75468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Our goal is to classify speech by establishing and comparing multiple deep learning models, and finally select the model with the highest accuracy.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2597"/>
            <a:ext cx="6347175" cy="1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6576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Plots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Spectogram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 Power Spectogram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MFCC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7776" cy="296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75" y="1905150"/>
            <a:ext cx="4356519" cy="29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0" y="3260550"/>
            <a:ext cx="4707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Left:</a:t>
            </a:r>
            <a:endParaRPr sz="22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Count of each label</a:t>
            </a:r>
            <a:endParaRPr sz="22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707775" y="434725"/>
            <a:ext cx="720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Right:</a:t>
            </a:r>
            <a:endParaRPr sz="22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Count of Duration in the data set</a:t>
            </a:r>
            <a:endParaRPr sz="22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25" y="528450"/>
            <a:ext cx="7122474" cy="43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0" y="671275"/>
            <a:ext cx="13767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Amplitude Plot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Normalized Amplitude Plot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839775" y="671275"/>
            <a:ext cx="15072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Spectogram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Mel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Power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Spectogram</a:t>
            </a:r>
            <a:endParaRPr sz="18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