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activeX/activeX1.xml" ContentType="application/vnd.ms-office.activeX+xml"/>
  <Override PartName="/ppt/activeX/activeX1.bin" ContentType="application/vnd.ms-office.activeX"/>
  <Override PartName="/ppt/activeX/activeX2.xml" ContentType="application/vnd.ms-office.activeX+xml"/>
  <Override PartName="/ppt/activeX/activeX2.bin" ContentType="application/vnd.ms-office.activeX"/>
  <Override PartName="/ppt/activeX/activeX3.xml" ContentType="application/vnd.ms-office.activeX+xml"/>
  <Override PartName="/ppt/activeX/activeX3.bin" ContentType="application/vnd.ms-office.activeX"/>
  <Override PartName="/ppt/activeX/activeX4.xml" ContentType="application/vnd.ms-office.activeX+xml"/>
  <Override PartName="/ppt/activeX/activeX4.bin" ContentType="application/vnd.ms-office.activeX"/>
  <Override PartName="/ppt/activeX/activeX5.xml" ContentType="application/vnd.ms-office.activeX+xml"/>
  <Override PartName="/ppt/activeX/activeX5.bin" ContentType="application/vnd.ms-office.activeX"/>
  <Override PartName="/ppt/activeX/activeX6.xml" ContentType="application/vnd.ms-office.activeX+xml"/>
  <Override PartName="/ppt/activeX/activeX6.bin" ContentType="application/vnd.ms-office.activeX"/>
  <Override PartName="/ppt/activeX/activeX7.xml" ContentType="application/vnd.ms-office.activeX+xml"/>
  <Override PartName="/ppt/activeX/activeX7.bin" ContentType="application/vnd.ms-office.activeX"/>
  <Override PartName="/ppt/activeX/activeX8.xml" ContentType="application/vnd.ms-office.activeX+xml"/>
  <Override PartName="/ppt/activeX/activeX8.bin" ContentType="application/vnd.ms-office.activeX"/>
  <Override PartName="/ppt/activeX/activeX9.xml" ContentType="application/vnd.ms-office.activeX+xml"/>
  <Override PartName="/ppt/activeX/activeX9.bin" ContentType="application/vnd.ms-office.activeX"/>
  <Override PartName="/ppt/activeX/activeX10.xml" ContentType="application/vnd.ms-office.activeX+xml"/>
  <Override PartName="/ppt/activeX/activeX10.bin" ContentType="application/vnd.ms-office.activeX"/>
  <Override PartName="/ppt/activeX/activeX11.xml" ContentType="application/vnd.ms-office.activeX+xml"/>
  <Override PartName="/ppt/activeX/activeX11.bin" ContentType="application/vnd.ms-office.activeX"/>
  <Override PartName="/ppt/activeX/activeX12.xml" ContentType="application/vnd.ms-office.activeX+xml"/>
  <Override PartName="/ppt/activeX/activeX12.bin" ContentType="application/vnd.ms-office.activeX"/>
  <Override PartName="/ppt/activeX/activeX13.xml" ContentType="application/vnd.ms-office.activeX+xml"/>
  <Override PartName="/ppt/activeX/activeX13.bin" ContentType="application/vnd.ms-office.activeX"/>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4" r:id="rId2"/>
  </p:sldMasterIdLst>
  <p:sldIdLst>
    <p:sldId id="361" r:id="rId3"/>
    <p:sldId id="397" r:id="rId4"/>
    <p:sldId id="396" r:id="rId5"/>
    <p:sldId id="266" r:id="rId6"/>
    <p:sldId id="308" r:id="rId7"/>
    <p:sldId id="365" r:id="rId8"/>
    <p:sldId id="275" r:id="rId9"/>
    <p:sldId id="366" r:id="rId10"/>
    <p:sldId id="276" r:id="rId11"/>
    <p:sldId id="587" r:id="rId12"/>
    <p:sldId id="588" r:id="rId13"/>
    <p:sldId id="589" r:id="rId14"/>
    <p:sldId id="590" r:id="rId15"/>
    <p:sldId id="321" r:id="rId16"/>
    <p:sldId id="281" r:id="rId17"/>
    <p:sldId id="285" r:id="rId18"/>
    <p:sldId id="286" r:id="rId19"/>
    <p:sldId id="287" r:id="rId20"/>
    <p:sldId id="289" r:id="rId21"/>
    <p:sldId id="257" r:id="rId22"/>
    <p:sldId id="420" r:id="rId23"/>
    <p:sldId id="258" r:id="rId24"/>
    <p:sldId id="260" r:id="rId25"/>
    <p:sldId id="477" r:id="rId26"/>
    <p:sldId id="367" r:id="rId27"/>
    <p:sldId id="480" r:id="rId28"/>
    <p:sldId id="290" r:id="rId29"/>
    <p:sldId id="561" r:id="rId30"/>
    <p:sldId id="562" r:id="rId31"/>
    <p:sldId id="563" r:id="rId32"/>
    <p:sldId id="564" r:id="rId33"/>
    <p:sldId id="565" r:id="rId34"/>
    <p:sldId id="371" r:id="rId35"/>
    <p:sldId id="370" r:id="rId36"/>
    <p:sldId id="315" r:id="rId37"/>
    <p:sldId id="401" r:id="rId38"/>
    <p:sldId id="402" r:id="rId39"/>
    <p:sldId id="322" r:id="rId40"/>
    <p:sldId id="404" r:id="rId41"/>
    <p:sldId id="405" r:id="rId42"/>
    <p:sldId id="406" r:id="rId43"/>
    <p:sldId id="424" r:id="rId44"/>
    <p:sldId id="410" r:id="rId45"/>
    <p:sldId id="394" r:id="rId46"/>
    <p:sldId id="445" r:id="rId47"/>
    <p:sldId id="327" r:id="rId48"/>
    <p:sldId id="328" r:id="rId49"/>
    <p:sldId id="329" r:id="rId50"/>
    <p:sldId id="413" r:id="rId51"/>
    <p:sldId id="414" r:id="rId52"/>
    <p:sldId id="454" r:id="rId53"/>
    <p:sldId id="456" r:id="rId54"/>
    <p:sldId id="591" r:id="rId55"/>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2800" b="0" i="0" u="none" kern="1200" baseline="0">
        <a:solidFill>
          <a:schemeClr val="tx1"/>
        </a:solidFill>
        <a:latin typeface="Times New Roman" panose="02020603050405020304" pitchFamily="2"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800" b="0" i="0" u="none" kern="1200" baseline="0">
        <a:solidFill>
          <a:schemeClr val="tx1"/>
        </a:solidFill>
        <a:latin typeface="Times New Roman" panose="02020603050405020304" pitchFamily="2"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800" b="0" i="0" u="none" kern="1200" baseline="0">
        <a:solidFill>
          <a:schemeClr val="tx1"/>
        </a:solidFill>
        <a:latin typeface="Times New Roman" panose="02020603050405020304" pitchFamily="2"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800" b="0" i="0" u="none" kern="1200" baseline="0">
        <a:solidFill>
          <a:schemeClr val="tx1"/>
        </a:solidFill>
        <a:latin typeface="Times New Roman" panose="02020603050405020304" pitchFamily="2"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800" b="0" i="0" u="none" kern="1200" baseline="0">
        <a:solidFill>
          <a:schemeClr val="tx1"/>
        </a:solidFill>
        <a:latin typeface="Times New Roman" panose="02020603050405020304" pitchFamily="2"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sz="2800" b="0" i="0" u="none" kern="1200" baseline="0">
        <a:solidFill>
          <a:schemeClr val="tx1"/>
        </a:solidFill>
        <a:latin typeface="Times New Roman" panose="02020603050405020304" pitchFamily="2"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sz="2800" b="0" i="0" u="none" kern="1200" baseline="0">
        <a:solidFill>
          <a:schemeClr val="tx1"/>
        </a:solidFill>
        <a:latin typeface="Times New Roman" panose="02020603050405020304" pitchFamily="2"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sz="2800" b="0" i="0" u="none" kern="1200" baseline="0">
        <a:solidFill>
          <a:schemeClr val="tx1"/>
        </a:solidFill>
        <a:latin typeface="Times New Roman" panose="02020603050405020304" pitchFamily="2"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sz="2800" b="0" i="0" u="none" kern="1200" baseline="0">
        <a:solidFill>
          <a:schemeClr val="tx1"/>
        </a:solidFill>
        <a:latin typeface="Times New Roman" panose="02020603050405020304" pitchFamily="2"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86">
          <p15:clr>
            <a:srgbClr val="A4A3A4"/>
          </p15:clr>
        </p15:guide>
        <p15:guide id="2" pos="282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FFCC"/>
    <a:srgbClr val="FF0000"/>
    <a:srgbClr val="CCFFFF"/>
    <a:srgbClr val="FFFF66"/>
    <a:srgbClr val="FFFFCC"/>
    <a:srgbClr val="FFE2C5"/>
    <a:srgbClr val="CC000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69" d="100"/>
          <a:sy n="69" d="100"/>
        </p:scale>
        <p:origin x="546" y="54"/>
      </p:cViewPr>
      <p:guideLst>
        <p:guide orient="horz" pos="2186"/>
        <p:guide pos="282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heme" Target="theme/theme1.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10.xml.rels><?xml version="1.0" encoding="UTF-8" standalone="yes"?>
<Relationships xmlns="http://schemas.openxmlformats.org/package/2006/relationships"><Relationship Id="rId1" Type="http://schemas.microsoft.com/office/2006/relationships/activeXControlBinary" Target="activeX10.bin"/></Relationships>
</file>

<file path=ppt/activeX/_rels/activeX11.xml.rels><?xml version="1.0" encoding="UTF-8" standalone="yes"?>
<Relationships xmlns="http://schemas.openxmlformats.org/package/2006/relationships"><Relationship Id="rId1" Type="http://schemas.microsoft.com/office/2006/relationships/activeXControlBinary" Target="activeX11.bin"/></Relationships>
</file>

<file path=ppt/activeX/_rels/activeX12.xml.rels><?xml version="1.0" encoding="UTF-8" standalone="yes"?>
<Relationships xmlns="http://schemas.openxmlformats.org/package/2006/relationships"><Relationship Id="rId1" Type="http://schemas.microsoft.com/office/2006/relationships/activeXControlBinary" Target="activeX12.bin"/></Relationships>
</file>

<file path=ppt/activeX/_rels/activeX13.xml.rels><?xml version="1.0" encoding="UTF-8" standalone="yes"?>
<Relationships xmlns="http://schemas.openxmlformats.org/package/2006/relationships"><Relationship Id="rId1" Type="http://schemas.microsoft.com/office/2006/relationships/activeXControlBinary" Target="activeX13.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_rels/activeX3.xml.rels><?xml version="1.0" encoding="UTF-8" standalone="yes"?>
<Relationships xmlns="http://schemas.openxmlformats.org/package/2006/relationships"><Relationship Id="rId1" Type="http://schemas.microsoft.com/office/2006/relationships/activeXControlBinary" Target="activeX3.bin"/></Relationships>
</file>

<file path=ppt/activeX/_rels/activeX4.xml.rels><?xml version="1.0" encoding="UTF-8" standalone="yes"?>
<Relationships xmlns="http://schemas.openxmlformats.org/package/2006/relationships"><Relationship Id="rId1" Type="http://schemas.microsoft.com/office/2006/relationships/activeXControlBinary" Target="activeX4.bin"/></Relationships>
</file>

<file path=ppt/activeX/_rels/activeX5.xml.rels><?xml version="1.0" encoding="UTF-8" standalone="yes"?>
<Relationships xmlns="http://schemas.openxmlformats.org/package/2006/relationships"><Relationship Id="rId1" Type="http://schemas.microsoft.com/office/2006/relationships/activeXControlBinary" Target="activeX5.bin"/></Relationships>
</file>

<file path=ppt/activeX/_rels/activeX6.xml.rels><?xml version="1.0" encoding="UTF-8" standalone="yes"?>
<Relationships xmlns="http://schemas.openxmlformats.org/package/2006/relationships"><Relationship Id="rId1" Type="http://schemas.microsoft.com/office/2006/relationships/activeXControlBinary" Target="activeX6.bin"/></Relationships>
</file>

<file path=ppt/activeX/_rels/activeX7.xml.rels><?xml version="1.0" encoding="UTF-8" standalone="yes"?>
<Relationships xmlns="http://schemas.openxmlformats.org/package/2006/relationships"><Relationship Id="rId1" Type="http://schemas.microsoft.com/office/2006/relationships/activeXControlBinary" Target="activeX7.bin"/></Relationships>
</file>

<file path=ppt/activeX/_rels/activeX8.xml.rels><?xml version="1.0" encoding="UTF-8" standalone="yes"?>
<Relationships xmlns="http://schemas.openxmlformats.org/package/2006/relationships"><Relationship Id="rId1" Type="http://schemas.microsoft.com/office/2006/relationships/activeXControlBinary" Target="activeX8.bin"/></Relationships>
</file>

<file path=ppt/activeX/_rels/activeX9.xml.rels><?xml version="1.0" encoding="UTF-8" standalone="yes"?>
<Relationships xmlns="http://schemas.openxmlformats.org/package/2006/relationships"><Relationship Id="rId1" Type="http://schemas.microsoft.com/office/2006/relationships/activeXControlBinary" Target="activeX9.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activeX/activeX10.xml><?xml version="1.0" encoding="utf-8"?>
<ax:ocx xmlns:ax="http://schemas.microsoft.com/office/2006/activeX" xmlns:r="http://schemas.openxmlformats.org/officeDocument/2006/relationships" ax:classid="{D27CDB6E-AE6D-11CF-96B8-444553540000}" ax:persistence="persistStorage" r:id="rId1"/>
</file>

<file path=ppt/activeX/activeX11.xml><?xml version="1.0" encoding="utf-8"?>
<ax:ocx xmlns:ax="http://schemas.microsoft.com/office/2006/activeX" xmlns:r="http://schemas.openxmlformats.org/officeDocument/2006/relationships" ax:classid="{D27CDB6E-AE6D-11CF-96B8-444553540000}" ax:persistence="persistStorage" r:id="rId1"/>
</file>

<file path=ppt/activeX/activeX12.xml><?xml version="1.0" encoding="utf-8"?>
<ax:ocx xmlns:ax="http://schemas.microsoft.com/office/2006/activeX" xmlns:r="http://schemas.openxmlformats.org/officeDocument/2006/relationships" ax:classid="{D27CDB6E-AE6D-11CF-96B8-444553540000}" ax:persistence="persistStorage" r:id="rId1"/>
</file>

<file path=ppt/activeX/activeX13.xml><?xml version="1.0" encoding="utf-8"?>
<ax:ocx xmlns:ax="http://schemas.microsoft.com/office/2006/activeX" xmlns:r="http://schemas.openxmlformats.org/officeDocument/2006/relationships" ax:classid="{D27CDB6E-AE6D-11CF-96B8-444553540000}" ax:persistence="persistStorage" r:id="rId1"/>
</file>

<file path=ppt/activeX/activeX2.xml><?xml version="1.0" encoding="utf-8"?>
<ax:ocx xmlns:ax="http://schemas.microsoft.com/office/2006/activeX" xmlns:r="http://schemas.openxmlformats.org/officeDocument/2006/relationships" ax:classid="{D27CDB6E-AE6D-11CF-96B8-444553540000}" ax:persistence="persistStorage" r:id="rId1"/>
</file>

<file path=ppt/activeX/activeX3.xml><?xml version="1.0" encoding="utf-8"?>
<ax:ocx xmlns:ax="http://schemas.microsoft.com/office/2006/activeX" xmlns:r="http://schemas.openxmlformats.org/officeDocument/2006/relationships" ax:classid="{D27CDB6E-AE6D-11CF-96B8-444553540000}" ax:persistence="persistStorage" r:id="rId1"/>
</file>

<file path=ppt/activeX/activeX4.xml><?xml version="1.0" encoding="utf-8"?>
<ax:ocx xmlns:ax="http://schemas.microsoft.com/office/2006/activeX" xmlns:r="http://schemas.openxmlformats.org/officeDocument/2006/relationships" ax:classid="{D27CDB6E-AE6D-11CF-96B8-444553540000}" ax:persistence="persistStorage" r:id="rId1"/>
</file>

<file path=ppt/activeX/activeX5.xml><?xml version="1.0" encoding="utf-8"?>
<ax:ocx xmlns:ax="http://schemas.microsoft.com/office/2006/activeX" xmlns:r="http://schemas.openxmlformats.org/officeDocument/2006/relationships" ax:classid="{D27CDB6E-AE6D-11CF-96B8-444553540000}" ax:persistence="persistStorage" r:id="rId1"/>
</file>

<file path=ppt/activeX/activeX6.xml><?xml version="1.0" encoding="utf-8"?>
<ax:ocx xmlns:ax="http://schemas.microsoft.com/office/2006/activeX" xmlns:r="http://schemas.openxmlformats.org/officeDocument/2006/relationships" ax:classid="{D27CDB6E-AE6D-11CF-96B8-444553540000}" ax:persistence="persistStorage" r:id="rId1"/>
</file>

<file path=ppt/activeX/activeX7.xml><?xml version="1.0" encoding="utf-8"?>
<ax:ocx xmlns:ax="http://schemas.microsoft.com/office/2006/activeX" xmlns:r="http://schemas.openxmlformats.org/officeDocument/2006/relationships" ax:classid="{D27CDB6E-AE6D-11CF-96B8-444553540000}" ax:persistence="persistStorage" r:id="rId1"/>
</file>

<file path=ppt/activeX/activeX8.xml><?xml version="1.0" encoding="utf-8"?>
<ax:ocx xmlns:ax="http://schemas.microsoft.com/office/2006/activeX" xmlns:r="http://schemas.openxmlformats.org/officeDocument/2006/relationships" ax:classid="{D27CDB6E-AE6D-11CF-96B8-444553540000}" ax:persistence="persistStorage" r:id="rId1"/>
</file>

<file path=ppt/activeX/activeX9.xml><?xml version="1.0" encoding="utf-8"?>
<ax:ocx xmlns:ax="http://schemas.microsoft.com/office/2006/activeX" xmlns:r="http://schemas.openxmlformats.org/officeDocument/2006/relationships" ax:classid="{D27CDB6E-AE6D-11CF-96B8-444553540000}" ax:persistence="persistStorage" r:id="rId1"/>
</file>

<file path=ppt/drawings/_rels/vmlDrawing1.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14.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15.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18.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19.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23.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24.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25.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26.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128.wmf"/><Relationship Id="rId1" Type="http://schemas.openxmlformats.org/officeDocument/2006/relationships/image" Target="../media/image127.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3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134.wmf"/><Relationship Id="rId1" Type="http://schemas.openxmlformats.org/officeDocument/2006/relationships/image" Target="../media/image133.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43.wmf"/><Relationship Id="rId3" Type="http://schemas.openxmlformats.org/officeDocument/2006/relationships/image" Target="../media/image38.wmf"/><Relationship Id="rId7" Type="http://schemas.openxmlformats.org/officeDocument/2006/relationships/image" Target="../media/image42.wmf"/><Relationship Id="rId2" Type="http://schemas.openxmlformats.org/officeDocument/2006/relationships/image" Target="../media/image37.wmf"/><Relationship Id="rId1" Type="http://schemas.openxmlformats.org/officeDocument/2006/relationships/image" Target="../media/image36.wmf"/><Relationship Id="rId6" Type="http://schemas.openxmlformats.org/officeDocument/2006/relationships/image" Target="../media/image41.wmf"/><Relationship Id="rId11" Type="http://schemas.openxmlformats.org/officeDocument/2006/relationships/image" Target="../media/image46.wmf"/><Relationship Id="rId5" Type="http://schemas.openxmlformats.org/officeDocument/2006/relationships/image" Target="../media/image40.wmf"/><Relationship Id="rId10" Type="http://schemas.openxmlformats.org/officeDocument/2006/relationships/image" Target="../media/image45.wmf"/><Relationship Id="rId4" Type="http://schemas.openxmlformats.org/officeDocument/2006/relationships/image" Target="../media/image39.wmf"/><Relationship Id="rId9" Type="http://schemas.openxmlformats.org/officeDocument/2006/relationships/image" Target="../media/image44.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image" Target="../media/image47.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57.wmf"/><Relationship Id="rId3" Type="http://schemas.openxmlformats.org/officeDocument/2006/relationships/image" Target="../media/image52.wmf"/><Relationship Id="rId7" Type="http://schemas.openxmlformats.org/officeDocument/2006/relationships/image" Target="../media/image56.wmf"/><Relationship Id="rId2" Type="http://schemas.openxmlformats.org/officeDocument/2006/relationships/image" Target="../media/image51.wmf"/><Relationship Id="rId1" Type="http://schemas.openxmlformats.org/officeDocument/2006/relationships/image" Target="../media/image50.wmf"/><Relationship Id="rId6" Type="http://schemas.openxmlformats.org/officeDocument/2006/relationships/image" Target="../media/image55.wmf"/><Relationship Id="rId5" Type="http://schemas.openxmlformats.org/officeDocument/2006/relationships/image" Target="../media/image54.wmf"/><Relationship Id="rId4" Type="http://schemas.openxmlformats.org/officeDocument/2006/relationships/image" Target="../media/image53.wmf"/><Relationship Id="rId9" Type="http://schemas.openxmlformats.org/officeDocument/2006/relationships/image" Target="../media/image58.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74.wmf"/><Relationship Id="rId13" Type="http://schemas.openxmlformats.org/officeDocument/2006/relationships/image" Target="../media/image79.wmf"/><Relationship Id="rId3" Type="http://schemas.openxmlformats.org/officeDocument/2006/relationships/image" Target="../media/image69.wmf"/><Relationship Id="rId7" Type="http://schemas.openxmlformats.org/officeDocument/2006/relationships/image" Target="../media/image73.wmf"/><Relationship Id="rId12" Type="http://schemas.openxmlformats.org/officeDocument/2006/relationships/image" Target="../media/image78.wmf"/><Relationship Id="rId2" Type="http://schemas.openxmlformats.org/officeDocument/2006/relationships/image" Target="../media/image68.wmf"/><Relationship Id="rId1" Type="http://schemas.openxmlformats.org/officeDocument/2006/relationships/image" Target="../media/image67.wmf"/><Relationship Id="rId6" Type="http://schemas.openxmlformats.org/officeDocument/2006/relationships/image" Target="../media/image72.wmf"/><Relationship Id="rId11" Type="http://schemas.openxmlformats.org/officeDocument/2006/relationships/image" Target="../media/image77.wmf"/><Relationship Id="rId5" Type="http://schemas.openxmlformats.org/officeDocument/2006/relationships/image" Target="../media/image71.wmf"/><Relationship Id="rId15" Type="http://schemas.openxmlformats.org/officeDocument/2006/relationships/image" Target="../media/image81.wmf"/><Relationship Id="rId10" Type="http://schemas.openxmlformats.org/officeDocument/2006/relationships/image" Target="../media/image76.wmf"/><Relationship Id="rId4" Type="http://schemas.openxmlformats.org/officeDocument/2006/relationships/image" Target="../media/image70.wmf"/><Relationship Id="rId9" Type="http://schemas.openxmlformats.org/officeDocument/2006/relationships/image" Target="../media/image75.wmf"/><Relationship Id="rId14" Type="http://schemas.openxmlformats.org/officeDocument/2006/relationships/image" Target="../media/image80.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74.wmf"/><Relationship Id="rId3" Type="http://schemas.openxmlformats.org/officeDocument/2006/relationships/image" Target="../media/image85.wmf"/><Relationship Id="rId7" Type="http://schemas.openxmlformats.org/officeDocument/2006/relationships/image" Target="../media/image89.wmf"/><Relationship Id="rId12" Type="http://schemas.openxmlformats.org/officeDocument/2006/relationships/image" Target="../media/image93.wmf"/><Relationship Id="rId2" Type="http://schemas.openxmlformats.org/officeDocument/2006/relationships/image" Target="../media/image84.wmf"/><Relationship Id="rId1" Type="http://schemas.openxmlformats.org/officeDocument/2006/relationships/image" Target="../media/image83.wmf"/><Relationship Id="rId6" Type="http://schemas.openxmlformats.org/officeDocument/2006/relationships/image" Target="../media/image88.wmf"/><Relationship Id="rId11" Type="http://schemas.openxmlformats.org/officeDocument/2006/relationships/image" Target="../media/image92.wmf"/><Relationship Id="rId5" Type="http://schemas.openxmlformats.org/officeDocument/2006/relationships/image" Target="../media/image87.wmf"/><Relationship Id="rId10" Type="http://schemas.openxmlformats.org/officeDocument/2006/relationships/image" Target="../media/image91.wmf"/><Relationship Id="rId4" Type="http://schemas.openxmlformats.org/officeDocument/2006/relationships/image" Target="../media/image86.wmf"/><Relationship Id="rId9" Type="http://schemas.openxmlformats.org/officeDocument/2006/relationships/image" Target="../media/image90.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97.wmf"/><Relationship Id="rId2" Type="http://schemas.openxmlformats.org/officeDocument/2006/relationships/image" Target="../media/image96.wmf"/><Relationship Id="rId1" Type="http://schemas.openxmlformats.org/officeDocument/2006/relationships/image" Target="../media/image95.wmf"/><Relationship Id="rId6" Type="http://schemas.openxmlformats.org/officeDocument/2006/relationships/image" Target="../media/image100.wmf"/><Relationship Id="rId5" Type="http://schemas.openxmlformats.org/officeDocument/2006/relationships/image" Target="../media/image99.wmf"/><Relationship Id="rId4" Type="http://schemas.openxmlformats.org/officeDocument/2006/relationships/image" Target="../media/image98.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108.wmf"/><Relationship Id="rId3" Type="http://schemas.openxmlformats.org/officeDocument/2006/relationships/image" Target="../media/image103.wmf"/><Relationship Id="rId7" Type="http://schemas.openxmlformats.org/officeDocument/2006/relationships/image" Target="../media/image107.wmf"/><Relationship Id="rId2" Type="http://schemas.openxmlformats.org/officeDocument/2006/relationships/image" Target="../media/image102.wmf"/><Relationship Id="rId1" Type="http://schemas.openxmlformats.org/officeDocument/2006/relationships/image" Target="../media/image101.wmf"/><Relationship Id="rId6" Type="http://schemas.openxmlformats.org/officeDocument/2006/relationships/image" Target="../media/image106.wmf"/><Relationship Id="rId5" Type="http://schemas.openxmlformats.org/officeDocument/2006/relationships/image" Target="../media/image105.wmf"/><Relationship Id="rId4" Type="http://schemas.openxmlformats.org/officeDocument/2006/relationships/image" Target="../media/image10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a:prstGeom prst="rect">
            <a:avLst/>
          </a:prstGeo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transition>
    <p:whee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Tree>
  </p:cSld>
  <p:clrMapOvr>
    <a:masterClrMapping/>
  </p:clrMapOvr>
  <p:transition>
    <p:whee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28650" y="365125"/>
            <a:ext cx="5800725" cy="5811838"/>
          </a:xfrm>
          <a:prstGeom prst="rect">
            <a:avLst/>
          </a:prstGeom>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Tree>
  </p:cSld>
  <p:clrMapOvr>
    <a:masterClrMapping/>
  </p:clrMapOvr>
  <p:transition>
    <p:wheel/>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联机映像占位符 3"/>
          <p:cNvSpPr>
            <a:spLocks noGrp="1"/>
          </p:cNvSpPr>
          <p:nvPr>
            <p:ph type="clipArt" sz="half" idx="2"/>
          </p:nvPr>
        </p:nvSpPr>
        <p:spPr>
          <a:xfrm>
            <a:off x="4629150" y="1825625"/>
            <a:ext cx="3886200" cy="4351338"/>
          </a:xfrm>
        </p:spPr>
        <p:txBody>
          <a:bodyPr/>
          <a:lstStyle/>
          <a:p>
            <a:pPr fontAlgn="base"/>
            <a:endParaRPr lang="zh-CN" altLang="en-US" strike="noStrike" noProof="1"/>
          </a:p>
        </p:txBody>
      </p:sp>
    </p:spTree>
  </p:cSld>
  <p:clrMapOvr>
    <a:masterClrMapping/>
  </p:clrMapOvr>
  <p:transition>
    <p:wheel/>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Media" preserve="1">
  <p:cSld name="标题，文本与媒体剪辑">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媒体占位符 3"/>
          <p:cNvSpPr>
            <a:spLocks noGrp="1"/>
          </p:cNvSpPr>
          <p:nvPr>
            <p:ph type="media" sz="half" idx="2"/>
          </p:nvPr>
        </p:nvSpPr>
        <p:spPr>
          <a:xfrm>
            <a:off x="4629150" y="1825625"/>
            <a:ext cx="3886200" cy="4351338"/>
          </a:xfrm>
        </p:spPr>
        <p:txBody>
          <a:bodyPr/>
          <a:lstStyle/>
          <a:p>
            <a:pPr fontAlgn="base"/>
            <a:endParaRPr lang="zh-CN" altLang="en-US" strike="noStrike" noProof="1"/>
          </a:p>
        </p:txBody>
      </p:sp>
    </p:spTree>
  </p:cSld>
  <p:clrMapOvr>
    <a:masterClrMapping/>
  </p:clrMapOvr>
  <p:transition>
    <p:wheel/>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内容占位符 3"/>
          <p:cNvSpPr>
            <a:spLocks noGrp="1"/>
          </p:cNvSpPr>
          <p:nvPr>
            <p:ph sz="quarter" idx="2"/>
          </p:nvPr>
        </p:nvSpPr>
        <p:spPr>
          <a:xfrm>
            <a:off x="4629150" y="1825625"/>
            <a:ext cx="3886200" cy="2098675"/>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内容占位符 4"/>
          <p:cNvSpPr>
            <a:spLocks noGrp="1"/>
          </p:cNvSpPr>
          <p:nvPr>
            <p:ph sz="quarter" idx="3"/>
          </p:nvPr>
        </p:nvSpPr>
        <p:spPr>
          <a:xfrm>
            <a:off x="4629150" y="4076700"/>
            <a:ext cx="3886200" cy="2100263"/>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Tree>
  </p:cSld>
  <p:clrMapOvr>
    <a:masterClrMapping/>
  </p:clrMapOvr>
  <p:transition>
    <p:wheel/>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Tree>
  </p:cSld>
  <p:clrMapOvr>
    <a:masterClrMapping/>
  </p:clrMapOvr>
  <p:transition>
    <p:wheel/>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lstStyle/>
          <a:p>
            <a:pPr lvl="0" fontAlgn="base"/>
            <a:endParaRPr lang="zh-CN" altLang="en-US" strike="noStrike" noProof="1"/>
          </a:p>
        </p:txBody>
      </p:sp>
      <p:sp>
        <p:nvSpPr>
          <p:cNvPr id="5" name="页脚占位符 4"/>
          <p:cNvSpPr>
            <a:spLocks noGrp="1"/>
          </p:cNvSpPr>
          <p:nvPr>
            <p:ph type="ftr" sz="quarter" idx="11"/>
          </p:nvPr>
        </p:nvSpPr>
        <p:spPr/>
        <p:txBody>
          <a:bodyPr/>
          <a:lstStyle/>
          <a:p>
            <a:pPr lvl="0" fontAlgn="base"/>
            <a:endParaRPr lang="zh-CN" strike="noStrike" noProof="1"/>
          </a:p>
        </p:txBody>
      </p:sp>
      <p:sp>
        <p:nvSpPr>
          <p:cNvPr id="6" name="灯片编号占位符 5"/>
          <p:cNvSpPr>
            <a:spLocks noGrp="1"/>
          </p:cNvSpPr>
          <p:nvPr>
            <p:ph type="sldNum" sz="quarter" idx="12"/>
          </p:nvPr>
        </p:nvSpPr>
        <p:spPr/>
        <p:txBody>
          <a:bodyPr/>
          <a:lstStyle/>
          <a:p>
            <a:pPr lvl="0" fontAlgn="base"/>
            <a:fld id="{9A0DB2DC-4C9A-4742-B13C-FB6460FD3503}" type="slidenum">
              <a:rPr lang="en-US" altLang="zh-CN" strike="noStrike" noProof="1">
                <a:latin typeface="Times New Roman" panose="02020603050405020304" pitchFamily="2" charset="0"/>
                <a:ea typeface="宋体" panose="02010600030101010101" pitchFamily="2" charset="-122"/>
                <a:cs typeface="+mn-ea"/>
              </a:rPr>
              <a:t>‹#›</a:t>
            </a:fld>
            <a:endParaRPr lang="zh-CN" strike="noStrike" noProof="1"/>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lvl="0" fontAlgn="base"/>
            <a:endParaRPr lang="zh-CN" altLang="en-US" strike="noStrike" noProof="1"/>
          </a:p>
        </p:txBody>
      </p:sp>
      <p:sp>
        <p:nvSpPr>
          <p:cNvPr id="5" name="页脚占位符 4"/>
          <p:cNvSpPr>
            <a:spLocks noGrp="1"/>
          </p:cNvSpPr>
          <p:nvPr>
            <p:ph type="ftr" sz="quarter" idx="11"/>
          </p:nvPr>
        </p:nvSpPr>
        <p:spPr/>
        <p:txBody>
          <a:bodyPr/>
          <a:lstStyle/>
          <a:p>
            <a:pPr lvl="0" fontAlgn="base"/>
            <a:endParaRPr lang="zh-CN" strike="noStrike" noProof="1"/>
          </a:p>
        </p:txBody>
      </p:sp>
      <p:sp>
        <p:nvSpPr>
          <p:cNvPr id="6" name="灯片编号占位符 5"/>
          <p:cNvSpPr>
            <a:spLocks noGrp="1"/>
          </p:cNvSpPr>
          <p:nvPr>
            <p:ph type="sldNum" sz="quarter" idx="12"/>
          </p:nvPr>
        </p:nvSpPr>
        <p:spPr/>
        <p:txBody>
          <a:bodyPr/>
          <a:lstStyle/>
          <a:p>
            <a:pPr lvl="0" fontAlgn="base"/>
            <a:fld id="{9A0DB2DC-4C9A-4742-B13C-FB6460FD3503}" type="slidenum">
              <a:rPr lang="en-US" altLang="zh-CN" strike="noStrike" noProof="1">
                <a:latin typeface="Times New Roman" panose="02020603050405020304" pitchFamily="2" charset="0"/>
                <a:ea typeface="宋体" panose="02010600030101010101" pitchFamily="2" charset="-122"/>
                <a:cs typeface="+mn-ea"/>
              </a:rPr>
              <a:t>‹#›</a:t>
            </a:fld>
            <a:endParaRPr lang="zh-CN" strike="noStrike" noProof="1"/>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p>
        </p:txBody>
      </p:sp>
      <p:sp>
        <p:nvSpPr>
          <p:cNvPr id="4" name="日期占位符 3"/>
          <p:cNvSpPr>
            <a:spLocks noGrp="1"/>
          </p:cNvSpPr>
          <p:nvPr>
            <p:ph type="dt" sz="half" idx="10"/>
          </p:nvPr>
        </p:nvSpPr>
        <p:spPr/>
        <p:txBody>
          <a:bodyPr/>
          <a:lstStyle/>
          <a:p>
            <a:pPr lvl="0" fontAlgn="base"/>
            <a:endParaRPr lang="zh-CN" altLang="en-US" strike="noStrike" noProof="1"/>
          </a:p>
        </p:txBody>
      </p:sp>
      <p:sp>
        <p:nvSpPr>
          <p:cNvPr id="5" name="页脚占位符 4"/>
          <p:cNvSpPr>
            <a:spLocks noGrp="1"/>
          </p:cNvSpPr>
          <p:nvPr>
            <p:ph type="ftr" sz="quarter" idx="11"/>
          </p:nvPr>
        </p:nvSpPr>
        <p:spPr/>
        <p:txBody>
          <a:bodyPr/>
          <a:lstStyle/>
          <a:p>
            <a:pPr lvl="0" fontAlgn="base"/>
            <a:endParaRPr lang="zh-CN" strike="noStrike" noProof="1"/>
          </a:p>
        </p:txBody>
      </p:sp>
      <p:sp>
        <p:nvSpPr>
          <p:cNvPr id="6" name="灯片编号占位符 5"/>
          <p:cNvSpPr>
            <a:spLocks noGrp="1"/>
          </p:cNvSpPr>
          <p:nvPr>
            <p:ph type="sldNum" sz="quarter" idx="12"/>
          </p:nvPr>
        </p:nvSpPr>
        <p:spPr/>
        <p:txBody>
          <a:bodyPr/>
          <a:lstStyle/>
          <a:p>
            <a:pPr lvl="0" fontAlgn="base"/>
            <a:fld id="{9A0DB2DC-4C9A-4742-B13C-FB6460FD3503}" type="slidenum">
              <a:rPr lang="en-US" altLang="zh-CN" strike="noStrike" noProof="1">
                <a:latin typeface="Times New Roman" panose="02020603050405020304" pitchFamily="2" charset="0"/>
                <a:ea typeface="宋体" panose="02010600030101010101" pitchFamily="2" charset="-122"/>
                <a:cs typeface="+mn-ea"/>
              </a:rPr>
              <a:t>‹#›</a:t>
            </a:fld>
            <a:endParaRPr lang="zh-CN" strike="noStrike" noProof="1"/>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2504" cy="4525963"/>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600200"/>
            <a:ext cx="4032504" cy="4525963"/>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lstStyle/>
          <a:p>
            <a:pPr lvl="0" fontAlgn="base"/>
            <a:endParaRPr lang="zh-CN" altLang="en-US" strike="noStrike" noProof="1"/>
          </a:p>
        </p:txBody>
      </p:sp>
      <p:sp>
        <p:nvSpPr>
          <p:cNvPr id="6" name="页脚占位符 5"/>
          <p:cNvSpPr>
            <a:spLocks noGrp="1"/>
          </p:cNvSpPr>
          <p:nvPr>
            <p:ph type="ftr" sz="quarter" idx="11"/>
          </p:nvPr>
        </p:nvSpPr>
        <p:spPr/>
        <p:txBody>
          <a:bodyPr/>
          <a:lstStyle/>
          <a:p>
            <a:pPr lvl="0" fontAlgn="base"/>
            <a:endParaRPr lang="zh-CN" strike="noStrike" noProof="1"/>
          </a:p>
        </p:txBody>
      </p:sp>
      <p:sp>
        <p:nvSpPr>
          <p:cNvPr id="7" name="灯片编号占位符 6"/>
          <p:cNvSpPr>
            <a:spLocks noGrp="1"/>
          </p:cNvSpPr>
          <p:nvPr>
            <p:ph type="sldNum" sz="quarter" idx="12"/>
          </p:nvPr>
        </p:nvSpPr>
        <p:spPr/>
        <p:txBody>
          <a:bodyPr/>
          <a:lstStyle/>
          <a:p>
            <a:pPr lvl="0" fontAlgn="base"/>
            <a:fld id="{9A0DB2DC-4C9A-4742-B13C-FB6460FD3503}" type="slidenum">
              <a:rPr lang="en-US" altLang="zh-CN" strike="noStrike" noProof="1">
                <a:latin typeface="Times New Roman" panose="02020603050405020304" pitchFamily="2" charset="0"/>
                <a:ea typeface="宋体" panose="02010600030101010101" pitchFamily="2" charset="-122"/>
                <a:cs typeface="+mn-ea"/>
              </a:rPr>
              <a:t>‹#›</a:t>
            </a:fld>
            <a:endParaRPr lang="zh-CN"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57200" y="1600200"/>
            <a:ext cx="8229600" cy="4526280"/>
          </a:xfrm>
          <a:prstGeom prst="rect">
            <a:avLst/>
          </a:prstGeo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Tree>
  </p:cSld>
  <p:clrMapOvr>
    <a:masterClrMapping/>
  </p:clrMapOvr>
  <p:transition>
    <p:wheel/>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lstStyle/>
          <a:p>
            <a:pPr lvl="0" fontAlgn="base"/>
            <a:endParaRPr lang="zh-CN" altLang="en-US" strike="noStrike" noProof="1"/>
          </a:p>
        </p:txBody>
      </p:sp>
      <p:sp>
        <p:nvSpPr>
          <p:cNvPr id="8" name="页脚占位符 7"/>
          <p:cNvSpPr>
            <a:spLocks noGrp="1"/>
          </p:cNvSpPr>
          <p:nvPr>
            <p:ph type="ftr" sz="quarter" idx="11"/>
          </p:nvPr>
        </p:nvSpPr>
        <p:spPr/>
        <p:txBody>
          <a:bodyPr/>
          <a:lstStyle/>
          <a:p>
            <a:pPr lvl="0" fontAlgn="base"/>
            <a:endParaRPr lang="zh-CN" strike="noStrike" noProof="1"/>
          </a:p>
        </p:txBody>
      </p:sp>
      <p:sp>
        <p:nvSpPr>
          <p:cNvPr id="9" name="灯片编号占位符 8"/>
          <p:cNvSpPr>
            <a:spLocks noGrp="1"/>
          </p:cNvSpPr>
          <p:nvPr>
            <p:ph type="sldNum" sz="quarter" idx="12"/>
          </p:nvPr>
        </p:nvSpPr>
        <p:spPr/>
        <p:txBody>
          <a:bodyPr/>
          <a:lstStyle/>
          <a:p>
            <a:pPr lvl="0" fontAlgn="base"/>
            <a:fld id="{9A0DB2DC-4C9A-4742-B13C-FB6460FD3503}" type="slidenum">
              <a:rPr lang="en-US" altLang="zh-CN" strike="noStrike" noProof="1">
                <a:latin typeface="Times New Roman" panose="02020603050405020304" pitchFamily="2" charset="0"/>
                <a:ea typeface="宋体" panose="02010600030101010101" pitchFamily="2" charset="-122"/>
                <a:cs typeface="+mn-ea"/>
              </a:rPr>
              <a:t>‹#›</a:t>
            </a:fld>
            <a:endParaRPr lang="zh-CN" strike="noStrike" noProof="1"/>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lstStyle/>
          <a:p>
            <a:pPr lvl="0" fontAlgn="base"/>
            <a:endParaRPr lang="zh-CN" altLang="en-US" strike="noStrike" noProof="1"/>
          </a:p>
        </p:txBody>
      </p:sp>
      <p:sp>
        <p:nvSpPr>
          <p:cNvPr id="4" name="页脚占位符 3"/>
          <p:cNvSpPr>
            <a:spLocks noGrp="1"/>
          </p:cNvSpPr>
          <p:nvPr>
            <p:ph type="ftr" sz="quarter" idx="11"/>
          </p:nvPr>
        </p:nvSpPr>
        <p:spPr/>
        <p:txBody>
          <a:bodyPr/>
          <a:lstStyle/>
          <a:p>
            <a:pPr lvl="0" fontAlgn="base"/>
            <a:endParaRPr lang="zh-CN" strike="noStrike" noProof="1"/>
          </a:p>
        </p:txBody>
      </p:sp>
      <p:sp>
        <p:nvSpPr>
          <p:cNvPr id="5" name="灯片编号占位符 4"/>
          <p:cNvSpPr>
            <a:spLocks noGrp="1"/>
          </p:cNvSpPr>
          <p:nvPr>
            <p:ph type="sldNum" sz="quarter" idx="12"/>
          </p:nvPr>
        </p:nvSpPr>
        <p:spPr/>
        <p:txBody>
          <a:bodyPr/>
          <a:lstStyle/>
          <a:p>
            <a:pPr lvl="0" fontAlgn="base"/>
            <a:fld id="{9A0DB2DC-4C9A-4742-B13C-FB6460FD3503}" type="slidenum">
              <a:rPr lang="en-US" altLang="zh-CN" strike="noStrike" noProof="1">
                <a:latin typeface="Times New Roman" panose="02020603050405020304" pitchFamily="2" charset="0"/>
                <a:ea typeface="宋体" panose="02010600030101010101" pitchFamily="2" charset="-122"/>
                <a:cs typeface="+mn-ea"/>
              </a:rPr>
              <a:t>‹#›</a:t>
            </a:fld>
            <a:endParaRPr lang="zh-CN" strike="noStrike" noProof="1"/>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fontAlgn="base"/>
            <a:endParaRPr lang="zh-CN" altLang="en-US" strike="noStrike" noProof="1"/>
          </a:p>
        </p:txBody>
      </p:sp>
      <p:sp>
        <p:nvSpPr>
          <p:cNvPr id="3" name="页脚占位符 2"/>
          <p:cNvSpPr>
            <a:spLocks noGrp="1"/>
          </p:cNvSpPr>
          <p:nvPr>
            <p:ph type="ftr" sz="quarter" idx="11"/>
          </p:nvPr>
        </p:nvSpPr>
        <p:spPr/>
        <p:txBody>
          <a:bodyPr/>
          <a:lstStyle/>
          <a:p>
            <a:pPr lvl="0" fontAlgn="base"/>
            <a:endParaRPr lang="zh-CN" strike="noStrike" noProof="1"/>
          </a:p>
        </p:txBody>
      </p:sp>
      <p:sp>
        <p:nvSpPr>
          <p:cNvPr id="4" name="灯片编号占位符 3"/>
          <p:cNvSpPr>
            <a:spLocks noGrp="1"/>
          </p:cNvSpPr>
          <p:nvPr>
            <p:ph type="sldNum" sz="quarter" idx="12"/>
          </p:nvPr>
        </p:nvSpPr>
        <p:spPr/>
        <p:txBody>
          <a:bodyPr/>
          <a:lstStyle/>
          <a:p>
            <a:pPr lvl="0" fontAlgn="base"/>
            <a:fld id="{9A0DB2DC-4C9A-4742-B13C-FB6460FD3503}" type="slidenum">
              <a:rPr lang="en-US" altLang="zh-CN" strike="noStrike" noProof="1">
                <a:latin typeface="Times New Roman" panose="02020603050405020304" pitchFamily="2" charset="0"/>
                <a:ea typeface="宋体" panose="02010600030101010101" pitchFamily="2" charset="-122"/>
                <a:cs typeface="+mn-ea"/>
              </a:rPr>
              <a:t>‹#›</a:t>
            </a:fld>
            <a:endParaRPr lang="zh-CN" strike="noStrike" noProof="1"/>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p>
        </p:txBody>
      </p:sp>
      <p:sp>
        <p:nvSpPr>
          <p:cNvPr id="5" name="日期占位符 4"/>
          <p:cNvSpPr>
            <a:spLocks noGrp="1"/>
          </p:cNvSpPr>
          <p:nvPr>
            <p:ph type="dt" sz="half" idx="10"/>
          </p:nvPr>
        </p:nvSpPr>
        <p:spPr/>
        <p:txBody>
          <a:bodyPr/>
          <a:lstStyle/>
          <a:p>
            <a:pPr lvl="0" fontAlgn="base"/>
            <a:endParaRPr lang="zh-CN" altLang="en-US" strike="noStrike" noProof="1"/>
          </a:p>
        </p:txBody>
      </p:sp>
      <p:sp>
        <p:nvSpPr>
          <p:cNvPr id="6" name="页脚占位符 5"/>
          <p:cNvSpPr>
            <a:spLocks noGrp="1"/>
          </p:cNvSpPr>
          <p:nvPr>
            <p:ph type="ftr" sz="quarter" idx="11"/>
          </p:nvPr>
        </p:nvSpPr>
        <p:spPr/>
        <p:txBody>
          <a:bodyPr/>
          <a:lstStyle/>
          <a:p>
            <a:pPr lvl="0" fontAlgn="base"/>
            <a:endParaRPr lang="zh-CN" strike="noStrike" noProof="1"/>
          </a:p>
        </p:txBody>
      </p:sp>
      <p:sp>
        <p:nvSpPr>
          <p:cNvPr id="7" name="灯片编号占位符 6"/>
          <p:cNvSpPr>
            <a:spLocks noGrp="1"/>
          </p:cNvSpPr>
          <p:nvPr>
            <p:ph type="sldNum" sz="quarter" idx="12"/>
          </p:nvPr>
        </p:nvSpPr>
        <p:spPr/>
        <p:txBody>
          <a:bodyPr/>
          <a:lstStyle/>
          <a:p>
            <a:pPr lvl="0" fontAlgn="base"/>
            <a:fld id="{9A0DB2DC-4C9A-4742-B13C-FB6460FD3503}" type="slidenum">
              <a:rPr lang="en-US" altLang="zh-CN" strike="noStrike" noProof="1">
                <a:latin typeface="Times New Roman" panose="02020603050405020304" pitchFamily="2" charset="0"/>
                <a:ea typeface="宋体" panose="02010600030101010101" pitchFamily="2" charset="-122"/>
                <a:cs typeface="+mn-ea"/>
              </a:rPr>
              <a:t>‹#›</a:t>
            </a:fld>
            <a:endParaRPr lang="zh-CN" strike="noStrike" noProof="1"/>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p>
        </p:txBody>
      </p:sp>
      <p:sp>
        <p:nvSpPr>
          <p:cNvPr id="5" name="日期占位符 4"/>
          <p:cNvSpPr>
            <a:spLocks noGrp="1"/>
          </p:cNvSpPr>
          <p:nvPr>
            <p:ph type="dt" sz="half" idx="10"/>
          </p:nvPr>
        </p:nvSpPr>
        <p:spPr/>
        <p:txBody>
          <a:bodyPr/>
          <a:lstStyle/>
          <a:p>
            <a:pPr lvl="0" fontAlgn="base"/>
            <a:endParaRPr lang="zh-CN" altLang="en-US" strike="noStrike" noProof="1"/>
          </a:p>
        </p:txBody>
      </p:sp>
      <p:sp>
        <p:nvSpPr>
          <p:cNvPr id="6" name="页脚占位符 5"/>
          <p:cNvSpPr>
            <a:spLocks noGrp="1"/>
          </p:cNvSpPr>
          <p:nvPr>
            <p:ph type="ftr" sz="quarter" idx="11"/>
          </p:nvPr>
        </p:nvSpPr>
        <p:spPr/>
        <p:txBody>
          <a:bodyPr/>
          <a:lstStyle/>
          <a:p>
            <a:pPr lvl="0" fontAlgn="base"/>
            <a:endParaRPr lang="zh-CN" strike="noStrike" noProof="1"/>
          </a:p>
        </p:txBody>
      </p:sp>
      <p:sp>
        <p:nvSpPr>
          <p:cNvPr id="7" name="灯片编号占位符 6"/>
          <p:cNvSpPr>
            <a:spLocks noGrp="1"/>
          </p:cNvSpPr>
          <p:nvPr>
            <p:ph type="sldNum" sz="quarter" idx="12"/>
          </p:nvPr>
        </p:nvSpPr>
        <p:spPr/>
        <p:txBody>
          <a:bodyPr/>
          <a:lstStyle/>
          <a:p>
            <a:pPr lvl="0" fontAlgn="base"/>
            <a:fld id="{9A0DB2DC-4C9A-4742-B13C-FB6460FD3503}" type="slidenum">
              <a:rPr lang="en-US" altLang="zh-CN" strike="noStrike" noProof="1">
                <a:latin typeface="Times New Roman" panose="02020603050405020304" pitchFamily="2" charset="0"/>
                <a:ea typeface="宋体" panose="02010600030101010101" pitchFamily="2" charset="-122"/>
                <a:cs typeface="+mn-ea"/>
              </a:rPr>
              <a:t>‹#›</a:t>
            </a:fld>
            <a:endParaRPr lang="zh-CN" strike="noStrike" noProof="1"/>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lvl="0" fontAlgn="base"/>
            <a:endParaRPr lang="zh-CN" altLang="en-US" strike="noStrike" noProof="1"/>
          </a:p>
        </p:txBody>
      </p:sp>
      <p:sp>
        <p:nvSpPr>
          <p:cNvPr id="5" name="页脚占位符 4"/>
          <p:cNvSpPr>
            <a:spLocks noGrp="1"/>
          </p:cNvSpPr>
          <p:nvPr>
            <p:ph type="ftr" sz="quarter" idx="11"/>
          </p:nvPr>
        </p:nvSpPr>
        <p:spPr/>
        <p:txBody>
          <a:bodyPr/>
          <a:lstStyle/>
          <a:p>
            <a:pPr lvl="0" fontAlgn="base"/>
            <a:endParaRPr lang="zh-CN" strike="noStrike" noProof="1"/>
          </a:p>
        </p:txBody>
      </p:sp>
      <p:sp>
        <p:nvSpPr>
          <p:cNvPr id="6" name="灯片编号占位符 5"/>
          <p:cNvSpPr>
            <a:spLocks noGrp="1"/>
          </p:cNvSpPr>
          <p:nvPr>
            <p:ph type="sldNum" sz="quarter" idx="12"/>
          </p:nvPr>
        </p:nvSpPr>
        <p:spPr/>
        <p:txBody>
          <a:bodyPr/>
          <a:lstStyle/>
          <a:p>
            <a:pPr lvl="0" fontAlgn="base"/>
            <a:fld id="{9A0DB2DC-4C9A-4742-B13C-FB6460FD3503}" type="slidenum">
              <a:rPr lang="en-US" altLang="zh-CN" strike="noStrike" noProof="1">
                <a:latin typeface="Times New Roman" panose="02020603050405020304" pitchFamily="2" charset="0"/>
                <a:ea typeface="宋体" panose="02010600030101010101" pitchFamily="2" charset="-122"/>
                <a:cs typeface="+mn-ea"/>
              </a:rPr>
              <a:t>‹#›</a:t>
            </a:fld>
            <a:endParaRPr lang="zh-CN" strike="noStrike" noProof="1"/>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52930" cy="5851525"/>
          </a:xfrm>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lvl="0" fontAlgn="base"/>
            <a:endParaRPr lang="zh-CN" altLang="en-US" strike="noStrike" noProof="1"/>
          </a:p>
        </p:txBody>
      </p:sp>
      <p:sp>
        <p:nvSpPr>
          <p:cNvPr id="5" name="页脚占位符 4"/>
          <p:cNvSpPr>
            <a:spLocks noGrp="1"/>
          </p:cNvSpPr>
          <p:nvPr>
            <p:ph type="ftr" sz="quarter" idx="11"/>
          </p:nvPr>
        </p:nvSpPr>
        <p:spPr/>
        <p:txBody>
          <a:bodyPr/>
          <a:lstStyle/>
          <a:p>
            <a:pPr lvl="0" fontAlgn="base"/>
            <a:endParaRPr lang="zh-CN" strike="noStrike" noProof="1"/>
          </a:p>
        </p:txBody>
      </p:sp>
      <p:sp>
        <p:nvSpPr>
          <p:cNvPr id="6" name="灯片编号占位符 5"/>
          <p:cNvSpPr>
            <a:spLocks noGrp="1"/>
          </p:cNvSpPr>
          <p:nvPr>
            <p:ph type="sldNum" sz="quarter" idx="12"/>
          </p:nvPr>
        </p:nvSpPr>
        <p:spPr/>
        <p:txBody>
          <a:bodyPr/>
          <a:lstStyle/>
          <a:p>
            <a:pPr lvl="0" fontAlgn="base"/>
            <a:fld id="{9A0DB2DC-4C9A-4742-B13C-FB6460FD3503}" type="slidenum">
              <a:rPr lang="en-US" altLang="zh-CN" strike="noStrike" noProof="1">
                <a:latin typeface="Times New Roman" panose="02020603050405020304" pitchFamily="2" charset="0"/>
                <a:ea typeface="宋体" panose="02010600030101010101" pitchFamily="2" charset="-122"/>
                <a:cs typeface="+mn-ea"/>
              </a:rPr>
              <a:t>‹#›</a:t>
            </a:fld>
            <a:endParaRPr lang="zh-CN"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prstGeom prst="rect">
            <a:avLst/>
          </a:prstGeo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p>
        </p:txBody>
      </p:sp>
    </p:spTree>
  </p:cSld>
  <p:clrMapOvr>
    <a:masterClrMapping/>
  </p:clrMapOvr>
  <p:transition>
    <p:whee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28650" y="1825625"/>
            <a:ext cx="3886200" cy="4351338"/>
          </a:xfrm>
          <a:prstGeom prst="rect">
            <a:avLst/>
          </a:prstGeo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a:prstGeom prst="rect">
            <a:avLst/>
          </a:prstGeo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Tree>
  </p:cSld>
  <p:clrMapOvr>
    <a:masterClrMapping/>
  </p:clrMapOvr>
  <p:transition>
    <p:whee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p>
        </p:txBody>
      </p:sp>
      <p:sp>
        <p:nvSpPr>
          <p:cNvPr id="4" name="内容占位符 3"/>
          <p:cNvSpPr>
            <a:spLocks noGrp="1"/>
          </p:cNvSpPr>
          <p:nvPr>
            <p:ph sz="half" idx="2"/>
          </p:nvPr>
        </p:nvSpPr>
        <p:spPr>
          <a:xfrm>
            <a:off x="629841" y="2505075"/>
            <a:ext cx="3868340" cy="3684588"/>
          </a:xfrm>
          <a:prstGeom prst="rect">
            <a:avLst/>
          </a:prstGeo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p>
        </p:txBody>
      </p:sp>
      <p:sp>
        <p:nvSpPr>
          <p:cNvPr id="6" name="内容占位符 5"/>
          <p:cNvSpPr>
            <a:spLocks noGrp="1"/>
          </p:cNvSpPr>
          <p:nvPr>
            <p:ph sz="quarter" idx="4"/>
          </p:nvPr>
        </p:nvSpPr>
        <p:spPr>
          <a:xfrm>
            <a:off x="4629150" y="2505075"/>
            <a:ext cx="3887391" cy="3684588"/>
          </a:xfrm>
          <a:prstGeom prst="rect">
            <a:avLst/>
          </a:prstGeo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Tree>
  </p:cSld>
  <p:clrMapOvr>
    <a:masterClrMapping/>
  </p:clrMapOvr>
  <p:transition>
    <p:whee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whee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whee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p>
        </p:txBody>
      </p:sp>
    </p:spTree>
  </p:cSld>
  <p:clrMapOvr>
    <a:masterClrMapping/>
  </p:clrMapOvr>
  <p:transition>
    <p:whee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p>
        </p:txBody>
      </p:sp>
    </p:spTree>
  </p:cSld>
  <p:clrMapOvr>
    <a:masterClrMapping/>
  </p:clrMapOvr>
  <p:transition>
    <p:whee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GIF"/><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7" name="图片 1026" descr="bear"/>
          <p:cNvPicPr>
            <a:picLocks noChangeAspect="1"/>
          </p:cNvPicPr>
          <p:nvPr userDrawn="1"/>
        </p:nvPicPr>
        <p:blipFill>
          <a:blip r:embed="rId17"/>
          <a:stretch>
            <a:fillRect/>
          </a:stretch>
        </p:blipFill>
        <p:spPr>
          <a:xfrm>
            <a:off x="384175" y="250825"/>
            <a:ext cx="476250" cy="476250"/>
          </a:xfrm>
          <a:prstGeom prst="rect">
            <a:avLst/>
          </a:prstGeom>
          <a:noFill/>
          <a:ln w="9525">
            <a:noFill/>
          </a:ln>
        </p:spPr>
      </p:pic>
      <p:sp>
        <p:nvSpPr>
          <p:cNvPr id="29699" name="图片 2088" descr="e1134"/>
          <p:cNvSpPr>
            <a:spLocks noChangeAspect="1"/>
          </p:cNvSpPr>
          <p:nvPr userDrawn="1"/>
        </p:nvSpPr>
        <p:spPr>
          <a:xfrm flipV="1">
            <a:off x="0" y="701675"/>
            <a:ext cx="9115425" cy="119063"/>
          </a:xfrm>
          <a:prstGeom prst="rect">
            <a:avLst/>
          </a:prstGeom>
          <a:noFill/>
          <a:ln w="9525">
            <a:noFill/>
          </a:ln>
        </p:spPr>
        <p:txBody>
          <a:bodyPr/>
          <a:lstStyle/>
          <a:p>
            <a:endParaRPr lang="zh-CN" altLang="en-US"/>
          </a:p>
        </p:txBody>
      </p:sp>
      <p:sp>
        <p:nvSpPr>
          <p:cNvPr id="29700" name="图片 2090" descr="gear8"/>
          <p:cNvSpPr>
            <a:spLocks noChangeAspect="1"/>
          </p:cNvSpPr>
          <p:nvPr userDrawn="1"/>
        </p:nvSpPr>
        <p:spPr>
          <a:xfrm>
            <a:off x="192088" y="266700"/>
            <a:ext cx="608012" cy="523875"/>
          </a:xfrm>
          <a:prstGeom prst="rect">
            <a:avLst/>
          </a:prstGeom>
          <a:noFill/>
          <a:ln w="9525">
            <a:noFill/>
          </a:ln>
        </p:spPr>
        <p:txBody>
          <a:bodyPr/>
          <a:lstStyle/>
          <a:p>
            <a:endParaRPr lang="zh-CN" altLang="en-US"/>
          </a:p>
        </p:txBody>
      </p:sp>
      <p:sp>
        <p:nvSpPr>
          <p:cNvPr id="29701" name="图片 1066"/>
          <p:cNvSpPr>
            <a:spLocks noChangeAspect="1"/>
          </p:cNvSpPr>
          <p:nvPr userDrawn="1"/>
        </p:nvSpPr>
        <p:spPr>
          <a:xfrm>
            <a:off x="7894638" y="-6350"/>
            <a:ext cx="541337" cy="715963"/>
          </a:xfrm>
          <a:prstGeom prst="rect">
            <a:avLst/>
          </a:prstGeom>
          <a:noFill/>
          <a:ln w="9525">
            <a:noFill/>
          </a:ln>
        </p:spPr>
        <p:txBody>
          <a:bodyPr/>
          <a:lstStyle/>
          <a:p>
            <a:endParaRPr lang="zh-CN" altLang="en-US"/>
          </a:p>
        </p:txBody>
      </p:sp>
      <p:pic>
        <p:nvPicPr>
          <p:cNvPr id="29702" name="图片 2088" descr="e1134"/>
          <p:cNvPicPr>
            <a:picLocks noChangeAspect="1"/>
          </p:cNvPicPr>
          <p:nvPr userDrawn="1"/>
        </p:nvPicPr>
        <p:blipFill>
          <a:blip r:embed="rId18"/>
          <a:stretch>
            <a:fillRect/>
          </a:stretch>
        </p:blipFill>
        <p:spPr>
          <a:xfrm>
            <a:off x="0" y="741363"/>
            <a:ext cx="8964613" cy="87312"/>
          </a:xfrm>
          <a:prstGeom prst="rect">
            <a:avLst/>
          </a:prstGeom>
          <a:noFill/>
          <a:ln w="9525">
            <a:noFill/>
          </a:ln>
        </p:spPr>
      </p:pic>
      <p:sp>
        <p:nvSpPr>
          <p:cNvPr id="29703" name="矩形 2089"/>
          <p:cNvSpPr>
            <a:spLocks noTextEdit="1"/>
          </p:cNvSpPr>
          <p:nvPr userDrawn="1"/>
        </p:nvSpPr>
        <p:spPr>
          <a:xfrm>
            <a:off x="81915" y="131445"/>
            <a:ext cx="1247775" cy="492125"/>
          </a:xfrm>
          <a:prstGeom prst="rect">
            <a:avLst/>
          </a:prstGeom>
        </p:spPr>
        <p:txBody>
          <a:bodyPr wrap="none" fromWordArt="1">
            <a:prstTxWarp prst="textArchUp">
              <a:avLst>
                <a:gd name="adj" fmla="val 10800010"/>
              </a:avLst>
            </a:prstTxWarp>
            <a:normAutofit/>
          </a:bodyPr>
          <a:lstStyle/>
          <a:p>
            <a:pPr algn="ctr"/>
            <a:r>
              <a:rPr lang="zh-CN" altLang="en-US" sz="2000">
                <a:ln w="9525" cap="flat" cmpd="sng">
                  <a:solidFill>
                    <a:srgbClr val="993300"/>
                  </a:solidFill>
                  <a:prstDash val="solid"/>
                  <a:headEnd type="none" w="med" len="med"/>
                  <a:tailEnd type="none" w="med" len="med"/>
                </a:ln>
                <a:solidFill>
                  <a:schemeClr val="tx2"/>
                </a:solidFill>
                <a:latin typeface="隶书" panose="02010509060101010101" pitchFamily="1" charset="-122"/>
                <a:ea typeface="隶书" panose="02010509060101010101" pitchFamily="1" charset="-122"/>
              </a:rPr>
              <a:t>机械设计</a:t>
            </a:r>
          </a:p>
        </p:txBody>
      </p:sp>
      <p:pic>
        <p:nvPicPr>
          <p:cNvPr id="29704" name="图片 1066"/>
          <p:cNvPicPr>
            <a:picLocks noChangeAspect="1"/>
          </p:cNvPicPr>
          <p:nvPr userDrawn="1"/>
        </p:nvPicPr>
        <p:blipFill>
          <a:blip r:embed="rId19"/>
          <a:stretch>
            <a:fillRect/>
          </a:stretch>
        </p:blipFill>
        <p:spPr>
          <a:xfrm>
            <a:off x="7367588" y="-6350"/>
            <a:ext cx="722312" cy="715963"/>
          </a:xfrm>
          <a:prstGeom prst="rect">
            <a:avLst/>
          </a:prstGeom>
          <a:noFill/>
          <a:ln w="9525">
            <a:noFill/>
          </a:ln>
        </p:spPr>
      </p:pic>
      <p:grpSp>
        <p:nvGrpSpPr>
          <p:cNvPr id="29705" name="组合 1031"/>
          <p:cNvGrpSpPr/>
          <p:nvPr userDrawn="1"/>
        </p:nvGrpSpPr>
        <p:grpSpPr>
          <a:xfrm>
            <a:off x="8324850" y="85725"/>
            <a:ext cx="792163" cy="1295400"/>
            <a:chOff x="0" y="0"/>
            <a:chExt cx="528" cy="864"/>
          </a:xfrm>
        </p:grpSpPr>
        <p:sp>
          <p:nvSpPr>
            <p:cNvPr id="1034" name="椭圆 1032"/>
            <p:cNvSpPr>
              <a:spLocks noChangeArrowheads="1"/>
            </p:cNvSpPr>
            <p:nvPr/>
          </p:nvSpPr>
          <p:spPr bwMode="auto">
            <a:xfrm>
              <a:off x="0" y="0"/>
              <a:ext cx="80" cy="80"/>
            </a:xfrm>
            <a:prstGeom prst="ellipse">
              <a:avLst/>
            </a:prstGeom>
            <a:solidFill>
              <a:schemeClr val="tx2"/>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smtClean="0">
                <a:ln>
                  <a:noFill/>
                </a:ln>
                <a:solidFill>
                  <a:schemeClr val="hlink"/>
                </a:solidFill>
                <a:effectLst/>
                <a:uLnTx/>
                <a:uFillTx/>
                <a:latin typeface="Arial" panose="020B0604020202020204" pitchFamily="34" charset="0"/>
                <a:ea typeface="宋体" panose="02010600030101010101" pitchFamily="2" charset="-122"/>
                <a:cs typeface="+mn-cs"/>
              </a:endParaRPr>
            </a:p>
          </p:txBody>
        </p:sp>
        <p:sp>
          <p:nvSpPr>
            <p:cNvPr id="1035" name="椭圆 1033"/>
            <p:cNvSpPr>
              <a:spLocks noChangeArrowheads="1"/>
            </p:cNvSpPr>
            <p:nvPr/>
          </p:nvSpPr>
          <p:spPr bwMode="auto">
            <a:xfrm>
              <a:off x="112" y="0"/>
              <a:ext cx="80" cy="80"/>
            </a:xfrm>
            <a:prstGeom prst="ellipse">
              <a:avLst/>
            </a:prstGeom>
            <a:solidFill>
              <a:schemeClr val="tx2"/>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smtClean="0">
                <a:ln>
                  <a:noFill/>
                </a:ln>
                <a:solidFill>
                  <a:schemeClr val="hlink"/>
                </a:solidFill>
                <a:effectLst/>
                <a:uLnTx/>
                <a:uFillTx/>
                <a:latin typeface="Arial" panose="020B0604020202020204" pitchFamily="34" charset="0"/>
                <a:ea typeface="宋体" panose="02010600030101010101" pitchFamily="2" charset="-122"/>
                <a:cs typeface="+mn-cs"/>
              </a:endParaRPr>
            </a:p>
          </p:txBody>
        </p:sp>
        <p:sp>
          <p:nvSpPr>
            <p:cNvPr id="1036" name="椭圆 1034"/>
            <p:cNvSpPr>
              <a:spLocks noChangeArrowheads="1"/>
            </p:cNvSpPr>
            <p:nvPr/>
          </p:nvSpPr>
          <p:spPr bwMode="auto">
            <a:xfrm>
              <a:off x="224" y="0"/>
              <a:ext cx="80" cy="80"/>
            </a:xfrm>
            <a:prstGeom prst="ellipse">
              <a:avLst/>
            </a:prstGeom>
            <a:solidFill>
              <a:schemeClr val="tx2"/>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smtClean="0">
                <a:ln>
                  <a:noFill/>
                </a:ln>
                <a:solidFill>
                  <a:schemeClr val="hlink"/>
                </a:solidFill>
                <a:effectLst/>
                <a:uLnTx/>
                <a:uFillTx/>
                <a:latin typeface="Arial" panose="020B0604020202020204" pitchFamily="34" charset="0"/>
                <a:ea typeface="宋体" panose="02010600030101010101" pitchFamily="2" charset="-122"/>
                <a:cs typeface="+mn-cs"/>
              </a:endParaRPr>
            </a:p>
          </p:txBody>
        </p:sp>
        <p:sp>
          <p:nvSpPr>
            <p:cNvPr id="1037" name="椭圆 1035"/>
            <p:cNvSpPr>
              <a:spLocks noChangeArrowheads="1"/>
            </p:cNvSpPr>
            <p:nvPr/>
          </p:nvSpPr>
          <p:spPr bwMode="auto">
            <a:xfrm>
              <a:off x="0" y="112"/>
              <a:ext cx="80" cy="80"/>
            </a:xfrm>
            <a:prstGeom prst="ellipse">
              <a:avLst/>
            </a:prstGeom>
            <a:solidFill>
              <a:schemeClr val="tx2"/>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smtClean="0">
                <a:ln>
                  <a:noFill/>
                </a:ln>
                <a:solidFill>
                  <a:schemeClr val="hlink"/>
                </a:solidFill>
                <a:effectLst/>
                <a:uLnTx/>
                <a:uFillTx/>
                <a:latin typeface="Arial" panose="020B0604020202020204" pitchFamily="34" charset="0"/>
                <a:ea typeface="宋体" panose="02010600030101010101" pitchFamily="2" charset="-122"/>
                <a:cs typeface="+mn-cs"/>
              </a:endParaRPr>
            </a:p>
          </p:txBody>
        </p:sp>
        <p:sp>
          <p:nvSpPr>
            <p:cNvPr id="1038" name="椭圆 1036"/>
            <p:cNvSpPr>
              <a:spLocks noChangeArrowheads="1"/>
            </p:cNvSpPr>
            <p:nvPr/>
          </p:nvSpPr>
          <p:spPr bwMode="auto">
            <a:xfrm>
              <a:off x="112" y="112"/>
              <a:ext cx="80" cy="80"/>
            </a:xfrm>
            <a:prstGeom prst="ellipse">
              <a:avLst/>
            </a:prstGeom>
            <a:solidFill>
              <a:schemeClr val="tx2"/>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smtClean="0">
                <a:ln>
                  <a:noFill/>
                </a:ln>
                <a:solidFill>
                  <a:schemeClr val="hlink"/>
                </a:solidFill>
                <a:effectLst/>
                <a:uLnTx/>
                <a:uFillTx/>
                <a:latin typeface="Arial" panose="020B0604020202020204" pitchFamily="34" charset="0"/>
                <a:ea typeface="宋体" panose="02010600030101010101" pitchFamily="2" charset="-122"/>
                <a:cs typeface="+mn-cs"/>
              </a:endParaRPr>
            </a:p>
          </p:txBody>
        </p:sp>
        <p:sp>
          <p:nvSpPr>
            <p:cNvPr id="1039" name="椭圆 1037"/>
            <p:cNvSpPr>
              <a:spLocks noChangeArrowheads="1"/>
            </p:cNvSpPr>
            <p:nvPr/>
          </p:nvSpPr>
          <p:spPr bwMode="auto">
            <a:xfrm>
              <a:off x="224" y="112"/>
              <a:ext cx="80" cy="80"/>
            </a:xfrm>
            <a:prstGeom prst="ellipse">
              <a:avLst/>
            </a:prstGeom>
            <a:solidFill>
              <a:schemeClr val="tx2"/>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smtClean="0">
                <a:ln>
                  <a:noFill/>
                </a:ln>
                <a:solidFill>
                  <a:schemeClr val="hlink"/>
                </a:solidFill>
                <a:effectLst/>
                <a:uLnTx/>
                <a:uFillTx/>
                <a:latin typeface="Arial" panose="020B0604020202020204" pitchFamily="34" charset="0"/>
                <a:ea typeface="宋体" panose="02010600030101010101" pitchFamily="2" charset="-122"/>
                <a:cs typeface="+mn-cs"/>
              </a:endParaRPr>
            </a:p>
          </p:txBody>
        </p:sp>
        <p:sp>
          <p:nvSpPr>
            <p:cNvPr id="1040" name="椭圆 1038"/>
            <p:cNvSpPr>
              <a:spLocks noChangeArrowheads="1"/>
            </p:cNvSpPr>
            <p:nvPr/>
          </p:nvSpPr>
          <p:spPr bwMode="auto">
            <a:xfrm>
              <a:off x="336" y="112"/>
              <a:ext cx="80" cy="80"/>
            </a:xfrm>
            <a:prstGeom prst="ellipse">
              <a:avLst/>
            </a:prstGeom>
            <a:solidFill>
              <a:schemeClr val="accent2"/>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smtClean="0">
                <a:ln>
                  <a:noFill/>
                </a:ln>
                <a:solidFill>
                  <a:schemeClr val="hlink"/>
                </a:solidFill>
                <a:effectLst/>
                <a:uLnTx/>
                <a:uFillTx/>
                <a:latin typeface="Arial" panose="020B0604020202020204" pitchFamily="34" charset="0"/>
                <a:ea typeface="宋体" panose="02010600030101010101" pitchFamily="2" charset="-122"/>
                <a:cs typeface="+mn-cs"/>
              </a:endParaRPr>
            </a:p>
          </p:txBody>
        </p:sp>
        <p:sp>
          <p:nvSpPr>
            <p:cNvPr id="1041" name="椭圆 1039"/>
            <p:cNvSpPr>
              <a:spLocks noChangeArrowheads="1"/>
            </p:cNvSpPr>
            <p:nvPr/>
          </p:nvSpPr>
          <p:spPr bwMode="auto">
            <a:xfrm>
              <a:off x="0" y="224"/>
              <a:ext cx="80" cy="80"/>
            </a:xfrm>
            <a:prstGeom prst="ellipse">
              <a:avLst/>
            </a:prstGeom>
            <a:solidFill>
              <a:schemeClr val="tx2"/>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smtClean="0">
                <a:ln>
                  <a:noFill/>
                </a:ln>
                <a:solidFill>
                  <a:schemeClr val="hlink"/>
                </a:solidFill>
                <a:effectLst/>
                <a:uLnTx/>
                <a:uFillTx/>
                <a:latin typeface="Arial" panose="020B0604020202020204" pitchFamily="34" charset="0"/>
                <a:ea typeface="宋体" panose="02010600030101010101" pitchFamily="2" charset="-122"/>
                <a:cs typeface="+mn-cs"/>
              </a:endParaRPr>
            </a:p>
          </p:txBody>
        </p:sp>
        <p:sp>
          <p:nvSpPr>
            <p:cNvPr id="1042" name="椭圆 1040"/>
            <p:cNvSpPr>
              <a:spLocks noChangeArrowheads="1"/>
            </p:cNvSpPr>
            <p:nvPr/>
          </p:nvSpPr>
          <p:spPr bwMode="auto">
            <a:xfrm>
              <a:off x="112" y="224"/>
              <a:ext cx="80" cy="80"/>
            </a:xfrm>
            <a:prstGeom prst="ellipse">
              <a:avLst/>
            </a:prstGeom>
            <a:solidFill>
              <a:schemeClr val="tx2"/>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smtClean="0">
                <a:ln>
                  <a:noFill/>
                </a:ln>
                <a:solidFill>
                  <a:schemeClr val="hlink"/>
                </a:solidFill>
                <a:effectLst/>
                <a:uLnTx/>
                <a:uFillTx/>
                <a:latin typeface="Arial" panose="020B0604020202020204" pitchFamily="34" charset="0"/>
                <a:ea typeface="宋体" panose="02010600030101010101" pitchFamily="2" charset="-122"/>
                <a:cs typeface="+mn-cs"/>
              </a:endParaRPr>
            </a:p>
          </p:txBody>
        </p:sp>
        <p:sp>
          <p:nvSpPr>
            <p:cNvPr id="1043" name="椭圆 1041"/>
            <p:cNvSpPr>
              <a:spLocks noChangeArrowheads="1"/>
            </p:cNvSpPr>
            <p:nvPr/>
          </p:nvSpPr>
          <p:spPr bwMode="auto">
            <a:xfrm>
              <a:off x="224" y="224"/>
              <a:ext cx="80" cy="80"/>
            </a:xfrm>
            <a:prstGeom prst="ellipse">
              <a:avLst/>
            </a:prstGeom>
            <a:solidFill>
              <a:schemeClr val="accent2"/>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smtClean="0">
                <a:ln>
                  <a:noFill/>
                </a:ln>
                <a:solidFill>
                  <a:schemeClr val="hlink"/>
                </a:solidFill>
                <a:effectLst/>
                <a:uLnTx/>
                <a:uFillTx/>
                <a:latin typeface="Arial" panose="020B0604020202020204" pitchFamily="34" charset="0"/>
                <a:ea typeface="宋体" panose="02010600030101010101" pitchFamily="2" charset="-122"/>
                <a:cs typeface="+mn-cs"/>
              </a:endParaRPr>
            </a:p>
          </p:txBody>
        </p:sp>
        <p:sp>
          <p:nvSpPr>
            <p:cNvPr id="1044" name="椭圆 1042"/>
            <p:cNvSpPr>
              <a:spLocks noChangeArrowheads="1"/>
            </p:cNvSpPr>
            <p:nvPr/>
          </p:nvSpPr>
          <p:spPr bwMode="auto">
            <a:xfrm>
              <a:off x="336" y="224"/>
              <a:ext cx="80" cy="80"/>
            </a:xfrm>
            <a:prstGeom prst="ellipse">
              <a:avLst/>
            </a:prstGeom>
            <a:solidFill>
              <a:schemeClr val="accent2"/>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smtClean="0">
                <a:ln>
                  <a:noFill/>
                </a:ln>
                <a:solidFill>
                  <a:schemeClr val="hlink"/>
                </a:solidFill>
                <a:effectLst/>
                <a:uLnTx/>
                <a:uFillTx/>
                <a:latin typeface="Arial" panose="020B0604020202020204" pitchFamily="34" charset="0"/>
                <a:ea typeface="宋体" panose="02010600030101010101" pitchFamily="2" charset="-122"/>
                <a:cs typeface="+mn-cs"/>
              </a:endParaRPr>
            </a:p>
          </p:txBody>
        </p:sp>
        <p:sp>
          <p:nvSpPr>
            <p:cNvPr id="1045" name="椭圆 1043"/>
            <p:cNvSpPr>
              <a:spLocks noChangeArrowheads="1"/>
            </p:cNvSpPr>
            <p:nvPr/>
          </p:nvSpPr>
          <p:spPr bwMode="auto">
            <a:xfrm>
              <a:off x="448" y="224"/>
              <a:ext cx="80" cy="80"/>
            </a:xfrm>
            <a:prstGeom prst="ellipse">
              <a:avLst/>
            </a:prstGeom>
            <a:solidFill>
              <a:schemeClr val="accent1"/>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smtClean="0">
                <a:ln>
                  <a:noFill/>
                </a:ln>
                <a:solidFill>
                  <a:schemeClr val="hlink"/>
                </a:solidFill>
                <a:effectLst/>
                <a:uLnTx/>
                <a:uFillTx/>
                <a:latin typeface="Arial" panose="020B0604020202020204" pitchFamily="34" charset="0"/>
                <a:ea typeface="宋体" panose="02010600030101010101" pitchFamily="2" charset="-122"/>
                <a:cs typeface="+mn-cs"/>
              </a:endParaRPr>
            </a:p>
          </p:txBody>
        </p:sp>
        <p:sp>
          <p:nvSpPr>
            <p:cNvPr id="1046" name="椭圆 1044"/>
            <p:cNvSpPr>
              <a:spLocks noChangeArrowheads="1"/>
            </p:cNvSpPr>
            <p:nvPr/>
          </p:nvSpPr>
          <p:spPr bwMode="auto">
            <a:xfrm>
              <a:off x="0" y="336"/>
              <a:ext cx="80" cy="80"/>
            </a:xfrm>
            <a:prstGeom prst="ellipse">
              <a:avLst/>
            </a:prstGeom>
            <a:solidFill>
              <a:schemeClr val="tx2"/>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smtClean="0">
                <a:ln>
                  <a:noFill/>
                </a:ln>
                <a:solidFill>
                  <a:schemeClr val="hlink"/>
                </a:solidFill>
                <a:effectLst/>
                <a:uLnTx/>
                <a:uFillTx/>
                <a:latin typeface="Arial" panose="020B0604020202020204" pitchFamily="34" charset="0"/>
                <a:ea typeface="宋体" panose="02010600030101010101" pitchFamily="2" charset="-122"/>
                <a:cs typeface="+mn-cs"/>
              </a:endParaRPr>
            </a:p>
          </p:txBody>
        </p:sp>
        <p:sp>
          <p:nvSpPr>
            <p:cNvPr id="1047" name="椭圆 1045"/>
            <p:cNvSpPr>
              <a:spLocks noChangeArrowheads="1"/>
            </p:cNvSpPr>
            <p:nvPr/>
          </p:nvSpPr>
          <p:spPr bwMode="auto">
            <a:xfrm>
              <a:off x="112" y="336"/>
              <a:ext cx="80" cy="80"/>
            </a:xfrm>
            <a:prstGeom prst="ellipse">
              <a:avLst/>
            </a:prstGeom>
            <a:solidFill>
              <a:schemeClr val="accent2"/>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smtClean="0">
                <a:ln>
                  <a:noFill/>
                </a:ln>
                <a:solidFill>
                  <a:schemeClr val="hlink"/>
                </a:solidFill>
                <a:effectLst/>
                <a:uLnTx/>
                <a:uFillTx/>
                <a:latin typeface="Arial" panose="020B0604020202020204" pitchFamily="34" charset="0"/>
                <a:ea typeface="宋体" panose="02010600030101010101" pitchFamily="2" charset="-122"/>
                <a:cs typeface="+mn-cs"/>
              </a:endParaRPr>
            </a:p>
          </p:txBody>
        </p:sp>
        <p:sp>
          <p:nvSpPr>
            <p:cNvPr id="1048" name="椭圆 1046"/>
            <p:cNvSpPr>
              <a:spLocks noChangeArrowheads="1"/>
            </p:cNvSpPr>
            <p:nvPr/>
          </p:nvSpPr>
          <p:spPr bwMode="auto">
            <a:xfrm>
              <a:off x="224" y="336"/>
              <a:ext cx="80" cy="80"/>
            </a:xfrm>
            <a:prstGeom prst="ellipse">
              <a:avLst/>
            </a:prstGeom>
            <a:solidFill>
              <a:schemeClr val="accent2"/>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smtClean="0">
                <a:ln>
                  <a:noFill/>
                </a:ln>
                <a:solidFill>
                  <a:schemeClr val="hlink"/>
                </a:solidFill>
                <a:effectLst/>
                <a:uLnTx/>
                <a:uFillTx/>
                <a:latin typeface="Arial" panose="020B0604020202020204" pitchFamily="34" charset="0"/>
                <a:ea typeface="宋体" panose="02010600030101010101" pitchFamily="2" charset="-122"/>
                <a:cs typeface="+mn-cs"/>
              </a:endParaRPr>
            </a:p>
          </p:txBody>
        </p:sp>
        <p:sp>
          <p:nvSpPr>
            <p:cNvPr id="1049" name="椭圆 1047"/>
            <p:cNvSpPr>
              <a:spLocks noChangeArrowheads="1"/>
            </p:cNvSpPr>
            <p:nvPr/>
          </p:nvSpPr>
          <p:spPr bwMode="auto">
            <a:xfrm>
              <a:off x="336" y="336"/>
              <a:ext cx="80" cy="80"/>
            </a:xfrm>
            <a:prstGeom prst="ellipse">
              <a:avLst/>
            </a:prstGeom>
            <a:solidFill>
              <a:schemeClr val="accent1"/>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smtClean="0">
                <a:ln>
                  <a:noFill/>
                </a:ln>
                <a:solidFill>
                  <a:schemeClr val="hlink"/>
                </a:solidFill>
                <a:effectLst/>
                <a:uLnTx/>
                <a:uFillTx/>
                <a:latin typeface="Arial" panose="020B0604020202020204" pitchFamily="34" charset="0"/>
                <a:ea typeface="宋体" panose="02010600030101010101" pitchFamily="2" charset="-122"/>
                <a:cs typeface="+mn-cs"/>
              </a:endParaRPr>
            </a:p>
          </p:txBody>
        </p:sp>
        <p:sp>
          <p:nvSpPr>
            <p:cNvPr id="1050" name="椭圆 1048"/>
            <p:cNvSpPr>
              <a:spLocks noChangeArrowheads="1"/>
            </p:cNvSpPr>
            <p:nvPr/>
          </p:nvSpPr>
          <p:spPr bwMode="auto">
            <a:xfrm>
              <a:off x="0" y="448"/>
              <a:ext cx="80" cy="80"/>
            </a:xfrm>
            <a:prstGeom prst="ellipse">
              <a:avLst/>
            </a:prstGeom>
            <a:solidFill>
              <a:schemeClr val="accent2"/>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smtClean="0">
                <a:ln>
                  <a:noFill/>
                </a:ln>
                <a:solidFill>
                  <a:schemeClr val="hlink"/>
                </a:solidFill>
                <a:effectLst/>
                <a:uLnTx/>
                <a:uFillTx/>
                <a:latin typeface="Arial" panose="020B0604020202020204" pitchFamily="34" charset="0"/>
                <a:ea typeface="宋体" panose="02010600030101010101" pitchFamily="2" charset="-122"/>
                <a:cs typeface="+mn-cs"/>
              </a:endParaRPr>
            </a:p>
          </p:txBody>
        </p:sp>
        <p:sp>
          <p:nvSpPr>
            <p:cNvPr id="1051" name="椭圆 1049"/>
            <p:cNvSpPr>
              <a:spLocks noChangeArrowheads="1"/>
            </p:cNvSpPr>
            <p:nvPr/>
          </p:nvSpPr>
          <p:spPr bwMode="auto">
            <a:xfrm>
              <a:off x="112" y="448"/>
              <a:ext cx="80" cy="80"/>
            </a:xfrm>
            <a:prstGeom prst="ellipse">
              <a:avLst/>
            </a:prstGeom>
            <a:solidFill>
              <a:schemeClr val="accent2"/>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smtClean="0">
                <a:ln>
                  <a:noFill/>
                </a:ln>
                <a:solidFill>
                  <a:schemeClr val="hlink"/>
                </a:solidFill>
                <a:effectLst/>
                <a:uLnTx/>
                <a:uFillTx/>
                <a:latin typeface="Arial" panose="020B0604020202020204" pitchFamily="34" charset="0"/>
                <a:ea typeface="宋体" panose="02010600030101010101" pitchFamily="2" charset="-122"/>
                <a:cs typeface="+mn-cs"/>
              </a:endParaRPr>
            </a:p>
          </p:txBody>
        </p:sp>
        <p:sp>
          <p:nvSpPr>
            <p:cNvPr id="1052" name="椭圆 1050"/>
            <p:cNvSpPr>
              <a:spLocks noChangeArrowheads="1"/>
            </p:cNvSpPr>
            <p:nvPr/>
          </p:nvSpPr>
          <p:spPr bwMode="auto">
            <a:xfrm>
              <a:off x="224" y="448"/>
              <a:ext cx="80" cy="80"/>
            </a:xfrm>
            <a:prstGeom prst="ellipse">
              <a:avLst/>
            </a:prstGeom>
            <a:solidFill>
              <a:schemeClr val="accent1"/>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smtClean="0">
                <a:ln>
                  <a:noFill/>
                </a:ln>
                <a:solidFill>
                  <a:schemeClr val="hlink"/>
                </a:solidFill>
                <a:effectLst/>
                <a:uLnTx/>
                <a:uFillTx/>
                <a:latin typeface="Arial" panose="020B0604020202020204" pitchFamily="34" charset="0"/>
                <a:ea typeface="宋体" panose="02010600030101010101" pitchFamily="2" charset="-122"/>
                <a:cs typeface="+mn-cs"/>
              </a:endParaRPr>
            </a:p>
          </p:txBody>
        </p:sp>
        <p:sp>
          <p:nvSpPr>
            <p:cNvPr id="1053" name="椭圆 1051"/>
            <p:cNvSpPr>
              <a:spLocks noChangeArrowheads="1"/>
            </p:cNvSpPr>
            <p:nvPr/>
          </p:nvSpPr>
          <p:spPr bwMode="auto">
            <a:xfrm>
              <a:off x="336" y="448"/>
              <a:ext cx="80" cy="80"/>
            </a:xfrm>
            <a:prstGeom prst="ellipse">
              <a:avLst/>
            </a:prstGeom>
            <a:solidFill>
              <a:schemeClr val="accent1"/>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smtClean="0">
                <a:ln>
                  <a:noFill/>
                </a:ln>
                <a:solidFill>
                  <a:schemeClr val="hlink"/>
                </a:solidFill>
                <a:effectLst/>
                <a:uLnTx/>
                <a:uFillTx/>
                <a:latin typeface="Arial" panose="020B0604020202020204" pitchFamily="34" charset="0"/>
                <a:ea typeface="宋体" panose="02010600030101010101" pitchFamily="2" charset="-122"/>
                <a:cs typeface="+mn-cs"/>
              </a:endParaRPr>
            </a:p>
          </p:txBody>
        </p:sp>
        <p:sp>
          <p:nvSpPr>
            <p:cNvPr id="1054" name="椭圆 1052"/>
            <p:cNvSpPr>
              <a:spLocks noChangeArrowheads="1"/>
            </p:cNvSpPr>
            <p:nvPr/>
          </p:nvSpPr>
          <p:spPr bwMode="auto">
            <a:xfrm>
              <a:off x="448" y="448"/>
              <a:ext cx="80" cy="80"/>
            </a:xfrm>
            <a:prstGeom prst="ellipse">
              <a:avLst/>
            </a:prstGeom>
            <a:solidFill>
              <a:schemeClr val="folHlink"/>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smtClean="0">
                <a:ln>
                  <a:noFill/>
                </a:ln>
                <a:solidFill>
                  <a:schemeClr val="hlink"/>
                </a:solidFill>
                <a:effectLst/>
                <a:uLnTx/>
                <a:uFillTx/>
                <a:latin typeface="Arial" panose="020B0604020202020204" pitchFamily="34" charset="0"/>
                <a:ea typeface="宋体" panose="02010600030101010101" pitchFamily="2" charset="-122"/>
                <a:cs typeface="+mn-cs"/>
              </a:endParaRPr>
            </a:p>
          </p:txBody>
        </p:sp>
        <p:sp>
          <p:nvSpPr>
            <p:cNvPr id="1055" name="椭圆 1053"/>
            <p:cNvSpPr>
              <a:spLocks noChangeArrowheads="1"/>
            </p:cNvSpPr>
            <p:nvPr/>
          </p:nvSpPr>
          <p:spPr bwMode="auto">
            <a:xfrm>
              <a:off x="0" y="560"/>
              <a:ext cx="80" cy="80"/>
            </a:xfrm>
            <a:prstGeom prst="ellipse">
              <a:avLst/>
            </a:prstGeom>
            <a:solidFill>
              <a:schemeClr val="accent2"/>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smtClean="0">
                <a:ln>
                  <a:noFill/>
                </a:ln>
                <a:solidFill>
                  <a:schemeClr val="hlink"/>
                </a:solidFill>
                <a:effectLst/>
                <a:uLnTx/>
                <a:uFillTx/>
                <a:latin typeface="Arial" panose="020B0604020202020204" pitchFamily="34" charset="0"/>
                <a:ea typeface="宋体" panose="02010600030101010101" pitchFamily="2" charset="-122"/>
                <a:cs typeface="+mn-cs"/>
              </a:endParaRPr>
            </a:p>
          </p:txBody>
        </p:sp>
        <p:sp>
          <p:nvSpPr>
            <p:cNvPr id="1056" name="椭圆 1054"/>
            <p:cNvSpPr>
              <a:spLocks noChangeArrowheads="1"/>
            </p:cNvSpPr>
            <p:nvPr/>
          </p:nvSpPr>
          <p:spPr bwMode="auto">
            <a:xfrm>
              <a:off x="112" y="560"/>
              <a:ext cx="80" cy="80"/>
            </a:xfrm>
            <a:prstGeom prst="ellipse">
              <a:avLst/>
            </a:prstGeom>
            <a:solidFill>
              <a:schemeClr val="accent1"/>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smtClean="0">
                <a:ln>
                  <a:noFill/>
                </a:ln>
                <a:solidFill>
                  <a:schemeClr val="hlink"/>
                </a:solidFill>
                <a:effectLst/>
                <a:uLnTx/>
                <a:uFillTx/>
                <a:latin typeface="Arial" panose="020B0604020202020204" pitchFamily="34" charset="0"/>
                <a:ea typeface="宋体" panose="02010600030101010101" pitchFamily="2" charset="-122"/>
                <a:cs typeface="+mn-cs"/>
              </a:endParaRPr>
            </a:p>
          </p:txBody>
        </p:sp>
        <p:sp>
          <p:nvSpPr>
            <p:cNvPr id="1057" name="椭圆 1055"/>
            <p:cNvSpPr>
              <a:spLocks noChangeArrowheads="1"/>
            </p:cNvSpPr>
            <p:nvPr/>
          </p:nvSpPr>
          <p:spPr bwMode="auto">
            <a:xfrm>
              <a:off x="224" y="560"/>
              <a:ext cx="80" cy="80"/>
            </a:xfrm>
            <a:prstGeom prst="ellipse">
              <a:avLst/>
            </a:prstGeom>
            <a:solidFill>
              <a:schemeClr val="accent1"/>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smtClean="0">
                <a:ln>
                  <a:noFill/>
                </a:ln>
                <a:solidFill>
                  <a:schemeClr val="hlink"/>
                </a:solidFill>
                <a:effectLst/>
                <a:uLnTx/>
                <a:uFillTx/>
                <a:latin typeface="Arial" panose="020B0604020202020204" pitchFamily="34" charset="0"/>
                <a:ea typeface="宋体" panose="02010600030101010101" pitchFamily="2" charset="-122"/>
                <a:cs typeface="+mn-cs"/>
              </a:endParaRPr>
            </a:p>
          </p:txBody>
        </p:sp>
        <p:sp>
          <p:nvSpPr>
            <p:cNvPr id="1058" name="椭圆 1056"/>
            <p:cNvSpPr>
              <a:spLocks noChangeArrowheads="1"/>
            </p:cNvSpPr>
            <p:nvPr/>
          </p:nvSpPr>
          <p:spPr bwMode="auto">
            <a:xfrm>
              <a:off x="336" y="560"/>
              <a:ext cx="80" cy="80"/>
            </a:xfrm>
            <a:prstGeom prst="ellipse">
              <a:avLst/>
            </a:prstGeom>
            <a:solidFill>
              <a:schemeClr val="folHlink"/>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smtClean="0">
                <a:ln>
                  <a:noFill/>
                </a:ln>
                <a:solidFill>
                  <a:schemeClr val="hlink"/>
                </a:solidFill>
                <a:effectLst/>
                <a:uLnTx/>
                <a:uFillTx/>
                <a:latin typeface="Arial" panose="020B0604020202020204" pitchFamily="34" charset="0"/>
                <a:ea typeface="宋体" panose="02010600030101010101" pitchFamily="2" charset="-122"/>
                <a:cs typeface="+mn-cs"/>
              </a:endParaRPr>
            </a:p>
          </p:txBody>
        </p:sp>
        <p:sp>
          <p:nvSpPr>
            <p:cNvPr id="1059" name="椭圆 1057"/>
            <p:cNvSpPr>
              <a:spLocks noChangeArrowheads="1"/>
            </p:cNvSpPr>
            <p:nvPr/>
          </p:nvSpPr>
          <p:spPr bwMode="auto">
            <a:xfrm>
              <a:off x="0" y="672"/>
              <a:ext cx="80" cy="80"/>
            </a:xfrm>
            <a:prstGeom prst="ellipse">
              <a:avLst/>
            </a:prstGeom>
            <a:solidFill>
              <a:schemeClr val="accent1"/>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smtClean="0">
                <a:ln>
                  <a:noFill/>
                </a:ln>
                <a:solidFill>
                  <a:schemeClr val="hlink"/>
                </a:solidFill>
                <a:effectLst/>
                <a:uLnTx/>
                <a:uFillTx/>
                <a:latin typeface="Arial" panose="020B0604020202020204" pitchFamily="34" charset="0"/>
                <a:ea typeface="宋体" panose="02010600030101010101" pitchFamily="2" charset="-122"/>
                <a:cs typeface="+mn-cs"/>
              </a:endParaRPr>
            </a:p>
          </p:txBody>
        </p:sp>
        <p:sp>
          <p:nvSpPr>
            <p:cNvPr id="1060" name="椭圆 1058"/>
            <p:cNvSpPr>
              <a:spLocks noChangeArrowheads="1"/>
            </p:cNvSpPr>
            <p:nvPr/>
          </p:nvSpPr>
          <p:spPr bwMode="auto">
            <a:xfrm>
              <a:off x="112" y="672"/>
              <a:ext cx="80" cy="80"/>
            </a:xfrm>
            <a:prstGeom prst="ellipse">
              <a:avLst/>
            </a:prstGeom>
            <a:solidFill>
              <a:schemeClr val="accent1"/>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smtClean="0">
                <a:ln>
                  <a:noFill/>
                </a:ln>
                <a:solidFill>
                  <a:schemeClr val="hlink"/>
                </a:solidFill>
                <a:effectLst/>
                <a:uLnTx/>
                <a:uFillTx/>
                <a:latin typeface="Arial" panose="020B0604020202020204" pitchFamily="34" charset="0"/>
                <a:ea typeface="宋体" panose="02010600030101010101" pitchFamily="2" charset="-122"/>
                <a:cs typeface="+mn-cs"/>
              </a:endParaRPr>
            </a:p>
          </p:txBody>
        </p:sp>
        <p:sp>
          <p:nvSpPr>
            <p:cNvPr id="1061" name="椭圆 1059"/>
            <p:cNvSpPr>
              <a:spLocks noChangeArrowheads="1"/>
            </p:cNvSpPr>
            <p:nvPr/>
          </p:nvSpPr>
          <p:spPr bwMode="auto">
            <a:xfrm>
              <a:off x="224" y="672"/>
              <a:ext cx="80" cy="80"/>
            </a:xfrm>
            <a:prstGeom prst="ellipse">
              <a:avLst/>
            </a:prstGeom>
            <a:solidFill>
              <a:schemeClr val="folHlink"/>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smtClean="0">
                <a:ln>
                  <a:noFill/>
                </a:ln>
                <a:solidFill>
                  <a:schemeClr val="hlink"/>
                </a:solidFill>
                <a:effectLst/>
                <a:uLnTx/>
                <a:uFillTx/>
                <a:latin typeface="Arial" panose="020B0604020202020204" pitchFamily="34" charset="0"/>
                <a:ea typeface="宋体" panose="02010600030101010101" pitchFamily="2" charset="-122"/>
                <a:cs typeface="+mn-cs"/>
              </a:endParaRPr>
            </a:p>
          </p:txBody>
        </p:sp>
        <p:sp>
          <p:nvSpPr>
            <p:cNvPr id="1062" name="椭圆 1060"/>
            <p:cNvSpPr>
              <a:spLocks noChangeArrowheads="1"/>
            </p:cNvSpPr>
            <p:nvPr/>
          </p:nvSpPr>
          <p:spPr bwMode="auto">
            <a:xfrm>
              <a:off x="336" y="672"/>
              <a:ext cx="80" cy="80"/>
            </a:xfrm>
            <a:prstGeom prst="ellipse">
              <a:avLst/>
            </a:prstGeom>
            <a:solidFill>
              <a:schemeClr val="folHlink"/>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smtClean="0">
                <a:ln>
                  <a:noFill/>
                </a:ln>
                <a:solidFill>
                  <a:schemeClr val="hlink"/>
                </a:solidFill>
                <a:effectLst/>
                <a:uLnTx/>
                <a:uFillTx/>
                <a:latin typeface="Arial" panose="020B0604020202020204" pitchFamily="34" charset="0"/>
                <a:ea typeface="宋体" panose="02010600030101010101" pitchFamily="2" charset="-122"/>
                <a:cs typeface="+mn-cs"/>
              </a:endParaRPr>
            </a:p>
          </p:txBody>
        </p:sp>
        <p:sp>
          <p:nvSpPr>
            <p:cNvPr id="1063" name="椭圆 1061"/>
            <p:cNvSpPr>
              <a:spLocks noChangeArrowheads="1"/>
            </p:cNvSpPr>
            <p:nvPr/>
          </p:nvSpPr>
          <p:spPr bwMode="auto">
            <a:xfrm>
              <a:off x="112" y="784"/>
              <a:ext cx="80" cy="80"/>
            </a:xfrm>
            <a:prstGeom prst="ellipse">
              <a:avLst/>
            </a:prstGeom>
            <a:solidFill>
              <a:schemeClr val="folHlink"/>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smtClean="0">
                <a:ln>
                  <a:noFill/>
                </a:ln>
                <a:solidFill>
                  <a:schemeClr val="hlink"/>
                </a:solidFill>
                <a:effectLst/>
                <a:uLnTx/>
                <a:uFillTx/>
                <a:latin typeface="Arial" panose="020B0604020202020204" pitchFamily="34" charset="0"/>
                <a:ea typeface="宋体" panose="02010600030101010101" pitchFamily="2" charset="-122"/>
                <a:cs typeface="+mn-cs"/>
              </a:endParaRPr>
            </a:p>
          </p:txBody>
        </p:sp>
        <p:sp>
          <p:nvSpPr>
            <p:cNvPr id="1064" name="椭圆 1062"/>
            <p:cNvSpPr>
              <a:spLocks noChangeArrowheads="1"/>
            </p:cNvSpPr>
            <p:nvPr/>
          </p:nvSpPr>
          <p:spPr bwMode="auto">
            <a:xfrm>
              <a:off x="336" y="784"/>
              <a:ext cx="80" cy="80"/>
            </a:xfrm>
            <a:prstGeom prst="ellipse">
              <a:avLst/>
            </a:prstGeom>
            <a:solidFill>
              <a:schemeClr val="folHlink"/>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smtClean="0">
                <a:ln>
                  <a:noFill/>
                </a:ln>
                <a:solidFill>
                  <a:schemeClr val="hlink"/>
                </a:solidFill>
                <a:effectLst/>
                <a:uLnTx/>
                <a:uFillTx/>
                <a:latin typeface="Arial" panose="020B0604020202020204" pitchFamily="34" charset="0"/>
                <a:ea typeface="宋体" panose="02010600030101010101" pitchFamily="2" charset="-122"/>
                <a:cs typeface="+mn-cs"/>
              </a:endParaRPr>
            </a:p>
          </p:txBody>
        </p:sp>
      </p:grpSp>
      <p:sp>
        <p:nvSpPr>
          <p:cNvPr id="1065" name="直接连接符 1025"/>
          <p:cNvSpPr>
            <a:spLocks noChangeShapeType="1"/>
          </p:cNvSpPr>
          <p:nvPr userDrawn="1"/>
        </p:nvSpPr>
        <p:spPr bwMode="auto">
          <a:xfrm>
            <a:off x="8161338" y="15875"/>
            <a:ext cx="0" cy="1524000"/>
          </a:xfrm>
          <a:prstGeom prst="line">
            <a:avLst/>
          </a:prstGeom>
          <a:noFill/>
          <a:ln w="9525">
            <a:solidFill>
              <a:schemeClr val="tx1"/>
            </a:solidFill>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smtClean="0">
              <a:ln>
                <a:noFill/>
              </a:ln>
              <a:solidFill>
                <a:schemeClr val="hlink"/>
              </a:solidFill>
              <a:effectLst/>
              <a:uLnTx/>
              <a:uFillTx/>
              <a:latin typeface="Times New Roman" panose="02020603050405020304" pitchFamily="2"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p:wheel/>
  </p:transition>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folHlink"/>
        </a:buClr>
        <a:buSzPct val="60000"/>
        <a:buFont typeface="Wingdings" panose="05000000000000000000" pitchFamily="2" charset="2"/>
        <a:buChar char="n"/>
        <a:defRPr sz="3200" b="0" i="0" u="none" kern="1200" baseline="0">
          <a:solidFill>
            <a:schemeClr val="tx1"/>
          </a:solidFill>
          <a:latin typeface="+mn-lt"/>
          <a:ea typeface="+mn-ea"/>
          <a:cs typeface="+mn-cs"/>
        </a:defRPr>
      </a:lvl1pPr>
      <a:lvl2pPr marL="742950" lvl="1" indent="-285750" algn="l" defTabSz="914400" eaLnBrk="1" fontAlgn="base" latinLnBrk="0" hangingPunct="1">
        <a:spcBef>
          <a:spcPct val="20000"/>
        </a:spcBef>
        <a:spcAft>
          <a:spcPct val="0"/>
        </a:spcAft>
        <a:buClr>
          <a:schemeClr val="hlink"/>
        </a:buClr>
        <a:buSzPct val="55000"/>
        <a:buFont typeface="Wingdings" panose="05000000000000000000" pitchFamily="2" charset="2"/>
        <a:buChar char="n"/>
        <a:defRPr sz="2800" b="0" i="0" u="none" kern="1200" baseline="0">
          <a:solidFill>
            <a:schemeClr val="tx1"/>
          </a:solidFill>
          <a:latin typeface="+mn-lt"/>
          <a:ea typeface="+mn-ea"/>
          <a:cs typeface="+mn-cs"/>
        </a:defRPr>
      </a:lvl2pPr>
      <a:lvl3pPr marL="1143000" lvl="2" indent="-228600" algn="l" defTabSz="914400" eaLnBrk="1" fontAlgn="base" latinLnBrk="0" hangingPunct="1">
        <a:spcBef>
          <a:spcPct val="20000"/>
        </a:spcBef>
        <a:spcAft>
          <a:spcPct val="0"/>
        </a:spcAft>
        <a:buClr>
          <a:schemeClr val="folHlink"/>
        </a:buClr>
        <a:buSzPct val="50000"/>
        <a:buFont typeface="Wingdings" panose="05000000000000000000" pitchFamily="2" charset="2"/>
        <a:buChar char="n"/>
        <a:defRPr sz="2400" b="0" i="0" u="none" kern="1200" baseline="0">
          <a:solidFill>
            <a:schemeClr val="tx1"/>
          </a:solidFill>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55000"/>
        <a:buFont typeface="Wingdings" panose="05000000000000000000" pitchFamily="2" charset="2"/>
        <a:buChar char="n"/>
        <a:defRPr sz="2000" b="0" i="0" u="none" kern="1200" baseline="0">
          <a:solidFill>
            <a:schemeClr val="tx1"/>
          </a:solidFill>
          <a:latin typeface="+mn-lt"/>
          <a:ea typeface="+mn-ea"/>
          <a:cs typeface="+mn-cs"/>
        </a:defRPr>
      </a:lvl4pPr>
      <a:lvl5pPr marL="2057400" lvl="4" indent="-228600" algn="l" defTabSz="914400" eaLnBrk="1" fontAlgn="base" latinLnBrk="0" hangingPunct="1">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5pPr>
      <a:lvl6pPr marL="2514600" lvl="5" indent="-228600" algn="l" defTabSz="914400" eaLnBrk="1" fontAlgn="base" latinLnBrk="0" hangingPunct="1">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6pPr>
      <a:lvl7pPr marL="2971800" lvl="6" indent="-228600" algn="l" defTabSz="914400" eaLnBrk="1" fontAlgn="base" latinLnBrk="0" hangingPunct="1">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7pPr>
      <a:lvl8pPr marL="3429000" lvl="7" indent="-228600" algn="l" defTabSz="914400" eaLnBrk="1" fontAlgn="base" latinLnBrk="0" hangingPunct="1">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8pPr>
      <a:lvl9pPr marL="3886200" lvl="8" indent="-228600" algn="l" defTabSz="914400" eaLnBrk="1" fontAlgn="base" latinLnBrk="0" hangingPunct="1">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0" i="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标题 2049"/>
          <p:cNvSpPr>
            <a:spLocks noGrp="1"/>
          </p:cNvSpPr>
          <p:nvPr>
            <p:ph type="title"/>
          </p:nvPr>
        </p:nvSpPr>
        <p:spPr>
          <a:xfrm>
            <a:off x="457200" y="274638"/>
            <a:ext cx="8229600" cy="1143000"/>
          </a:xfrm>
          <a:prstGeom prst="rect">
            <a:avLst/>
          </a:prstGeom>
          <a:noFill/>
          <a:ln w="9525">
            <a:noFill/>
          </a:ln>
        </p:spPr>
        <p:txBody>
          <a:bodyPr anchor="ctr"/>
          <a:lstStyle/>
          <a:p>
            <a:pPr lvl="0" indent="0"/>
            <a:r>
              <a:rPr lang="zh-CN" altLang="en-US"/>
              <a:t>单击此处编辑母版标题样式</a:t>
            </a:r>
          </a:p>
        </p:txBody>
      </p:sp>
      <p:sp>
        <p:nvSpPr>
          <p:cNvPr id="2051" name="文本占位符 2050"/>
          <p:cNvSpPr>
            <a:spLocks noGrp="1"/>
          </p:cNvSpPr>
          <p:nvPr>
            <p:ph type="body"/>
          </p:nvPr>
        </p:nvSpPr>
        <p:spPr>
          <a:xfrm>
            <a:off x="457200" y="1600200"/>
            <a:ext cx="8229600" cy="4525963"/>
          </a:xfrm>
          <a:prstGeom prst="rect">
            <a:avLst/>
          </a:prstGeom>
          <a:noFill/>
          <a:ln w="9525">
            <a:noFill/>
          </a:ln>
        </p:spPr>
        <p:txBody>
          <a:bodyPr anchor="t"/>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sp>
        <p:nvSpPr>
          <p:cNvPr id="2052" name="日期占位符 2051"/>
          <p:cNvSpPr>
            <a:spLocks noGrp="1"/>
          </p:cNvSpPr>
          <p:nvPr>
            <p:ph type="dt" sz="half" idx="2"/>
          </p:nvPr>
        </p:nvSpPr>
        <p:spPr>
          <a:xfrm>
            <a:off x="457200" y="6245225"/>
            <a:ext cx="2133600" cy="476250"/>
          </a:xfrm>
          <a:prstGeom prst="rect">
            <a:avLst/>
          </a:prstGeom>
          <a:noFill/>
          <a:ln w="9525">
            <a:noFill/>
            <a:miter/>
          </a:ln>
        </p:spPr>
        <p:txBody>
          <a:bodyPr/>
          <a:lstStyle>
            <a:lvl1pPr>
              <a:defRPr sz="1400"/>
            </a:lvl1pPr>
          </a:lstStyle>
          <a:p>
            <a:pPr lvl="0" fontAlgn="base"/>
            <a:endParaRPr lang="zh-CN" altLang="en-US" strike="noStrike" noProof="1"/>
          </a:p>
        </p:txBody>
      </p:sp>
      <p:sp>
        <p:nvSpPr>
          <p:cNvPr id="2053" name="页脚占位符 2052"/>
          <p:cNvSpPr>
            <a:spLocks noGrp="1"/>
          </p:cNvSpPr>
          <p:nvPr>
            <p:ph type="ftr" sz="quarter" idx="3"/>
          </p:nvPr>
        </p:nvSpPr>
        <p:spPr>
          <a:xfrm>
            <a:off x="3124200" y="6245225"/>
            <a:ext cx="2895600" cy="476250"/>
          </a:xfrm>
          <a:prstGeom prst="rect">
            <a:avLst/>
          </a:prstGeom>
          <a:noFill/>
          <a:ln w="9525">
            <a:noFill/>
            <a:miter/>
          </a:ln>
        </p:spPr>
        <p:txBody>
          <a:bodyPr/>
          <a:lstStyle>
            <a:lvl1pPr algn="ctr">
              <a:defRPr sz="1400"/>
            </a:lvl1pPr>
          </a:lstStyle>
          <a:p>
            <a:pPr lvl="0" fontAlgn="base"/>
            <a:endParaRPr lang="zh-CN" strike="noStrike" noProof="1"/>
          </a:p>
        </p:txBody>
      </p:sp>
      <p:sp>
        <p:nvSpPr>
          <p:cNvPr id="2054" name="灯片编号占位符 2053"/>
          <p:cNvSpPr>
            <a:spLocks noGrp="1"/>
          </p:cNvSpPr>
          <p:nvPr>
            <p:ph type="sldNum" sz="quarter" idx="4"/>
          </p:nvPr>
        </p:nvSpPr>
        <p:spPr>
          <a:xfrm>
            <a:off x="6553200" y="6245225"/>
            <a:ext cx="2133600" cy="476250"/>
          </a:xfrm>
          <a:prstGeom prst="rect">
            <a:avLst/>
          </a:prstGeom>
          <a:noFill/>
          <a:ln w="9525">
            <a:noFill/>
            <a:miter/>
          </a:ln>
        </p:spPr>
        <p:txBody>
          <a:bodyPr/>
          <a:lstStyle>
            <a:lvl1pPr algn="r">
              <a:defRPr sz="1400"/>
            </a:lvl1pPr>
          </a:lstStyle>
          <a:p>
            <a:pPr lvl="0" fontAlgn="base"/>
            <a:fld id="{9A0DB2DC-4C9A-4742-B13C-FB6460FD3503}" type="slidenum">
              <a:rPr lang="en-US" altLang="zh-CN" strike="noStrike" noProof="1">
                <a:latin typeface="Times New Roman" panose="02020603050405020304" pitchFamily="2" charset="0"/>
                <a:ea typeface="宋体" panose="02010600030101010101" pitchFamily="2" charset="-122"/>
                <a:cs typeface="+mn-ea"/>
              </a:rPr>
              <a:t>‹#›</a:t>
            </a:fld>
            <a:endParaRPr lang="zh-CN" strike="noStrike" noProof="1"/>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hf sldNum="0" hdr="0" ftr="0" dt="0"/>
  <p:txStyles>
    <p:titleStyle>
      <a:lvl1pPr marL="0" lvl="0" indent="0" algn="ctr"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image" Target="../media/image4.jpeg"/><Relationship Id="rId1" Type="http://schemas.openxmlformats.org/officeDocument/2006/relationships/slideLayout" Target="../slideLayouts/slideLayout7.xml"/><Relationship Id="rId5" Type="http://schemas.openxmlformats.org/officeDocument/2006/relationships/slide" Target="slide14.xml"/><Relationship Id="rId4" Type="http://schemas.openxmlformats.org/officeDocument/2006/relationships/slide" Target="slide4.xml"/></Relationships>
</file>

<file path=ppt/slides/_rels/slide10.xml.rels><?xml version="1.0" encoding="UTF-8" standalone="yes"?>
<Relationships xmlns="http://schemas.openxmlformats.org/package/2006/relationships"><Relationship Id="rId2" Type="http://schemas.openxmlformats.org/officeDocument/2006/relationships/slide" Target="slide2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slide" Target="slide20.xml"/><Relationship Id="rId3" Type="http://schemas.microsoft.com/office/2007/relationships/media" Target="file:///G:\&#26426;&#26800;&#35774;&#35745;\CH13&#28378;&#21160;&#36724;&#25215;\PPT\&#26222;&#19981;&#24179;&#34892;.avi" TargetMode="External"/><Relationship Id="rId7" Type="http://schemas.openxmlformats.org/officeDocument/2006/relationships/image" Target="../media/image19.png"/><Relationship Id="rId2" Type="http://schemas.openxmlformats.org/officeDocument/2006/relationships/video" Target="file:///G:\&#26426;&#26800;&#35774;&#35745;\CH13&#28378;&#21160;&#36724;&#25215;\PPT\&#35843;&#19981;&#24179;&#34892;.avi" TargetMode="External"/><Relationship Id="rId1" Type="http://schemas.microsoft.com/office/2007/relationships/media" Target="file:///G:\&#26426;&#26800;&#35774;&#35745;\CH13&#28378;&#21160;&#36724;&#25215;\PPT\&#35843;&#19981;&#24179;&#34892;.avi" TargetMode="External"/><Relationship Id="rId6" Type="http://schemas.openxmlformats.org/officeDocument/2006/relationships/image" Target="../media/image18.png"/><Relationship Id="rId5" Type="http://schemas.openxmlformats.org/officeDocument/2006/relationships/slideLayout" Target="../slideLayouts/slideLayout13.xml"/><Relationship Id="rId4" Type="http://schemas.openxmlformats.org/officeDocument/2006/relationships/video" Target="file:///G:\&#26426;&#26800;&#35774;&#35745;\CH13&#28378;&#21160;&#36724;&#25215;\PPT\&#26222;&#19981;&#24179;&#34892;.avi" TargetMode="External"/></Relationships>
</file>

<file path=ppt/slides/_rels/slide12.xml.rels><?xml version="1.0" encoding="UTF-8" standalone="yes"?>
<Relationships xmlns="http://schemas.openxmlformats.org/package/2006/relationships"><Relationship Id="rId8" Type="http://schemas.openxmlformats.org/officeDocument/2006/relationships/slide" Target="slide20.xml"/><Relationship Id="rId3" Type="http://schemas.microsoft.com/office/2007/relationships/media" Target="file:///G:\&#26426;&#26800;&#35774;&#35745;\CH13&#28378;&#21160;&#36724;&#25215;\PPT\&#26222;&#19981;&#21516;&#36724;.avi" TargetMode="External"/><Relationship Id="rId7" Type="http://schemas.openxmlformats.org/officeDocument/2006/relationships/image" Target="../media/image21.png"/><Relationship Id="rId2" Type="http://schemas.openxmlformats.org/officeDocument/2006/relationships/video" Target="file:///G:\&#26426;&#26800;&#35774;&#35745;\CH13&#28378;&#21160;&#36724;&#25215;\PPT\&#35843;&#19981;&#21516;&#36724;.avi" TargetMode="External"/><Relationship Id="rId1" Type="http://schemas.microsoft.com/office/2007/relationships/media" Target="file:///G:\&#26426;&#26800;&#35774;&#35745;\CH13&#28378;&#21160;&#36724;&#25215;\PPT\&#35843;&#19981;&#21516;&#36724;.avi" TargetMode="External"/><Relationship Id="rId6" Type="http://schemas.openxmlformats.org/officeDocument/2006/relationships/image" Target="../media/image20.png"/><Relationship Id="rId5" Type="http://schemas.openxmlformats.org/officeDocument/2006/relationships/slideLayout" Target="../slideLayouts/slideLayout13.xml"/><Relationship Id="rId4" Type="http://schemas.openxmlformats.org/officeDocument/2006/relationships/video" Target="file:///G:\&#26426;&#26800;&#35774;&#35745;\CH13&#28378;&#21160;&#36724;&#25215;\PPT\&#26222;&#19981;&#21516;&#36724;.avi" TargetMode="External"/></Relationships>
</file>

<file path=ppt/slides/_rels/slide13.xml.rels><?xml version="1.0" encoding="UTF-8" standalone="yes"?>
<Relationships xmlns="http://schemas.openxmlformats.org/package/2006/relationships"><Relationship Id="rId2" Type="http://schemas.openxmlformats.org/officeDocument/2006/relationships/slide" Target="slide20.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slide" Target="slide20.xml"/><Relationship Id="rId5" Type="http://schemas.openxmlformats.org/officeDocument/2006/relationships/image" Target="../media/image22.wmf"/><Relationship Id="rId4" Type="http://schemas.openxmlformats.org/officeDocument/2006/relationships/oleObject" Target="../embeddings/oleObject2.bin"/></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file:///G:\&#26426;&#26800;&#35774;&#35745;\CH13&#28378;&#21160;&#36724;&#25215;\PPT\&#21147;&#19981;&#21160;.avi" TargetMode="External"/><Relationship Id="rId1" Type="http://schemas.microsoft.com/office/2007/relationships/media" Target="file:///G:\&#26426;&#26800;&#35774;&#35745;\CH13&#28378;&#21160;&#36724;&#25215;\PPT\&#21147;&#19981;&#21160;.avi" TargetMode="External"/><Relationship Id="rId5" Type="http://schemas.openxmlformats.org/officeDocument/2006/relationships/slide" Target="slide20.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3.xml"/><Relationship Id="rId7" Type="http://schemas.openxmlformats.org/officeDocument/2006/relationships/slide" Target="slide20.xml"/><Relationship Id="rId2" Type="http://schemas.openxmlformats.org/officeDocument/2006/relationships/video" Target="file:///G:\&#26426;&#26800;&#35774;&#35745;\CH13&#28378;&#21160;&#36724;&#25215;\PPT\&#28378;&#21160;&#28857;&#34432;.avi" TargetMode="External"/><Relationship Id="rId1" Type="http://schemas.microsoft.com/office/2007/relationships/media" Target="file:///G:\&#26426;&#26800;&#35774;&#35745;\CH13&#28378;&#21160;&#36724;&#25215;\PPT\&#28378;&#21160;&#28857;&#34432;.avi" TargetMode="Externa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8" Type="http://schemas.openxmlformats.org/officeDocument/2006/relationships/slide" Target="slide20.xml"/><Relationship Id="rId3" Type="http://schemas.openxmlformats.org/officeDocument/2006/relationships/slideLayout" Target="../slideLayouts/slideLayout13.xml"/><Relationship Id="rId7" Type="http://schemas.openxmlformats.org/officeDocument/2006/relationships/image" Target="../media/image31.png"/><Relationship Id="rId2" Type="http://schemas.openxmlformats.org/officeDocument/2006/relationships/video" Target="file:///G:\&#26426;&#26800;&#35774;&#35745;\CH13&#28378;&#21160;&#36724;&#25215;\PPT\&#22609;&#21464;&#28436;&#31034;1.avi" TargetMode="External"/><Relationship Id="rId1" Type="http://schemas.microsoft.com/office/2007/relationships/media" Target="file:///G:\&#26426;&#26800;&#35774;&#35745;\CH13&#28378;&#21160;&#36724;&#25215;\PPT\&#22609;&#21464;&#28436;&#31034;1.avi" TargetMode="Externa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2.xml"/><Relationship Id="rId4" Type="http://schemas.openxmlformats.org/officeDocument/2006/relationships/slide" Target="slide20.xml"/></Relationships>
</file>

<file path=ppt/slides/_rels/slide19.xml.rels><?xml version="1.0" encoding="UTF-8" standalone="yes"?>
<Relationships xmlns="http://schemas.openxmlformats.org/package/2006/relationships"><Relationship Id="rId2" Type="http://schemas.openxmlformats.org/officeDocument/2006/relationships/slide" Target="slide2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20.xml"/><Relationship Id="rId13" Type="http://schemas.openxmlformats.org/officeDocument/2006/relationships/image" Target="../media/image15.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4.png"/><Relationship Id="rId2" Type="http://schemas.openxmlformats.org/officeDocument/2006/relationships/image" Target="../media/image5.png"/><Relationship Id="rId1" Type="http://schemas.openxmlformats.org/officeDocument/2006/relationships/slideLayout" Target="../slideLayouts/slideLayout6.xml"/><Relationship Id="rId6" Type="http://schemas.openxmlformats.org/officeDocument/2006/relationships/image" Target="../media/image9.png"/><Relationship Id="rId11" Type="http://schemas.openxmlformats.org/officeDocument/2006/relationships/image" Target="../media/image13.png"/><Relationship Id="rId5" Type="http://schemas.openxmlformats.org/officeDocument/2006/relationships/image" Target="../media/image8.png"/><Relationship Id="rId10" Type="http://schemas.openxmlformats.org/officeDocument/2006/relationships/image" Target="../media/image12.jpeg"/><Relationship Id="rId4" Type="http://schemas.openxmlformats.org/officeDocument/2006/relationships/image" Target="../media/image7.png"/><Relationship Id="rId9" Type="http://schemas.openxmlformats.org/officeDocument/2006/relationships/image" Target="../media/image11.jpeg"/></Relationships>
</file>

<file path=ppt/slides/_rels/slide20.xml.rels><?xml version="1.0" encoding="UTF-8" standalone="yes"?>
<Relationships xmlns="http://schemas.openxmlformats.org/package/2006/relationships"><Relationship Id="rId2" Type="http://schemas.openxmlformats.org/officeDocument/2006/relationships/slide" Target="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 Target="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slide" Target="slide20.xml"/></Relationships>
</file>

<file path=ppt/slides/_rels/slide23.xml.rels><?xml version="1.0" encoding="UTF-8" standalone="yes"?>
<Relationships xmlns="http://schemas.openxmlformats.org/package/2006/relationships"><Relationship Id="rId8" Type="http://schemas.openxmlformats.org/officeDocument/2006/relationships/image" Target="../media/image38.wmf"/><Relationship Id="rId13" Type="http://schemas.openxmlformats.org/officeDocument/2006/relationships/oleObject" Target="../embeddings/oleObject8.bin"/><Relationship Id="rId18" Type="http://schemas.openxmlformats.org/officeDocument/2006/relationships/image" Target="../media/image43.wmf"/><Relationship Id="rId3" Type="http://schemas.openxmlformats.org/officeDocument/2006/relationships/oleObject" Target="../embeddings/oleObject3.bin"/><Relationship Id="rId21" Type="http://schemas.openxmlformats.org/officeDocument/2006/relationships/oleObject" Target="../embeddings/oleObject12.bin"/><Relationship Id="rId7" Type="http://schemas.openxmlformats.org/officeDocument/2006/relationships/oleObject" Target="../embeddings/oleObject5.bin"/><Relationship Id="rId12" Type="http://schemas.openxmlformats.org/officeDocument/2006/relationships/image" Target="../media/image40.wmf"/><Relationship Id="rId17" Type="http://schemas.openxmlformats.org/officeDocument/2006/relationships/oleObject" Target="../embeddings/oleObject10.bin"/><Relationship Id="rId25" Type="http://schemas.openxmlformats.org/officeDocument/2006/relationships/slide" Target="slide20.xml"/><Relationship Id="rId2" Type="http://schemas.openxmlformats.org/officeDocument/2006/relationships/slideLayout" Target="../slideLayouts/slideLayout2.xml"/><Relationship Id="rId16" Type="http://schemas.openxmlformats.org/officeDocument/2006/relationships/image" Target="../media/image42.wmf"/><Relationship Id="rId20" Type="http://schemas.openxmlformats.org/officeDocument/2006/relationships/image" Target="../media/image44.wmf"/><Relationship Id="rId1" Type="http://schemas.openxmlformats.org/officeDocument/2006/relationships/vmlDrawing" Target="../drawings/vmlDrawing3.vml"/><Relationship Id="rId6" Type="http://schemas.openxmlformats.org/officeDocument/2006/relationships/image" Target="../media/image37.wmf"/><Relationship Id="rId11" Type="http://schemas.openxmlformats.org/officeDocument/2006/relationships/oleObject" Target="../embeddings/oleObject7.bin"/><Relationship Id="rId24" Type="http://schemas.openxmlformats.org/officeDocument/2006/relationships/image" Target="../media/image46.wmf"/><Relationship Id="rId5" Type="http://schemas.openxmlformats.org/officeDocument/2006/relationships/oleObject" Target="../embeddings/oleObject4.bin"/><Relationship Id="rId15" Type="http://schemas.openxmlformats.org/officeDocument/2006/relationships/oleObject" Target="../embeddings/oleObject9.bin"/><Relationship Id="rId23" Type="http://schemas.openxmlformats.org/officeDocument/2006/relationships/oleObject" Target="../embeddings/oleObject13.bin"/><Relationship Id="rId10" Type="http://schemas.openxmlformats.org/officeDocument/2006/relationships/image" Target="../media/image39.wmf"/><Relationship Id="rId19" Type="http://schemas.openxmlformats.org/officeDocument/2006/relationships/oleObject" Target="../embeddings/oleObject11.bin"/><Relationship Id="rId4" Type="http://schemas.openxmlformats.org/officeDocument/2006/relationships/image" Target="../media/image36.wmf"/><Relationship Id="rId9" Type="http://schemas.openxmlformats.org/officeDocument/2006/relationships/oleObject" Target="../embeddings/oleObject6.bin"/><Relationship Id="rId14" Type="http://schemas.openxmlformats.org/officeDocument/2006/relationships/image" Target="../media/image41.wmf"/><Relationship Id="rId22" Type="http://schemas.openxmlformats.org/officeDocument/2006/relationships/image" Target="../media/image45.wmf"/></Relationships>
</file>

<file path=ppt/slides/_rels/slide24.xml.rels><?xml version="1.0" encoding="UTF-8" standalone="yes"?>
<Relationships xmlns="http://schemas.openxmlformats.org/package/2006/relationships"><Relationship Id="rId8" Type="http://schemas.openxmlformats.org/officeDocument/2006/relationships/slide" Target="slide20.xml"/><Relationship Id="rId3" Type="http://schemas.openxmlformats.org/officeDocument/2006/relationships/image" Target="../media/image49.png"/><Relationship Id="rId7" Type="http://schemas.openxmlformats.org/officeDocument/2006/relationships/image" Target="../media/image48.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5.bin"/><Relationship Id="rId5" Type="http://schemas.openxmlformats.org/officeDocument/2006/relationships/image" Target="../media/image47.wmf"/><Relationship Id="rId4" Type="http://schemas.openxmlformats.org/officeDocument/2006/relationships/oleObject" Target="../embeddings/oleObject14.bin"/></Relationships>
</file>

<file path=ppt/slides/_rels/slide25.xml.rels><?xml version="1.0" encoding="UTF-8" standalone="yes"?>
<Relationships xmlns="http://schemas.openxmlformats.org/package/2006/relationships"><Relationship Id="rId8" Type="http://schemas.openxmlformats.org/officeDocument/2006/relationships/image" Target="../media/image52.wmf"/><Relationship Id="rId13" Type="http://schemas.openxmlformats.org/officeDocument/2006/relationships/oleObject" Target="../embeddings/oleObject21.bin"/><Relationship Id="rId18" Type="http://schemas.openxmlformats.org/officeDocument/2006/relationships/image" Target="../media/image57.wmf"/><Relationship Id="rId3" Type="http://schemas.openxmlformats.org/officeDocument/2006/relationships/oleObject" Target="../embeddings/oleObject16.bin"/><Relationship Id="rId21" Type="http://schemas.openxmlformats.org/officeDocument/2006/relationships/slide" Target="slide20.xml"/><Relationship Id="rId7" Type="http://schemas.openxmlformats.org/officeDocument/2006/relationships/oleObject" Target="../embeddings/oleObject18.bin"/><Relationship Id="rId12" Type="http://schemas.openxmlformats.org/officeDocument/2006/relationships/image" Target="../media/image54.wmf"/><Relationship Id="rId17" Type="http://schemas.openxmlformats.org/officeDocument/2006/relationships/oleObject" Target="../embeddings/oleObject23.bin"/><Relationship Id="rId2" Type="http://schemas.openxmlformats.org/officeDocument/2006/relationships/slideLayout" Target="../slideLayouts/slideLayout2.xml"/><Relationship Id="rId16" Type="http://schemas.openxmlformats.org/officeDocument/2006/relationships/image" Target="../media/image56.wmf"/><Relationship Id="rId20" Type="http://schemas.openxmlformats.org/officeDocument/2006/relationships/image" Target="../media/image58.wmf"/><Relationship Id="rId1" Type="http://schemas.openxmlformats.org/officeDocument/2006/relationships/vmlDrawing" Target="../drawings/vmlDrawing5.vml"/><Relationship Id="rId6" Type="http://schemas.openxmlformats.org/officeDocument/2006/relationships/image" Target="../media/image51.wmf"/><Relationship Id="rId11" Type="http://schemas.openxmlformats.org/officeDocument/2006/relationships/oleObject" Target="../embeddings/oleObject20.bin"/><Relationship Id="rId5" Type="http://schemas.openxmlformats.org/officeDocument/2006/relationships/oleObject" Target="../embeddings/oleObject17.bin"/><Relationship Id="rId15" Type="http://schemas.openxmlformats.org/officeDocument/2006/relationships/oleObject" Target="../embeddings/oleObject22.bin"/><Relationship Id="rId10" Type="http://schemas.openxmlformats.org/officeDocument/2006/relationships/image" Target="../media/image53.wmf"/><Relationship Id="rId19" Type="http://schemas.openxmlformats.org/officeDocument/2006/relationships/oleObject" Target="../embeddings/oleObject24.bin"/><Relationship Id="rId4" Type="http://schemas.openxmlformats.org/officeDocument/2006/relationships/image" Target="../media/image50.wmf"/><Relationship Id="rId9" Type="http://schemas.openxmlformats.org/officeDocument/2006/relationships/oleObject" Target="../embeddings/oleObject19.bin"/><Relationship Id="rId14" Type="http://schemas.openxmlformats.org/officeDocument/2006/relationships/image" Target="../media/image55.wmf"/></Relationships>
</file>

<file path=ppt/slides/_rels/slide26.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image" Target="../media/image61.png"/><Relationship Id="rId7" Type="http://schemas.openxmlformats.org/officeDocument/2006/relationships/image" Target="../media/image65.png"/><Relationship Id="rId2" Type="http://schemas.openxmlformats.org/officeDocument/2006/relationships/image" Target="../media/image60.png"/><Relationship Id="rId1" Type="http://schemas.openxmlformats.org/officeDocument/2006/relationships/slideLayout" Target="../slideLayouts/slideLayout2.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 Id="rId9" Type="http://schemas.openxmlformats.org/officeDocument/2006/relationships/slide" Target="slide20.xml"/></Relationships>
</file>

<file path=ppt/slides/_rels/slide28.xml.rels><?xml version="1.0" encoding="UTF-8" standalone="yes"?>
<Relationships xmlns="http://schemas.openxmlformats.org/package/2006/relationships"><Relationship Id="rId13" Type="http://schemas.openxmlformats.org/officeDocument/2006/relationships/oleObject" Target="../embeddings/oleObject29.bin"/><Relationship Id="rId18" Type="http://schemas.openxmlformats.org/officeDocument/2006/relationships/image" Target="../media/image73.wmf"/><Relationship Id="rId26" Type="http://schemas.openxmlformats.org/officeDocument/2006/relationships/image" Target="../media/image77.wmf"/><Relationship Id="rId3" Type="http://schemas.openxmlformats.org/officeDocument/2006/relationships/image" Target="../media/image82.png"/><Relationship Id="rId21" Type="http://schemas.openxmlformats.org/officeDocument/2006/relationships/oleObject" Target="../embeddings/oleObject33.bin"/><Relationship Id="rId34" Type="http://schemas.openxmlformats.org/officeDocument/2006/relationships/image" Target="../media/image81.wmf"/><Relationship Id="rId7" Type="http://schemas.openxmlformats.org/officeDocument/2006/relationships/oleObject" Target="../embeddings/oleObject26.bin"/><Relationship Id="rId12" Type="http://schemas.openxmlformats.org/officeDocument/2006/relationships/image" Target="../media/image70.wmf"/><Relationship Id="rId17" Type="http://schemas.openxmlformats.org/officeDocument/2006/relationships/oleObject" Target="../embeddings/oleObject31.bin"/><Relationship Id="rId25" Type="http://schemas.openxmlformats.org/officeDocument/2006/relationships/oleObject" Target="../embeddings/oleObject35.bin"/><Relationship Id="rId33" Type="http://schemas.openxmlformats.org/officeDocument/2006/relationships/oleObject" Target="../embeddings/oleObject39.bin"/><Relationship Id="rId2" Type="http://schemas.openxmlformats.org/officeDocument/2006/relationships/slideLayout" Target="../slideLayouts/slideLayout6.xml"/><Relationship Id="rId16" Type="http://schemas.openxmlformats.org/officeDocument/2006/relationships/image" Target="../media/image72.wmf"/><Relationship Id="rId20" Type="http://schemas.openxmlformats.org/officeDocument/2006/relationships/image" Target="../media/image74.wmf"/><Relationship Id="rId29" Type="http://schemas.openxmlformats.org/officeDocument/2006/relationships/oleObject" Target="../embeddings/oleObject37.bin"/><Relationship Id="rId1" Type="http://schemas.openxmlformats.org/officeDocument/2006/relationships/vmlDrawing" Target="../drawings/vmlDrawing6.vml"/><Relationship Id="rId6" Type="http://schemas.openxmlformats.org/officeDocument/2006/relationships/image" Target="../media/image67.wmf"/><Relationship Id="rId11" Type="http://schemas.openxmlformats.org/officeDocument/2006/relationships/oleObject" Target="../embeddings/oleObject28.bin"/><Relationship Id="rId24" Type="http://schemas.openxmlformats.org/officeDocument/2006/relationships/image" Target="../media/image76.wmf"/><Relationship Id="rId32" Type="http://schemas.openxmlformats.org/officeDocument/2006/relationships/image" Target="../media/image80.wmf"/><Relationship Id="rId5" Type="http://schemas.openxmlformats.org/officeDocument/2006/relationships/oleObject" Target="../embeddings/oleObject25.bin"/><Relationship Id="rId15" Type="http://schemas.openxmlformats.org/officeDocument/2006/relationships/oleObject" Target="../embeddings/oleObject30.bin"/><Relationship Id="rId23" Type="http://schemas.openxmlformats.org/officeDocument/2006/relationships/oleObject" Target="../embeddings/oleObject34.bin"/><Relationship Id="rId28" Type="http://schemas.openxmlformats.org/officeDocument/2006/relationships/image" Target="../media/image78.wmf"/><Relationship Id="rId36" Type="http://schemas.openxmlformats.org/officeDocument/2006/relationships/slide" Target="slide20.xml"/><Relationship Id="rId10" Type="http://schemas.openxmlformats.org/officeDocument/2006/relationships/image" Target="../media/image69.wmf"/><Relationship Id="rId19" Type="http://schemas.openxmlformats.org/officeDocument/2006/relationships/oleObject" Target="../embeddings/oleObject32.bin"/><Relationship Id="rId31" Type="http://schemas.openxmlformats.org/officeDocument/2006/relationships/oleObject" Target="../embeddings/oleObject38.bin"/><Relationship Id="rId4" Type="http://schemas.openxmlformats.org/officeDocument/2006/relationships/image" Target="../media/image64.png"/><Relationship Id="rId9" Type="http://schemas.openxmlformats.org/officeDocument/2006/relationships/oleObject" Target="../embeddings/oleObject27.bin"/><Relationship Id="rId14" Type="http://schemas.openxmlformats.org/officeDocument/2006/relationships/image" Target="../media/image71.wmf"/><Relationship Id="rId22" Type="http://schemas.openxmlformats.org/officeDocument/2006/relationships/image" Target="../media/image75.wmf"/><Relationship Id="rId27" Type="http://schemas.openxmlformats.org/officeDocument/2006/relationships/oleObject" Target="../embeddings/oleObject36.bin"/><Relationship Id="rId30" Type="http://schemas.openxmlformats.org/officeDocument/2006/relationships/image" Target="../media/image79.wmf"/><Relationship Id="rId35" Type="http://schemas.openxmlformats.org/officeDocument/2006/relationships/image" Target="../media/image59.png"/><Relationship Id="rId8" Type="http://schemas.openxmlformats.org/officeDocument/2006/relationships/image" Target="../media/image68.wmf"/></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42.bin"/><Relationship Id="rId13" Type="http://schemas.openxmlformats.org/officeDocument/2006/relationships/image" Target="../media/image87.wmf"/><Relationship Id="rId18" Type="http://schemas.openxmlformats.org/officeDocument/2006/relationships/oleObject" Target="../embeddings/oleObject47.bin"/><Relationship Id="rId26" Type="http://schemas.openxmlformats.org/officeDocument/2006/relationships/image" Target="../media/image92.wmf"/><Relationship Id="rId3" Type="http://schemas.openxmlformats.org/officeDocument/2006/relationships/image" Target="../media/image94.png"/><Relationship Id="rId21" Type="http://schemas.openxmlformats.org/officeDocument/2006/relationships/image" Target="../media/image90.wmf"/><Relationship Id="rId7" Type="http://schemas.openxmlformats.org/officeDocument/2006/relationships/image" Target="../media/image84.wmf"/><Relationship Id="rId12" Type="http://schemas.openxmlformats.org/officeDocument/2006/relationships/oleObject" Target="../embeddings/oleObject44.bin"/><Relationship Id="rId17" Type="http://schemas.openxmlformats.org/officeDocument/2006/relationships/image" Target="../media/image89.wmf"/><Relationship Id="rId25" Type="http://schemas.openxmlformats.org/officeDocument/2006/relationships/oleObject" Target="../embeddings/oleObject50.bin"/><Relationship Id="rId2" Type="http://schemas.openxmlformats.org/officeDocument/2006/relationships/slideLayout" Target="../slideLayouts/slideLayout6.xml"/><Relationship Id="rId16" Type="http://schemas.openxmlformats.org/officeDocument/2006/relationships/oleObject" Target="../embeddings/oleObject46.bin"/><Relationship Id="rId20" Type="http://schemas.openxmlformats.org/officeDocument/2006/relationships/oleObject" Target="../embeddings/oleObject48.bin"/><Relationship Id="rId29" Type="http://schemas.openxmlformats.org/officeDocument/2006/relationships/image" Target="../media/image59.png"/><Relationship Id="rId1" Type="http://schemas.openxmlformats.org/officeDocument/2006/relationships/vmlDrawing" Target="../drawings/vmlDrawing7.vml"/><Relationship Id="rId6" Type="http://schemas.openxmlformats.org/officeDocument/2006/relationships/oleObject" Target="../embeddings/oleObject41.bin"/><Relationship Id="rId11" Type="http://schemas.openxmlformats.org/officeDocument/2006/relationships/image" Target="../media/image86.wmf"/><Relationship Id="rId24" Type="http://schemas.openxmlformats.org/officeDocument/2006/relationships/image" Target="../media/image62.png"/><Relationship Id="rId5" Type="http://schemas.openxmlformats.org/officeDocument/2006/relationships/image" Target="../media/image83.wmf"/><Relationship Id="rId15" Type="http://schemas.openxmlformats.org/officeDocument/2006/relationships/image" Target="../media/image88.wmf"/><Relationship Id="rId23" Type="http://schemas.openxmlformats.org/officeDocument/2006/relationships/image" Target="../media/image91.wmf"/><Relationship Id="rId28" Type="http://schemas.openxmlformats.org/officeDocument/2006/relationships/image" Target="../media/image93.wmf"/><Relationship Id="rId10" Type="http://schemas.openxmlformats.org/officeDocument/2006/relationships/oleObject" Target="../embeddings/oleObject43.bin"/><Relationship Id="rId19" Type="http://schemas.openxmlformats.org/officeDocument/2006/relationships/image" Target="../media/image74.wmf"/><Relationship Id="rId4" Type="http://schemas.openxmlformats.org/officeDocument/2006/relationships/oleObject" Target="../embeddings/oleObject40.bin"/><Relationship Id="rId9" Type="http://schemas.openxmlformats.org/officeDocument/2006/relationships/image" Target="../media/image85.wmf"/><Relationship Id="rId14" Type="http://schemas.openxmlformats.org/officeDocument/2006/relationships/oleObject" Target="../embeddings/oleObject45.bin"/><Relationship Id="rId22" Type="http://schemas.openxmlformats.org/officeDocument/2006/relationships/oleObject" Target="../embeddings/oleObject49.bin"/><Relationship Id="rId27" Type="http://schemas.openxmlformats.org/officeDocument/2006/relationships/oleObject" Target="../embeddings/oleObject51.bin"/><Relationship Id="rId30" Type="http://schemas.openxmlformats.org/officeDocument/2006/relationships/slide" Target="slide20.xml"/></Relationships>
</file>

<file path=ppt/slides/_rels/slide3.xml.rels><?xml version="1.0" encoding="UTF-8" standalone="yes"?>
<Relationships xmlns="http://schemas.openxmlformats.org/package/2006/relationships"><Relationship Id="rId2" Type="http://schemas.openxmlformats.org/officeDocument/2006/relationships/slide" Target="slide20.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54.bin"/><Relationship Id="rId13" Type="http://schemas.openxmlformats.org/officeDocument/2006/relationships/oleObject" Target="../embeddings/oleObject56.bin"/><Relationship Id="rId3" Type="http://schemas.openxmlformats.org/officeDocument/2006/relationships/oleObject" Target="../embeddings/oleObject52.bin"/><Relationship Id="rId7" Type="http://schemas.openxmlformats.org/officeDocument/2006/relationships/image" Target="../media/image62.png"/><Relationship Id="rId12" Type="http://schemas.openxmlformats.org/officeDocument/2006/relationships/image" Target="../media/image98.wmf"/><Relationship Id="rId17" Type="http://schemas.openxmlformats.org/officeDocument/2006/relationships/slide" Target="slide20.xml"/><Relationship Id="rId2" Type="http://schemas.openxmlformats.org/officeDocument/2006/relationships/slideLayout" Target="../slideLayouts/slideLayout12.xml"/><Relationship Id="rId16" Type="http://schemas.openxmlformats.org/officeDocument/2006/relationships/image" Target="../media/image100.wmf"/><Relationship Id="rId1" Type="http://schemas.openxmlformats.org/officeDocument/2006/relationships/vmlDrawing" Target="../drawings/vmlDrawing8.vml"/><Relationship Id="rId6" Type="http://schemas.openxmlformats.org/officeDocument/2006/relationships/image" Target="../media/image96.wmf"/><Relationship Id="rId11" Type="http://schemas.openxmlformats.org/officeDocument/2006/relationships/oleObject" Target="../embeddings/oleObject55.bin"/><Relationship Id="rId5" Type="http://schemas.openxmlformats.org/officeDocument/2006/relationships/oleObject" Target="../embeddings/oleObject53.bin"/><Relationship Id="rId15" Type="http://schemas.openxmlformats.org/officeDocument/2006/relationships/oleObject" Target="../embeddings/oleObject57.bin"/><Relationship Id="rId10" Type="http://schemas.openxmlformats.org/officeDocument/2006/relationships/image" Target="../media/image94.png"/><Relationship Id="rId4" Type="http://schemas.openxmlformats.org/officeDocument/2006/relationships/image" Target="../media/image95.wmf"/><Relationship Id="rId9" Type="http://schemas.openxmlformats.org/officeDocument/2006/relationships/image" Target="../media/image97.wmf"/><Relationship Id="rId14" Type="http://schemas.openxmlformats.org/officeDocument/2006/relationships/image" Target="../media/image99.wmf"/></Relationships>
</file>

<file path=ppt/slides/_rels/slide31.xml.rels><?xml version="1.0" encoding="UTF-8" standalone="yes"?>
<Relationships xmlns="http://schemas.openxmlformats.org/package/2006/relationships"><Relationship Id="rId8" Type="http://schemas.openxmlformats.org/officeDocument/2006/relationships/image" Target="../media/image103.wmf"/><Relationship Id="rId13" Type="http://schemas.openxmlformats.org/officeDocument/2006/relationships/oleObject" Target="../embeddings/oleObject63.bin"/><Relationship Id="rId18" Type="http://schemas.openxmlformats.org/officeDocument/2006/relationships/image" Target="../media/image110.GIF"/><Relationship Id="rId3" Type="http://schemas.openxmlformats.org/officeDocument/2006/relationships/oleObject" Target="../embeddings/oleObject58.bin"/><Relationship Id="rId21" Type="http://schemas.openxmlformats.org/officeDocument/2006/relationships/image" Target="../media/image113.GIF"/><Relationship Id="rId7" Type="http://schemas.openxmlformats.org/officeDocument/2006/relationships/oleObject" Target="../embeddings/oleObject60.bin"/><Relationship Id="rId12" Type="http://schemas.openxmlformats.org/officeDocument/2006/relationships/image" Target="../media/image105.wmf"/><Relationship Id="rId17" Type="http://schemas.openxmlformats.org/officeDocument/2006/relationships/image" Target="../media/image109.GIF"/><Relationship Id="rId2" Type="http://schemas.openxmlformats.org/officeDocument/2006/relationships/slideLayout" Target="../slideLayouts/slideLayout14.xml"/><Relationship Id="rId16" Type="http://schemas.openxmlformats.org/officeDocument/2006/relationships/image" Target="../media/image107.wmf"/><Relationship Id="rId20" Type="http://schemas.openxmlformats.org/officeDocument/2006/relationships/image" Target="../media/image112.GIF"/><Relationship Id="rId1" Type="http://schemas.openxmlformats.org/officeDocument/2006/relationships/vmlDrawing" Target="../drawings/vmlDrawing9.vml"/><Relationship Id="rId6" Type="http://schemas.openxmlformats.org/officeDocument/2006/relationships/image" Target="../media/image102.wmf"/><Relationship Id="rId11" Type="http://schemas.openxmlformats.org/officeDocument/2006/relationships/oleObject" Target="../embeddings/oleObject62.bin"/><Relationship Id="rId24" Type="http://schemas.openxmlformats.org/officeDocument/2006/relationships/slide" Target="slide20.xml"/><Relationship Id="rId5" Type="http://schemas.openxmlformats.org/officeDocument/2006/relationships/oleObject" Target="../embeddings/oleObject59.bin"/><Relationship Id="rId15" Type="http://schemas.openxmlformats.org/officeDocument/2006/relationships/oleObject" Target="../embeddings/oleObject64.bin"/><Relationship Id="rId23" Type="http://schemas.openxmlformats.org/officeDocument/2006/relationships/image" Target="../media/image108.wmf"/><Relationship Id="rId10" Type="http://schemas.openxmlformats.org/officeDocument/2006/relationships/image" Target="../media/image104.wmf"/><Relationship Id="rId19" Type="http://schemas.openxmlformats.org/officeDocument/2006/relationships/image" Target="../media/image111.GIF"/><Relationship Id="rId4" Type="http://schemas.openxmlformats.org/officeDocument/2006/relationships/image" Target="../media/image101.wmf"/><Relationship Id="rId9" Type="http://schemas.openxmlformats.org/officeDocument/2006/relationships/oleObject" Target="../embeddings/oleObject61.bin"/><Relationship Id="rId14" Type="http://schemas.openxmlformats.org/officeDocument/2006/relationships/image" Target="../media/image106.wmf"/><Relationship Id="rId22" Type="http://schemas.openxmlformats.org/officeDocument/2006/relationships/oleObject" Target="../embeddings/oleObject65.bin"/></Relationships>
</file>

<file path=ppt/slides/_rels/slide32.xml.rels><?xml version="1.0" encoding="UTF-8" standalone="yes"?>
<Relationships xmlns="http://schemas.openxmlformats.org/package/2006/relationships"><Relationship Id="rId2" Type="http://schemas.openxmlformats.org/officeDocument/2006/relationships/slide" Target="slide20.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control" Target="../activeX/activeX1.xml"/><Relationship Id="rId1" Type="http://schemas.openxmlformats.org/officeDocument/2006/relationships/vmlDrawing" Target="../drawings/vmlDrawing10.vml"/><Relationship Id="rId5" Type="http://schemas.openxmlformats.org/officeDocument/2006/relationships/image" Target="../media/image114.wmf"/><Relationship Id="rId4" Type="http://schemas.openxmlformats.org/officeDocument/2006/relationships/slide" Target="slide20.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control" Target="../activeX/activeX2.xml"/><Relationship Id="rId1" Type="http://schemas.openxmlformats.org/officeDocument/2006/relationships/vmlDrawing" Target="../drawings/vmlDrawing11.vml"/><Relationship Id="rId5" Type="http://schemas.openxmlformats.org/officeDocument/2006/relationships/image" Target="../media/image115.wmf"/><Relationship Id="rId4" Type="http://schemas.openxmlformats.org/officeDocument/2006/relationships/slide" Target="slide20.xml"/></Relationships>
</file>

<file path=ppt/slides/_rels/slide35.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image" Target="../media/image116.png"/><Relationship Id="rId1" Type="http://schemas.openxmlformats.org/officeDocument/2006/relationships/slideLayout" Target="../slideLayouts/slideLayout2.xml"/><Relationship Id="rId4" Type="http://schemas.openxmlformats.org/officeDocument/2006/relationships/slide" Target="slide20.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control" Target="../activeX/activeX3.xml"/><Relationship Id="rId1" Type="http://schemas.openxmlformats.org/officeDocument/2006/relationships/vmlDrawing" Target="../drawings/vmlDrawing12.vml"/><Relationship Id="rId5" Type="http://schemas.openxmlformats.org/officeDocument/2006/relationships/image" Target="../media/image118.wmf"/><Relationship Id="rId4" Type="http://schemas.openxmlformats.org/officeDocument/2006/relationships/slide" Target="slide20.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control" Target="../activeX/activeX4.xml"/><Relationship Id="rId1" Type="http://schemas.openxmlformats.org/officeDocument/2006/relationships/vmlDrawing" Target="../drawings/vmlDrawing13.vml"/><Relationship Id="rId5" Type="http://schemas.openxmlformats.org/officeDocument/2006/relationships/image" Target="../media/image119.wmf"/><Relationship Id="rId4" Type="http://schemas.openxmlformats.org/officeDocument/2006/relationships/slide" Target="slide20.xml"/></Relationships>
</file>

<file path=ppt/slides/_rels/slide38.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6.png"/><Relationship Id="rId1" Type="http://schemas.openxmlformats.org/officeDocument/2006/relationships/slideLayout" Target="../slideLayouts/slideLayout6.xml"/><Relationship Id="rId6" Type="http://schemas.openxmlformats.org/officeDocument/2006/relationships/slide" Target="slide20.xml"/><Relationship Id="rId5" Type="http://schemas.openxmlformats.org/officeDocument/2006/relationships/image" Target="../media/image122.png"/><Relationship Id="rId4" Type="http://schemas.openxmlformats.org/officeDocument/2006/relationships/image" Target="../media/image121.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control" Target="../activeX/activeX5.xml"/><Relationship Id="rId1" Type="http://schemas.openxmlformats.org/officeDocument/2006/relationships/vmlDrawing" Target="../drawings/vmlDrawing14.vml"/><Relationship Id="rId5" Type="http://schemas.openxmlformats.org/officeDocument/2006/relationships/image" Target="../media/image123.wmf"/><Relationship Id="rId4" Type="http://schemas.openxmlformats.org/officeDocument/2006/relationships/slide" Target="slide20.xml"/></Relationships>
</file>

<file path=ppt/slides/_rels/slide4.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control" Target="../activeX/activeX6.xml"/><Relationship Id="rId1" Type="http://schemas.openxmlformats.org/officeDocument/2006/relationships/vmlDrawing" Target="../drawings/vmlDrawing15.vml"/><Relationship Id="rId5" Type="http://schemas.openxmlformats.org/officeDocument/2006/relationships/image" Target="../media/image124.wmf"/><Relationship Id="rId4" Type="http://schemas.openxmlformats.org/officeDocument/2006/relationships/slide" Target="slide20.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control" Target="../activeX/activeX7.xml"/><Relationship Id="rId1" Type="http://schemas.openxmlformats.org/officeDocument/2006/relationships/vmlDrawing" Target="../drawings/vmlDrawing16.vml"/><Relationship Id="rId5" Type="http://schemas.openxmlformats.org/officeDocument/2006/relationships/image" Target="../media/image125.wmf"/><Relationship Id="rId4" Type="http://schemas.openxmlformats.org/officeDocument/2006/relationships/slide" Target="slide20.xml"/></Relationships>
</file>

<file path=ppt/slides/_rels/slide42.xml.rels><?xml version="1.0" encoding="UTF-8" standalone="yes"?>
<Relationships xmlns="http://schemas.openxmlformats.org/package/2006/relationships"><Relationship Id="rId2" Type="http://schemas.openxmlformats.org/officeDocument/2006/relationships/slide" Target="slide20.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control" Target="../activeX/activeX8.xml"/><Relationship Id="rId1" Type="http://schemas.openxmlformats.org/officeDocument/2006/relationships/vmlDrawing" Target="../drawings/vmlDrawing17.vml"/><Relationship Id="rId5" Type="http://schemas.openxmlformats.org/officeDocument/2006/relationships/image" Target="../media/image126.wmf"/><Relationship Id="rId4" Type="http://schemas.openxmlformats.org/officeDocument/2006/relationships/slide" Target="slide20.xml"/></Relationships>
</file>

<file path=ppt/slides/_rels/slide44.xml.rels><?xml version="1.0" encoding="UTF-8" standalone="yes"?>
<Relationships xmlns="http://schemas.openxmlformats.org/package/2006/relationships"><Relationship Id="rId3" Type="http://schemas.openxmlformats.org/officeDocument/2006/relationships/control" Target="../activeX/activeX10.xml"/><Relationship Id="rId7" Type="http://schemas.openxmlformats.org/officeDocument/2006/relationships/image" Target="../media/image128.wmf"/><Relationship Id="rId2" Type="http://schemas.openxmlformats.org/officeDocument/2006/relationships/control" Target="../activeX/activeX9.xml"/><Relationship Id="rId1" Type="http://schemas.openxmlformats.org/officeDocument/2006/relationships/vmlDrawing" Target="../drawings/vmlDrawing18.vml"/><Relationship Id="rId6" Type="http://schemas.openxmlformats.org/officeDocument/2006/relationships/image" Target="../media/image127.wmf"/><Relationship Id="rId5" Type="http://schemas.openxmlformats.org/officeDocument/2006/relationships/slide" Target="slide20.xml"/><Relationship Id="rId4"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slide" Target="slide20.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image" Target="../media/image34.png"/><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image" Target="../media/image12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image" Target="../media/image130.wmf"/><Relationship Id="rId2" Type="http://schemas.openxmlformats.org/officeDocument/2006/relationships/control" Target="../activeX/activeX11.xml"/><Relationship Id="rId1" Type="http://schemas.openxmlformats.org/officeDocument/2006/relationships/vmlDrawing" Target="../drawings/vmlDrawing19.vml"/><Relationship Id="rId6" Type="http://schemas.openxmlformats.org/officeDocument/2006/relationships/slide" Target="slide20.xml"/><Relationship Id="rId5" Type="http://schemas.openxmlformats.org/officeDocument/2006/relationships/image" Target="../media/image132.png"/><Relationship Id="rId4" Type="http://schemas.openxmlformats.org/officeDocument/2006/relationships/image" Target="../media/image131.png"/></Relationships>
</file>

<file path=ppt/slides/_rels/slide49.xml.rels><?xml version="1.0" encoding="UTF-8" standalone="yes"?>
<Relationships xmlns="http://schemas.openxmlformats.org/package/2006/relationships"><Relationship Id="rId3" Type="http://schemas.openxmlformats.org/officeDocument/2006/relationships/control" Target="../activeX/activeX13.xml"/><Relationship Id="rId7" Type="http://schemas.openxmlformats.org/officeDocument/2006/relationships/image" Target="../media/image134.wmf"/><Relationship Id="rId2" Type="http://schemas.openxmlformats.org/officeDocument/2006/relationships/control" Target="../activeX/activeX12.xml"/><Relationship Id="rId1" Type="http://schemas.openxmlformats.org/officeDocument/2006/relationships/vmlDrawing" Target="../drawings/vmlDrawing20.vml"/><Relationship Id="rId6" Type="http://schemas.openxmlformats.org/officeDocument/2006/relationships/image" Target="../media/image133.wmf"/><Relationship Id="rId5" Type="http://schemas.openxmlformats.org/officeDocument/2006/relationships/slide" Target="slide20.xml"/><Relationship Id="rId4"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slide" Target="slide20.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slide" Target="slide20.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slide" Target="slide20.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slide" Target="slide20.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image" Target="../media/image117.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slide" Target="slide20.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slide" Target="slide20.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slide" Target="slide20.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slide" Target="slide20.xml"/><Relationship Id="rId4" Type="http://schemas.openxmlformats.org/officeDocument/2006/relationships/image" Target="../media/image17.wmf"/></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3074" name="标题 4097"/>
          <p:cNvSpPr>
            <a:spLocks noGrp="1"/>
          </p:cNvSpPr>
          <p:nvPr>
            <p:ph type="title"/>
          </p:nvPr>
        </p:nvSpPr>
        <p:spPr>
          <a:xfrm>
            <a:off x="2362200" y="400050"/>
            <a:ext cx="4953000" cy="457200"/>
          </a:xfrm>
          <a:prstGeom prst="rect">
            <a:avLst/>
          </a:prstGeom>
          <a:noFill/>
          <a:ln w="9525">
            <a:noFill/>
          </a:ln>
        </p:spPr>
        <p:txBody>
          <a:bodyPr anchor="t"/>
          <a:lstStyle/>
          <a:p>
            <a:r>
              <a:rPr lang="zh-CN" altLang="en-US" sz="3000">
                <a:solidFill>
                  <a:srgbClr val="A50021"/>
                </a:solidFill>
                <a:latin typeface="黑体" panose="02010609060101010101" pitchFamily="1" charset="-122"/>
                <a:ea typeface="黑体" panose="02010609060101010101" pitchFamily="1" charset="-122"/>
              </a:rPr>
              <a:t>第</a:t>
            </a:r>
            <a:r>
              <a:rPr lang="en-US" altLang="zh-CN" sz="3000">
                <a:solidFill>
                  <a:srgbClr val="A50021"/>
                </a:solidFill>
                <a:latin typeface="黑体" panose="02010609060101010101" pitchFamily="1" charset="-122"/>
                <a:ea typeface="黑体" panose="02010609060101010101" pitchFamily="1" charset="-122"/>
              </a:rPr>
              <a:t>13</a:t>
            </a:r>
            <a:r>
              <a:rPr lang="zh-CN" altLang="en-US" sz="3000">
                <a:solidFill>
                  <a:srgbClr val="A50021"/>
                </a:solidFill>
                <a:latin typeface="黑体" panose="02010609060101010101" pitchFamily="1" charset="-122"/>
                <a:ea typeface="黑体" panose="02010609060101010101" pitchFamily="1" charset="-122"/>
              </a:rPr>
              <a:t>章   滚动轴承</a:t>
            </a:r>
          </a:p>
        </p:txBody>
      </p:sp>
      <p:sp>
        <p:nvSpPr>
          <p:cNvPr id="3075" name="文本框 4098">
            <a:hlinkClick r:id="rId3" action="ppaction://hlinksldjump"/>
          </p:cNvPr>
          <p:cNvSpPr txBox="1"/>
          <p:nvPr/>
        </p:nvSpPr>
        <p:spPr>
          <a:xfrm>
            <a:off x="846455" y="2065020"/>
            <a:ext cx="7318375" cy="485140"/>
          </a:xfrm>
          <a:prstGeom prst="rect">
            <a:avLst/>
          </a:prstGeom>
          <a:noFill/>
          <a:ln w="9525">
            <a:noFill/>
          </a:ln>
        </p:spPr>
        <p:txBody>
          <a:bodyPr anchor="b" anchorCtr="1">
            <a:spAutoFit/>
          </a:bodyPr>
          <a:lstStyle/>
          <a:p>
            <a:pPr>
              <a:lnSpc>
                <a:spcPct val="80000"/>
              </a:lnSpc>
              <a:spcBef>
                <a:spcPct val="10000"/>
              </a:spcBef>
            </a:pPr>
            <a:r>
              <a:rPr lang="zh-CN" altLang="en-US" sz="3200" b="1">
                <a:solidFill>
                  <a:srgbClr val="000099"/>
                </a:solidFill>
                <a:latin typeface="Times New Roman" panose="02020603050405020304" pitchFamily="2" charset="0"/>
                <a:ea typeface="华文新魏" panose="02010800040101010101" pitchFamily="2" charset="-122"/>
              </a:rPr>
              <a:t>§</a:t>
            </a:r>
            <a:r>
              <a:rPr lang="en-US" altLang="zh-CN" sz="3200" b="1">
                <a:solidFill>
                  <a:schemeClr val="tx2"/>
                </a:solidFill>
                <a:latin typeface="Times New Roman" panose="02020603050405020304" pitchFamily="2" charset="0"/>
                <a:ea typeface="华文新魏" panose="02010800040101010101" pitchFamily="2" charset="-122"/>
              </a:rPr>
              <a:t>13—2 </a:t>
            </a:r>
            <a:r>
              <a:rPr lang="zh-CN" altLang="en-US" sz="3200" b="1">
                <a:solidFill>
                  <a:srgbClr val="000099"/>
                </a:solidFill>
                <a:latin typeface="Times New Roman" panose="02020603050405020304" pitchFamily="2" charset="0"/>
                <a:ea typeface="华文新魏" panose="02010800040101010101" pitchFamily="2" charset="-122"/>
              </a:rPr>
              <a:t>滚动轴承的主要类型及其代号</a:t>
            </a:r>
          </a:p>
        </p:txBody>
      </p:sp>
      <p:sp>
        <p:nvSpPr>
          <p:cNvPr id="3076" name="文本框 4099">
            <a:hlinkClick r:id="rId4" action="ppaction://hlinksldjump"/>
          </p:cNvPr>
          <p:cNvSpPr txBox="1"/>
          <p:nvPr/>
        </p:nvSpPr>
        <p:spPr>
          <a:xfrm>
            <a:off x="1012825" y="2698750"/>
            <a:ext cx="6480175" cy="485140"/>
          </a:xfrm>
          <a:prstGeom prst="rect">
            <a:avLst/>
          </a:prstGeom>
          <a:noFill/>
          <a:ln w="9525">
            <a:noFill/>
          </a:ln>
        </p:spPr>
        <p:txBody>
          <a:bodyPr anchor="t">
            <a:spAutoFit/>
          </a:bodyPr>
          <a:lstStyle/>
          <a:p>
            <a:pPr>
              <a:lnSpc>
                <a:spcPct val="80000"/>
              </a:lnSpc>
            </a:pPr>
            <a:r>
              <a:rPr lang="zh-CN" altLang="en-US" sz="3200" b="1">
                <a:solidFill>
                  <a:srgbClr val="000099"/>
                </a:solidFill>
                <a:latin typeface="Times New Roman" panose="02020603050405020304" pitchFamily="2" charset="0"/>
                <a:ea typeface="华文新魏" panose="02010800040101010101" pitchFamily="2" charset="-122"/>
              </a:rPr>
              <a:t>§</a:t>
            </a:r>
            <a:r>
              <a:rPr lang="en-US" altLang="zh-CN" sz="3200" b="1">
                <a:solidFill>
                  <a:srgbClr val="000099"/>
                </a:solidFill>
                <a:latin typeface="Times New Roman" panose="02020603050405020304" pitchFamily="2" charset="0"/>
                <a:ea typeface="华文新魏" panose="02010800040101010101" pitchFamily="2" charset="-122"/>
              </a:rPr>
              <a:t>13—3 </a:t>
            </a:r>
            <a:r>
              <a:rPr lang="zh-CN" altLang="en-US" sz="3200" b="1">
                <a:solidFill>
                  <a:srgbClr val="000099"/>
                </a:solidFill>
                <a:latin typeface="Times New Roman" panose="02020603050405020304" pitchFamily="2" charset="0"/>
                <a:ea typeface="华文新魏" panose="02010800040101010101" pitchFamily="2" charset="-122"/>
              </a:rPr>
              <a:t>滚动轴承类型的选择</a:t>
            </a:r>
          </a:p>
        </p:txBody>
      </p:sp>
      <p:sp>
        <p:nvSpPr>
          <p:cNvPr id="3077" name="文本框 4100">
            <a:hlinkClick r:id="rId3" action="ppaction://hlinksldjump"/>
          </p:cNvPr>
          <p:cNvSpPr txBox="1"/>
          <p:nvPr/>
        </p:nvSpPr>
        <p:spPr>
          <a:xfrm>
            <a:off x="1012825" y="3330575"/>
            <a:ext cx="6099175" cy="485140"/>
          </a:xfrm>
          <a:prstGeom prst="rect">
            <a:avLst/>
          </a:prstGeom>
          <a:noFill/>
          <a:ln w="9525">
            <a:noFill/>
          </a:ln>
        </p:spPr>
        <p:txBody>
          <a:bodyPr anchor="t">
            <a:spAutoFit/>
          </a:bodyPr>
          <a:lstStyle/>
          <a:p>
            <a:pPr>
              <a:lnSpc>
                <a:spcPct val="80000"/>
              </a:lnSpc>
            </a:pPr>
            <a:r>
              <a:rPr lang="zh-CN" altLang="en-US" sz="3200" b="1">
                <a:solidFill>
                  <a:srgbClr val="000099"/>
                </a:solidFill>
                <a:latin typeface="Times New Roman" panose="02020603050405020304" pitchFamily="2" charset="0"/>
                <a:ea typeface="华文新魏" panose="02010800040101010101" pitchFamily="2" charset="-122"/>
              </a:rPr>
              <a:t>§</a:t>
            </a:r>
            <a:r>
              <a:rPr lang="en-US" altLang="zh-CN" sz="3200" b="1">
                <a:solidFill>
                  <a:srgbClr val="000099"/>
                </a:solidFill>
                <a:latin typeface="Times New Roman" panose="02020603050405020304" pitchFamily="2" charset="0"/>
                <a:ea typeface="华文新魏" panose="02010800040101010101" pitchFamily="2" charset="-122"/>
              </a:rPr>
              <a:t>13—4 </a:t>
            </a:r>
            <a:r>
              <a:rPr lang="zh-CN" altLang="en-US" sz="3200" b="1">
                <a:solidFill>
                  <a:srgbClr val="000099"/>
                </a:solidFill>
                <a:latin typeface="Times New Roman" panose="02020603050405020304" pitchFamily="2" charset="0"/>
                <a:ea typeface="华文新魏" panose="02010800040101010101" pitchFamily="2" charset="-122"/>
              </a:rPr>
              <a:t>滚动轴承的工作情况</a:t>
            </a:r>
          </a:p>
        </p:txBody>
      </p:sp>
      <p:sp>
        <p:nvSpPr>
          <p:cNvPr id="3078" name="文本框 4101">
            <a:hlinkClick r:id="rId5" action="ppaction://hlinksldjump"/>
          </p:cNvPr>
          <p:cNvSpPr txBox="1"/>
          <p:nvPr/>
        </p:nvSpPr>
        <p:spPr>
          <a:xfrm>
            <a:off x="1025525" y="3925888"/>
            <a:ext cx="7604125" cy="485140"/>
          </a:xfrm>
          <a:prstGeom prst="rect">
            <a:avLst/>
          </a:prstGeom>
          <a:noFill/>
          <a:ln w="9525">
            <a:noFill/>
          </a:ln>
        </p:spPr>
        <p:txBody>
          <a:bodyPr anchor="t">
            <a:spAutoFit/>
          </a:bodyPr>
          <a:lstStyle/>
          <a:p>
            <a:pPr>
              <a:lnSpc>
                <a:spcPct val="80000"/>
              </a:lnSpc>
            </a:pPr>
            <a:r>
              <a:rPr lang="zh-CN" altLang="en-US" sz="3200" b="1">
                <a:solidFill>
                  <a:srgbClr val="000099"/>
                </a:solidFill>
                <a:latin typeface="Times New Roman" panose="02020603050405020304" pitchFamily="2" charset="0"/>
                <a:ea typeface="华文新魏" panose="02010800040101010101" pitchFamily="2" charset="-122"/>
              </a:rPr>
              <a:t>§</a:t>
            </a:r>
            <a:r>
              <a:rPr lang="en-US" altLang="zh-CN" sz="3200" b="1">
                <a:solidFill>
                  <a:srgbClr val="000099"/>
                </a:solidFill>
                <a:latin typeface="Times New Roman" panose="02020603050405020304" pitchFamily="2" charset="0"/>
                <a:ea typeface="华文新魏" panose="02010800040101010101" pitchFamily="2" charset="-122"/>
              </a:rPr>
              <a:t>13</a:t>
            </a:r>
            <a:r>
              <a:rPr lang="en-US" altLang="zh-CN" b="1">
                <a:solidFill>
                  <a:srgbClr val="000099"/>
                </a:solidFill>
                <a:latin typeface="Times New Roman" panose="02020603050405020304" pitchFamily="2" charset="0"/>
                <a:ea typeface="华文中宋" panose="02010600040101010101" pitchFamily="2" charset="-122"/>
              </a:rPr>
              <a:t>—</a:t>
            </a:r>
            <a:r>
              <a:rPr lang="en-US" altLang="zh-CN" sz="3200" b="1">
                <a:solidFill>
                  <a:srgbClr val="000099"/>
                </a:solidFill>
                <a:latin typeface="Times New Roman" panose="02020603050405020304" pitchFamily="2" charset="0"/>
                <a:ea typeface="华文新魏" panose="02010800040101010101" pitchFamily="2" charset="-122"/>
              </a:rPr>
              <a:t>5 </a:t>
            </a:r>
            <a:r>
              <a:rPr lang="zh-CN" altLang="en-US" sz="3200" b="1">
                <a:solidFill>
                  <a:srgbClr val="000099"/>
                </a:solidFill>
                <a:latin typeface="Times New Roman" panose="02020603050405020304" pitchFamily="2" charset="0"/>
                <a:ea typeface="华文新魏" panose="02010800040101010101" pitchFamily="2" charset="-122"/>
              </a:rPr>
              <a:t>滚动轴承尺寸的选择</a:t>
            </a:r>
          </a:p>
        </p:txBody>
      </p:sp>
      <p:sp>
        <p:nvSpPr>
          <p:cNvPr id="3079" name="文本框 4102">
            <a:hlinkClick r:id="rId3" action="ppaction://hlinksldjump"/>
          </p:cNvPr>
          <p:cNvSpPr txBox="1"/>
          <p:nvPr/>
        </p:nvSpPr>
        <p:spPr>
          <a:xfrm>
            <a:off x="1031875" y="4519613"/>
            <a:ext cx="6727825" cy="485140"/>
          </a:xfrm>
          <a:prstGeom prst="rect">
            <a:avLst/>
          </a:prstGeom>
          <a:noFill/>
          <a:ln w="9525">
            <a:noFill/>
          </a:ln>
        </p:spPr>
        <p:txBody>
          <a:bodyPr anchor="t">
            <a:spAutoFit/>
          </a:bodyPr>
          <a:lstStyle/>
          <a:p>
            <a:pPr>
              <a:lnSpc>
                <a:spcPct val="80000"/>
              </a:lnSpc>
            </a:pPr>
            <a:r>
              <a:rPr lang="zh-CN" altLang="en-US" sz="3200" b="1">
                <a:solidFill>
                  <a:srgbClr val="000099"/>
                </a:solidFill>
                <a:latin typeface="Times New Roman" panose="02020603050405020304" pitchFamily="2" charset="0"/>
                <a:ea typeface="华文新魏" panose="02010800040101010101" pitchFamily="2" charset="-122"/>
              </a:rPr>
              <a:t>§</a:t>
            </a:r>
            <a:r>
              <a:rPr lang="en-US" altLang="zh-CN" sz="3200" b="1">
                <a:solidFill>
                  <a:srgbClr val="000099"/>
                </a:solidFill>
                <a:latin typeface="Times New Roman" panose="02020603050405020304" pitchFamily="2" charset="0"/>
                <a:ea typeface="华文新魏" panose="02010800040101010101" pitchFamily="2" charset="-122"/>
              </a:rPr>
              <a:t>13</a:t>
            </a:r>
            <a:r>
              <a:rPr lang="en-US" altLang="zh-CN" b="1">
                <a:solidFill>
                  <a:srgbClr val="000099"/>
                </a:solidFill>
                <a:latin typeface="Times New Roman" panose="02020603050405020304" pitchFamily="2" charset="0"/>
                <a:ea typeface="华文中宋" panose="02010600040101010101" pitchFamily="2" charset="-122"/>
              </a:rPr>
              <a:t>—</a:t>
            </a:r>
            <a:r>
              <a:rPr lang="en-US" altLang="zh-CN" sz="3200" b="1">
                <a:solidFill>
                  <a:srgbClr val="000099"/>
                </a:solidFill>
                <a:latin typeface="Times New Roman" panose="02020603050405020304" pitchFamily="2" charset="0"/>
                <a:ea typeface="华文新魏" panose="02010800040101010101" pitchFamily="2" charset="-122"/>
              </a:rPr>
              <a:t>6 </a:t>
            </a:r>
            <a:r>
              <a:rPr lang="zh-CN" altLang="en-US" sz="3200" b="1">
                <a:solidFill>
                  <a:srgbClr val="000099"/>
                </a:solidFill>
                <a:latin typeface="Times New Roman" panose="02020603050405020304" pitchFamily="2" charset="0"/>
                <a:ea typeface="华文新魏" panose="02010800040101010101" pitchFamily="2" charset="-122"/>
              </a:rPr>
              <a:t>轴承装置的设计</a:t>
            </a:r>
          </a:p>
        </p:txBody>
      </p:sp>
      <p:sp>
        <p:nvSpPr>
          <p:cNvPr id="2" name="文本框 4098">
            <a:hlinkClick r:id="rId3" action="ppaction://hlinksldjump"/>
          </p:cNvPr>
          <p:cNvSpPr txBox="1"/>
          <p:nvPr/>
        </p:nvSpPr>
        <p:spPr>
          <a:xfrm>
            <a:off x="1024890" y="1493520"/>
            <a:ext cx="2531110" cy="485140"/>
          </a:xfrm>
          <a:prstGeom prst="rect">
            <a:avLst/>
          </a:prstGeom>
          <a:noFill/>
          <a:ln w="9525">
            <a:noFill/>
          </a:ln>
        </p:spPr>
        <p:txBody>
          <a:bodyPr wrap="square" anchor="b" anchorCtr="1">
            <a:spAutoFit/>
          </a:bodyPr>
          <a:lstStyle/>
          <a:p>
            <a:pPr algn="l">
              <a:lnSpc>
                <a:spcPct val="80000"/>
              </a:lnSpc>
              <a:spcBef>
                <a:spcPct val="10000"/>
              </a:spcBef>
            </a:pPr>
            <a:r>
              <a:rPr lang="zh-CN" altLang="en-US" sz="3200" b="1">
                <a:solidFill>
                  <a:srgbClr val="000099"/>
                </a:solidFill>
                <a:latin typeface="Times New Roman" panose="02020603050405020304" pitchFamily="2" charset="0"/>
                <a:ea typeface="华文新魏" panose="02010800040101010101" pitchFamily="2" charset="-122"/>
              </a:rPr>
              <a:t>§</a:t>
            </a:r>
            <a:r>
              <a:rPr lang="en-US" altLang="zh-CN" sz="3200" b="1">
                <a:solidFill>
                  <a:schemeClr val="tx2"/>
                </a:solidFill>
                <a:latin typeface="Times New Roman" panose="02020603050405020304" pitchFamily="2" charset="0"/>
                <a:ea typeface="华文新魏" panose="02010800040101010101" pitchFamily="2" charset="-122"/>
              </a:rPr>
              <a:t>13—1 </a:t>
            </a:r>
            <a:r>
              <a:rPr lang="zh-CN" altLang="en-US" sz="3200" b="1">
                <a:solidFill>
                  <a:srgbClr val="000099"/>
                </a:solidFill>
                <a:latin typeface="Times New Roman" panose="02020603050405020304" pitchFamily="2" charset="0"/>
                <a:ea typeface="华文新魏" panose="02010800040101010101" pitchFamily="2" charset="-122"/>
              </a:rPr>
              <a:t>概述</a:t>
            </a:r>
          </a:p>
        </p:txBody>
      </p:sp>
      <p:sp>
        <p:nvSpPr>
          <p:cNvPr id="3" name="文本框 4098">
            <a:hlinkClick r:id="rId3" action="ppaction://hlinksldjump"/>
          </p:cNvPr>
          <p:cNvSpPr txBox="1"/>
          <p:nvPr/>
        </p:nvSpPr>
        <p:spPr>
          <a:xfrm>
            <a:off x="1026160" y="5196840"/>
            <a:ext cx="2531110" cy="485140"/>
          </a:xfrm>
          <a:prstGeom prst="rect">
            <a:avLst/>
          </a:prstGeom>
          <a:noFill/>
          <a:ln w="9525">
            <a:noFill/>
          </a:ln>
        </p:spPr>
        <p:txBody>
          <a:bodyPr wrap="square" anchor="b" anchorCtr="1">
            <a:spAutoFit/>
          </a:bodyPr>
          <a:lstStyle/>
          <a:p>
            <a:pPr algn="l">
              <a:lnSpc>
                <a:spcPct val="80000"/>
              </a:lnSpc>
              <a:spcBef>
                <a:spcPct val="10000"/>
              </a:spcBef>
            </a:pPr>
            <a:r>
              <a:rPr lang="zh-CN" altLang="en-US" sz="3200" b="1">
                <a:solidFill>
                  <a:srgbClr val="000099"/>
                </a:solidFill>
                <a:latin typeface="Times New Roman" panose="02020603050405020304" pitchFamily="2" charset="0"/>
                <a:ea typeface="华文新魏" panose="02010800040101010101" pitchFamily="2" charset="-122"/>
              </a:rPr>
              <a:t>§</a:t>
            </a:r>
            <a:r>
              <a:rPr lang="en-US" altLang="zh-CN" sz="3200" b="1">
                <a:solidFill>
                  <a:schemeClr val="tx2"/>
                </a:solidFill>
                <a:latin typeface="Times New Roman" panose="02020603050405020304" pitchFamily="2" charset="0"/>
                <a:ea typeface="华文新魏" panose="02010800040101010101" pitchFamily="2" charset="-122"/>
              </a:rPr>
              <a:t>13—7 </a:t>
            </a:r>
            <a:r>
              <a:rPr lang="zh-CN" altLang="en-US" sz="3200" b="1">
                <a:solidFill>
                  <a:srgbClr val="000099"/>
                </a:solidFill>
                <a:latin typeface="Times New Roman" panose="02020603050405020304" pitchFamily="2" charset="0"/>
                <a:ea typeface="华文新魏" panose="02010800040101010101" pitchFamily="2" charset="-122"/>
              </a:rPr>
              <a:t>其他</a:t>
            </a:r>
          </a:p>
        </p:txBody>
      </p:sp>
    </p:spTree>
  </p:cSld>
  <p:clrMapOvr>
    <a:masterClrMapping/>
  </p:clrMapOvr>
  <p:transition>
    <p:whee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标题 9217"/>
          <p:cNvSpPr>
            <a:spLocks noGrp="1"/>
          </p:cNvSpPr>
          <p:nvPr>
            <p:ph type="title"/>
          </p:nvPr>
        </p:nvSpPr>
        <p:spPr>
          <a:xfrm>
            <a:off x="781050" y="709930"/>
            <a:ext cx="6676390" cy="646430"/>
          </a:xfrm>
          <a:noFill/>
          <a:ln>
            <a:noFill/>
          </a:ln>
        </p:spPr>
        <p:txBody>
          <a:bodyPr anchor="t"/>
          <a:lstStyle/>
          <a:p>
            <a:r>
              <a:rPr lang="zh-CN" altLang="en-US" sz="2400" b="1">
                <a:ea typeface="华文中宋" panose="02010600040101010101" pitchFamily="2" charset="-122"/>
                <a:sym typeface="EuroRoman" pitchFamily="2" charset="2"/>
              </a:rPr>
              <a:t>一、选择依据</a:t>
            </a:r>
          </a:p>
        </p:txBody>
      </p:sp>
      <p:sp>
        <p:nvSpPr>
          <p:cNvPr id="9219" name="内容占位符 9218"/>
          <p:cNvSpPr>
            <a:spLocks noGrp="1"/>
          </p:cNvSpPr>
          <p:nvPr>
            <p:ph idx="1"/>
          </p:nvPr>
        </p:nvSpPr>
        <p:spPr>
          <a:xfrm>
            <a:off x="195263" y="1370965"/>
            <a:ext cx="8948737" cy="3257550"/>
          </a:xfrm>
          <a:noFill/>
          <a:ln>
            <a:noFill/>
          </a:ln>
        </p:spPr>
        <p:txBody>
          <a:bodyPr anchor="t"/>
          <a:lstStyle/>
          <a:p>
            <a:pPr>
              <a:buNone/>
            </a:pPr>
            <a:r>
              <a:rPr lang="en-US" altLang="zh-CN" sz="2400">
                <a:solidFill>
                  <a:schemeClr val="tx2"/>
                </a:solidFill>
                <a:ea typeface="华文中宋" panose="02010600040101010101" pitchFamily="2" charset="-122"/>
                <a:sym typeface="Wingdings" panose="05000000000000000000" pitchFamily="2" charset="2"/>
              </a:rPr>
              <a:t> </a:t>
            </a:r>
            <a:r>
              <a:rPr lang="zh-CN" altLang="en-US" sz="2400">
                <a:solidFill>
                  <a:schemeClr val="tx2"/>
                </a:solidFill>
                <a:ea typeface="华文中宋" panose="02010600040101010101" pitchFamily="2" charset="-122"/>
              </a:rPr>
              <a:t>载荷的大小、方向、性质</a:t>
            </a:r>
          </a:p>
          <a:p>
            <a:pPr lvl="1"/>
            <a:r>
              <a:rPr lang="zh-CN" altLang="en-US" sz="2400">
                <a:solidFill>
                  <a:schemeClr val="tx2"/>
                </a:solidFill>
                <a:ea typeface="华文中宋" panose="02010600040101010101" pitchFamily="2" charset="-122"/>
              </a:rPr>
              <a:t>滚子轴承较球轴承承载能力大；</a:t>
            </a:r>
          </a:p>
          <a:p>
            <a:pPr lvl="1"/>
            <a:r>
              <a:rPr lang="en-US" altLang="zh-CN" sz="2400">
                <a:solidFill>
                  <a:schemeClr val="tx2"/>
                </a:solidFill>
                <a:ea typeface="华文中宋" panose="02010600040101010101" pitchFamily="2" charset="-122"/>
                <a:sym typeface="Symbol" panose="05050102010706020507" pitchFamily="2" charset="2"/>
              </a:rPr>
              <a:t></a:t>
            </a:r>
            <a:r>
              <a:rPr lang="zh-CN" altLang="en-US" sz="2400">
                <a:solidFill>
                  <a:schemeClr val="tx2"/>
                </a:solidFill>
                <a:ea typeface="华文中宋" panose="02010600040101010101" pitchFamily="2" charset="-122"/>
                <a:sym typeface="Symbol" panose="05050102010706020507" pitchFamily="2" charset="2"/>
              </a:rPr>
              <a:t>越大，承受轴向载荷的能力越强；</a:t>
            </a:r>
          </a:p>
          <a:p>
            <a:pPr lvl="2">
              <a:buClr>
                <a:srgbClr val="00CC00"/>
              </a:buClr>
            </a:pPr>
            <a:r>
              <a:rPr lang="zh-CN" altLang="en-US" sz="2000">
                <a:solidFill>
                  <a:schemeClr val="tx2"/>
                </a:solidFill>
                <a:ea typeface="华文中宋" panose="02010600040101010101" pitchFamily="2" charset="-122"/>
              </a:rPr>
              <a:t>纯轴向载荷</a:t>
            </a:r>
            <a:r>
              <a:rPr lang="en-US" altLang="zh-CN" sz="2000">
                <a:solidFill>
                  <a:schemeClr val="tx2"/>
                </a:solidFill>
                <a:ea typeface="华文中宋" panose="02010600040101010101" pitchFamily="2" charset="-122"/>
              </a:rPr>
              <a:t>-----</a:t>
            </a:r>
            <a:r>
              <a:rPr lang="zh-CN" altLang="en-US" sz="2000">
                <a:solidFill>
                  <a:schemeClr val="tx2"/>
                </a:solidFill>
                <a:ea typeface="华文中宋" panose="02010600040101010101" pitchFamily="2" charset="-122"/>
              </a:rPr>
              <a:t>推力轴承</a:t>
            </a:r>
          </a:p>
          <a:p>
            <a:pPr lvl="2">
              <a:buClr>
                <a:srgbClr val="00CC00"/>
              </a:buClr>
            </a:pPr>
            <a:r>
              <a:rPr lang="zh-CN" altLang="en-US" sz="2000">
                <a:solidFill>
                  <a:schemeClr val="tx2"/>
                </a:solidFill>
                <a:ea typeface="华文中宋" panose="02010600040101010101" pitchFamily="2" charset="-122"/>
              </a:rPr>
              <a:t>纯径向载荷</a:t>
            </a:r>
            <a:r>
              <a:rPr lang="en-US" altLang="zh-CN" sz="2000">
                <a:solidFill>
                  <a:schemeClr val="tx2"/>
                </a:solidFill>
                <a:ea typeface="华文中宋" panose="02010600040101010101" pitchFamily="2" charset="-122"/>
              </a:rPr>
              <a:t>-----</a:t>
            </a:r>
            <a:r>
              <a:rPr lang="zh-CN" altLang="en-US" sz="2000">
                <a:solidFill>
                  <a:schemeClr val="tx2"/>
                </a:solidFill>
                <a:ea typeface="华文中宋" panose="02010600040101010101" pitchFamily="2" charset="-122"/>
              </a:rPr>
              <a:t>深沟球轴承、圆柱滚子轴承、滚针轴承</a:t>
            </a:r>
          </a:p>
          <a:p>
            <a:pPr lvl="2">
              <a:buClr>
                <a:srgbClr val="00CC00"/>
              </a:buClr>
            </a:pPr>
            <a:r>
              <a:rPr lang="zh-CN" altLang="en-US" sz="2000">
                <a:solidFill>
                  <a:schemeClr val="tx2"/>
                </a:solidFill>
                <a:ea typeface="华文中宋" panose="02010600040101010101" pitchFamily="2" charset="-122"/>
              </a:rPr>
              <a:t>径向、轴向载荷</a:t>
            </a:r>
            <a:r>
              <a:rPr lang="en-US" altLang="zh-CN" sz="2000">
                <a:solidFill>
                  <a:schemeClr val="tx2"/>
                </a:solidFill>
                <a:ea typeface="华文中宋" panose="02010600040101010101" pitchFamily="2" charset="-122"/>
              </a:rPr>
              <a:t>------</a:t>
            </a:r>
            <a:r>
              <a:rPr lang="zh-CN" altLang="en-US" sz="2000">
                <a:solidFill>
                  <a:schemeClr val="tx2"/>
                </a:solidFill>
                <a:ea typeface="华文中宋" panose="02010600040101010101" pitchFamily="2" charset="-122"/>
              </a:rPr>
              <a:t>深沟球轴承、角接触球轴承、圆锥滚子轴承或深沟球与推力组合</a:t>
            </a:r>
          </a:p>
          <a:p>
            <a:pPr lvl="1"/>
            <a:r>
              <a:rPr lang="zh-CN" altLang="en-US" sz="2400">
                <a:solidFill>
                  <a:schemeClr val="tx2"/>
                </a:solidFill>
                <a:ea typeface="华文中宋" panose="02010600040101010101" pitchFamily="2" charset="-122"/>
              </a:rPr>
              <a:t>载荷冲击大</a:t>
            </a:r>
            <a:r>
              <a:rPr lang="en-US" altLang="zh-CN" sz="2400">
                <a:solidFill>
                  <a:schemeClr val="tx2"/>
                </a:solidFill>
                <a:ea typeface="华文中宋" panose="02010600040101010101" pitchFamily="2" charset="-122"/>
              </a:rPr>
              <a:t>----</a:t>
            </a:r>
            <a:r>
              <a:rPr lang="zh-CN" altLang="en-US" sz="2400">
                <a:solidFill>
                  <a:schemeClr val="tx2"/>
                </a:solidFill>
                <a:ea typeface="华文中宋" panose="02010600040101010101" pitchFamily="2" charset="-122"/>
              </a:rPr>
              <a:t>滚子轴承，冲击小</a:t>
            </a:r>
            <a:r>
              <a:rPr lang="en-US" altLang="zh-CN" sz="2400">
                <a:solidFill>
                  <a:schemeClr val="tx2"/>
                </a:solidFill>
                <a:ea typeface="华文中宋" panose="02010600040101010101" pitchFamily="2" charset="-122"/>
              </a:rPr>
              <a:t>----</a:t>
            </a:r>
            <a:r>
              <a:rPr lang="zh-CN" altLang="en-US" sz="2400">
                <a:solidFill>
                  <a:schemeClr val="tx2"/>
                </a:solidFill>
                <a:ea typeface="华文中宋" panose="02010600040101010101" pitchFamily="2" charset="-122"/>
              </a:rPr>
              <a:t>球轴承。</a:t>
            </a:r>
          </a:p>
        </p:txBody>
      </p:sp>
      <p:sp>
        <p:nvSpPr>
          <p:cNvPr id="9220" name="矩形 9219"/>
          <p:cNvSpPr/>
          <p:nvPr/>
        </p:nvSpPr>
        <p:spPr>
          <a:xfrm>
            <a:off x="0" y="1059180"/>
            <a:ext cx="9144000" cy="460375"/>
          </a:xfrm>
          <a:prstGeom prst="rect">
            <a:avLst/>
          </a:prstGeom>
          <a:noFill/>
          <a:ln w="9525">
            <a:noFill/>
          </a:ln>
        </p:spPr>
        <p:txBody>
          <a:bodyPr anchor="t">
            <a:spAutoFit/>
          </a:bodyPr>
          <a:lstStyle/>
          <a:p>
            <a:pPr>
              <a:spcBef>
                <a:spcPct val="50000"/>
              </a:spcBef>
            </a:pPr>
            <a:r>
              <a:rPr lang="en-US" altLang="zh-CN" sz="2400">
                <a:solidFill>
                  <a:schemeClr val="tx2"/>
                </a:solidFill>
                <a:latin typeface="Times New Roman" panose="02020603050405020304" pitchFamily="2" charset="0"/>
                <a:ea typeface="华文中宋" panose="02010600040101010101" pitchFamily="2" charset="-122"/>
              </a:rPr>
              <a:t>   </a:t>
            </a:r>
            <a:r>
              <a:rPr lang="zh-CN" altLang="en-US" sz="2400">
                <a:solidFill>
                  <a:schemeClr val="tx2"/>
                </a:solidFill>
                <a:latin typeface="Times New Roman" panose="02020603050405020304" pitchFamily="2" charset="0"/>
                <a:ea typeface="华文中宋" panose="02010600040101010101" pitchFamily="2" charset="-122"/>
              </a:rPr>
              <a:t>工作载荷、转速、支承刚度、调心性能、安装要求、经济性</a:t>
            </a:r>
          </a:p>
        </p:txBody>
      </p:sp>
      <p:sp>
        <p:nvSpPr>
          <p:cNvPr id="9221" name="矩形 9220"/>
          <p:cNvSpPr/>
          <p:nvPr/>
        </p:nvSpPr>
        <p:spPr>
          <a:xfrm>
            <a:off x="269875" y="4285298"/>
            <a:ext cx="8702675" cy="2779712"/>
          </a:xfrm>
          <a:prstGeom prst="rect">
            <a:avLst/>
          </a:prstGeom>
          <a:noFill/>
          <a:ln w="9525">
            <a:noFill/>
          </a:ln>
        </p:spPr>
        <p:txBody>
          <a:bodyPr anchor="t"/>
          <a:lstStyle/>
          <a:p>
            <a:pPr marL="342900" indent="-342900">
              <a:spcBef>
                <a:spcPct val="20000"/>
              </a:spcBef>
              <a:buClr>
                <a:schemeClr val="folHlink"/>
              </a:buClr>
              <a:buSzPct val="60000"/>
              <a:buFont typeface="Wingdings" panose="05000000000000000000" pitchFamily="2" charset="2"/>
              <a:buNone/>
            </a:pPr>
            <a:r>
              <a:rPr lang="en-US" altLang="zh-CN">
                <a:solidFill>
                  <a:schemeClr val="tx2"/>
                </a:solidFill>
                <a:latin typeface="Tahoma" panose="020B0604030504040204" pitchFamily="2" charset="0"/>
                <a:ea typeface="华文中宋" panose="02010600040101010101" pitchFamily="2" charset="-122"/>
                <a:sym typeface="Wingdings" panose="05000000000000000000" pitchFamily="2" charset="2"/>
              </a:rPr>
              <a:t> </a:t>
            </a:r>
            <a:r>
              <a:rPr lang="zh-CN" altLang="en-US" sz="2400">
                <a:solidFill>
                  <a:schemeClr val="tx2"/>
                </a:solidFill>
                <a:latin typeface="Times New Roman" panose="02020603050405020304" pitchFamily="2" charset="0"/>
                <a:ea typeface="华文中宋" panose="02010600040101010101" pitchFamily="2" charset="-122"/>
              </a:rPr>
              <a:t>转速</a:t>
            </a:r>
          </a:p>
          <a:p>
            <a:pPr marL="742950" lvl="1" indent="-285750" algn="l"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pPr>
            <a:r>
              <a:rPr lang="zh-CN" altLang="en-US" sz="2400" b="1" i="1" u="none" baseline="0">
                <a:solidFill>
                  <a:schemeClr val="tx2"/>
                </a:solidFill>
                <a:latin typeface="Arial" panose="020B0604020202020204" pitchFamily="34" charset="0"/>
                <a:ea typeface="华文中宋" panose="02010600040101010101" pitchFamily="2" charset="-122"/>
              </a:rPr>
              <a:t>球轴承比滚子轴承极限转速高；</a:t>
            </a:r>
          </a:p>
          <a:p>
            <a:pPr marL="742950" lvl="1" indent="-285750" algn="l"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pPr>
            <a:r>
              <a:rPr lang="zh-CN" altLang="en-US" sz="2400" b="1" i="1" u="none" baseline="0">
                <a:solidFill>
                  <a:schemeClr val="tx2"/>
                </a:solidFill>
                <a:latin typeface="Arial" panose="020B0604020202020204" pitchFamily="34" charset="0"/>
                <a:ea typeface="华文中宋" panose="02010600040101010101" pitchFamily="2" charset="-122"/>
              </a:rPr>
              <a:t>外径越小，极限转速越高；</a:t>
            </a:r>
          </a:p>
          <a:p>
            <a:pPr marL="742950" lvl="1" indent="-285750" algn="l"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pPr>
            <a:r>
              <a:rPr lang="zh-CN" altLang="en-US" sz="2400" b="1" i="1" u="none" baseline="0">
                <a:solidFill>
                  <a:schemeClr val="tx2"/>
                </a:solidFill>
                <a:latin typeface="Arial" panose="020B0604020202020204" pitchFamily="34" charset="0"/>
                <a:ea typeface="华文中宋" panose="02010600040101010101" pitchFamily="2" charset="-122"/>
              </a:rPr>
              <a:t>保持架的材料与结构对转速影响极大，实体保持架比冲压保持架允许转速高；</a:t>
            </a:r>
          </a:p>
          <a:p>
            <a:pPr marL="742950" lvl="1" indent="-285750" algn="l"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pPr>
            <a:r>
              <a:rPr lang="zh-CN" altLang="en-US" sz="2400" b="1" i="1" u="none" baseline="0">
                <a:solidFill>
                  <a:schemeClr val="tx2"/>
                </a:solidFill>
                <a:latin typeface="Arial" panose="020B0604020202020204" pitchFamily="34" charset="0"/>
                <a:ea typeface="华文中宋" panose="02010600040101010101" pitchFamily="2" charset="-122"/>
              </a:rPr>
              <a:t>推力轴承的极限转速很低。</a:t>
            </a:r>
          </a:p>
        </p:txBody>
      </p:sp>
      <p:sp>
        <p:nvSpPr>
          <p:cNvPr id="6147" name="文本框 7171">
            <a:hlinkClick r:id="rId2" action="ppaction://hlinksldjump"/>
          </p:cNvPr>
          <p:cNvSpPr txBox="1"/>
          <p:nvPr/>
        </p:nvSpPr>
        <p:spPr>
          <a:xfrm>
            <a:off x="2587625" y="224790"/>
            <a:ext cx="4881880" cy="435610"/>
          </a:xfrm>
          <a:prstGeom prst="rect">
            <a:avLst/>
          </a:prstGeom>
          <a:noFill/>
          <a:ln w="9525">
            <a:noFill/>
          </a:ln>
        </p:spPr>
        <p:txBody>
          <a:bodyPr wrap="square" anchor="b" anchorCtr="1">
            <a:spAutoFit/>
          </a:bodyPr>
          <a:lstStyle/>
          <a:p>
            <a:pPr>
              <a:lnSpc>
                <a:spcPct val="80000"/>
              </a:lnSpc>
              <a:spcBef>
                <a:spcPct val="10000"/>
              </a:spcBef>
            </a:pPr>
            <a:r>
              <a:rPr lang="zh-CN" altLang="en-US" b="1">
                <a:solidFill>
                  <a:schemeClr val="tx2"/>
                </a:solidFill>
                <a:latin typeface="Times New Roman" panose="02020603050405020304" pitchFamily="2" charset="0"/>
                <a:ea typeface="隶书" panose="02010509060101010101" pitchFamily="1" charset="-122"/>
              </a:rPr>
              <a:t>§</a:t>
            </a:r>
            <a:r>
              <a:rPr lang="en-US" altLang="zh-CN" b="1">
                <a:solidFill>
                  <a:schemeClr val="tx2"/>
                </a:solidFill>
                <a:latin typeface="Times New Roman" panose="02020603050405020304" pitchFamily="2" charset="0"/>
                <a:ea typeface="隶书" panose="02010509060101010101" pitchFamily="1" charset="-122"/>
              </a:rPr>
              <a:t>13—3</a:t>
            </a:r>
            <a:r>
              <a:rPr lang="en-US" altLang="zh-CN" b="1">
                <a:solidFill>
                  <a:schemeClr val="tx2"/>
                </a:solidFill>
                <a:latin typeface="隶书" panose="02010509060101010101" pitchFamily="1" charset="-122"/>
                <a:ea typeface="隶书" panose="02010509060101010101" pitchFamily="1" charset="-122"/>
              </a:rPr>
              <a:t> </a:t>
            </a:r>
            <a:r>
              <a:rPr lang="zh-CN" altLang="en-US" b="1">
                <a:solidFill>
                  <a:schemeClr val="tx2"/>
                </a:solidFill>
                <a:latin typeface="隶书" panose="02010509060101010101" pitchFamily="1" charset="-122"/>
                <a:ea typeface="隶书" panose="02010509060101010101" pitchFamily="1" charset="-122"/>
              </a:rPr>
              <a:t>滚动轴承类型的选择</a:t>
            </a:r>
          </a:p>
        </p:txBody>
      </p:sp>
    </p:spTree>
  </p:cSld>
  <p:clrMapOvr>
    <a:masterClrMapping/>
  </p:clrMapOvr>
  <p:transition>
    <p:whee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9220"/>
                                        </p:tgtEl>
                                        <p:attrNameLst>
                                          <p:attrName>style.visibility</p:attrName>
                                        </p:attrNameLst>
                                      </p:cBhvr>
                                      <p:to>
                                        <p:strVal val="visible"/>
                                      </p:to>
                                    </p:set>
                                    <p:animEffect transition="in" filter="wedge">
                                      <p:cBhvr>
                                        <p:cTn id="7" dur="2000"/>
                                        <p:tgtEl>
                                          <p:spTgt spid="922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219">
                                            <p:txEl>
                                              <p:pRg st="0" end="0"/>
                                            </p:txEl>
                                          </p:spTgt>
                                        </p:tgtEl>
                                        <p:attrNameLst>
                                          <p:attrName>style.visibility</p:attrName>
                                        </p:attrNameLst>
                                      </p:cBhvr>
                                      <p:to>
                                        <p:strVal val="visible"/>
                                      </p:to>
                                    </p:set>
                                    <p:animEffect transition="in" filter="dissolve">
                                      <p:cBhvr>
                                        <p:cTn id="12" dur="500"/>
                                        <p:tgtEl>
                                          <p:spTgt spid="921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219">
                                            <p:txEl>
                                              <p:pRg st="1" end="1"/>
                                            </p:txEl>
                                          </p:spTgt>
                                        </p:tgtEl>
                                        <p:attrNameLst>
                                          <p:attrName>style.visibility</p:attrName>
                                        </p:attrNameLst>
                                      </p:cBhvr>
                                      <p:to>
                                        <p:strVal val="visible"/>
                                      </p:to>
                                    </p:set>
                                    <p:animEffect transition="in" filter="dissolve">
                                      <p:cBhvr>
                                        <p:cTn id="17" dur="500"/>
                                        <p:tgtEl>
                                          <p:spTgt spid="921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9219">
                                            <p:txEl>
                                              <p:pRg st="2" end="2"/>
                                            </p:txEl>
                                          </p:spTgt>
                                        </p:tgtEl>
                                        <p:attrNameLst>
                                          <p:attrName>style.visibility</p:attrName>
                                        </p:attrNameLst>
                                      </p:cBhvr>
                                      <p:to>
                                        <p:strVal val="visible"/>
                                      </p:to>
                                    </p:set>
                                    <p:animEffect transition="in" filter="dissolve">
                                      <p:cBhvr>
                                        <p:cTn id="22" dur="500"/>
                                        <p:tgtEl>
                                          <p:spTgt spid="921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9219">
                                            <p:txEl>
                                              <p:pRg st="3" end="3"/>
                                            </p:txEl>
                                          </p:spTgt>
                                        </p:tgtEl>
                                        <p:attrNameLst>
                                          <p:attrName>style.visibility</p:attrName>
                                        </p:attrNameLst>
                                      </p:cBhvr>
                                      <p:to>
                                        <p:strVal val="visible"/>
                                      </p:to>
                                    </p:set>
                                    <p:animEffect transition="in" filter="dissolve">
                                      <p:cBhvr>
                                        <p:cTn id="27" dur="500"/>
                                        <p:tgtEl>
                                          <p:spTgt spid="9219">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9219">
                                            <p:txEl>
                                              <p:pRg st="4" end="4"/>
                                            </p:txEl>
                                          </p:spTgt>
                                        </p:tgtEl>
                                        <p:attrNameLst>
                                          <p:attrName>style.visibility</p:attrName>
                                        </p:attrNameLst>
                                      </p:cBhvr>
                                      <p:to>
                                        <p:strVal val="visible"/>
                                      </p:to>
                                    </p:set>
                                    <p:animEffect transition="in" filter="dissolve">
                                      <p:cBhvr>
                                        <p:cTn id="32" dur="500"/>
                                        <p:tgtEl>
                                          <p:spTgt spid="9219">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9219">
                                            <p:txEl>
                                              <p:pRg st="5" end="5"/>
                                            </p:txEl>
                                          </p:spTgt>
                                        </p:tgtEl>
                                        <p:attrNameLst>
                                          <p:attrName>style.visibility</p:attrName>
                                        </p:attrNameLst>
                                      </p:cBhvr>
                                      <p:to>
                                        <p:strVal val="visible"/>
                                      </p:to>
                                    </p:set>
                                    <p:animEffect transition="in" filter="dissolve">
                                      <p:cBhvr>
                                        <p:cTn id="37" dur="500"/>
                                        <p:tgtEl>
                                          <p:spTgt spid="9219">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9219">
                                            <p:txEl>
                                              <p:pRg st="6" end="6"/>
                                            </p:txEl>
                                          </p:spTgt>
                                        </p:tgtEl>
                                        <p:attrNameLst>
                                          <p:attrName>style.visibility</p:attrName>
                                        </p:attrNameLst>
                                      </p:cBhvr>
                                      <p:to>
                                        <p:strVal val="visible"/>
                                      </p:to>
                                    </p:set>
                                    <p:animEffect transition="in" filter="dissolve">
                                      <p:cBhvr>
                                        <p:cTn id="42" dur="500"/>
                                        <p:tgtEl>
                                          <p:spTgt spid="9219">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42" fill="hold" grpId="0" nodeType="clickEffect">
                                  <p:stCondLst>
                                    <p:cond delay="0"/>
                                  </p:stCondLst>
                                  <p:childTnLst>
                                    <p:set>
                                      <p:cBhvr>
                                        <p:cTn id="46" dur="1" fill="hold">
                                          <p:stCondLst>
                                            <p:cond delay="0"/>
                                          </p:stCondLst>
                                        </p:cTn>
                                        <p:tgtEl>
                                          <p:spTgt spid="9221">
                                            <p:txEl>
                                              <p:pRg st="0" end="0"/>
                                            </p:txEl>
                                          </p:spTgt>
                                        </p:tgtEl>
                                        <p:attrNameLst>
                                          <p:attrName>style.visibility</p:attrName>
                                        </p:attrNameLst>
                                      </p:cBhvr>
                                      <p:to>
                                        <p:strVal val="visible"/>
                                      </p:to>
                                    </p:set>
                                    <p:animEffect transition="in" filter="barn(outHorizontal)">
                                      <p:cBhvr>
                                        <p:cTn id="47" dur="500"/>
                                        <p:tgtEl>
                                          <p:spTgt spid="9221">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42" fill="hold" grpId="0" nodeType="clickEffect">
                                  <p:stCondLst>
                                    <p:cond delay="0"/>
                                  </p:stCondLst>
                                  <p:childTnLst>
                                    <p:set>
                                      <p:cBhvr>
                                        <p:cTn id="51" dur="1" fill="hold">
                                          <p:stCondLst>
                                            <p:cond delay="0"/>
                                          </p:stCondLst>
                                        </p:cTn>
                                        <p:tgtEl>
                                          <p:spTgt spid="9221">
                                            <p:txEl>
                                              <p:pRg st="1" end="1"/>
                                            </p:txEl>
                                          </p:spTgt>
                                        </p:tgtEl>
                                        <p:attrNameLst>
                                          <p:attrName>style.visibility</p:attrName>
                                        </p:attrNameLst>
                                      </p:cBhvr>
                                      <p:to>
                                        <p:strVal val="visible"/>
                                      </p:to>
                                    </p:set>
                                    <p:animEffect transition="in" filter="barn(outHorizontal)">
                                      <p:cBhvr>
                                        <p:cTn id="52" dur="500"/>
                                        <p:tgtEl>
                                          <p:spTgt spid="9221">
                                            <p:txEl>
                                              <p:pRg st="1" end="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42" fill="hold" grpId="0" nodeType="clickEffect">
                                  <p:stCondLst>
                                    <p:cond delay="0"/>
                                  </p:stCondLst>
                                  <p:childTnLst>
                                    <p:set>
                                      <p:cBhvr>
                                        <p:cTn id="56" dur="1" fill="hold">
                                          <p:stCondLst>
                                            <p:cond delay="0"/>
                                          </p:stCondLst>
                                        </p:cTn>
                                        <p:tgtEl>
                                          <p:spTgt spid="9221">
                                            <p:txEl>
                                              <p:pRg st="2" end="2"/>
                                            </p:txEl>
                                          </p:spTgt>
                                        </p:tgtEl>
                                        <p:attrNameLst>
                                          <p:attrName>style.visibility</p:attrName>
                                        </p:attrNameLst>
                                      </p:cBhvr>
                                      <p:to>
                                        <p:strVal val="visible"/>
                                      </p:to>
                                    </p:set>
                                    <p:animEffect transition="in" filter="barn(outHorizontal)">
                                      <p:cBhvr>
                                        <p:cTn id="57" dur="500"/>
                                        <p:tgtEl>
                                          <p:spTgt spid="9221">
                                            <p:txEl>
                                              <p:pRg st="2" end="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42" fill="hold" grpId="0" nodeType="clickEffect">
                                  <p:stCondLst>
                                    <p:cond delay="0"/>
                                  </p:stCondLst>
                                  <p:childTnLst>
                                    <p:set>
                                      <p:cBhvr>
                                        <p:cTn id="61" dur="1" fill="hold">
                                          <p:stCondLst>
                                            <p:cond delay="0"/>
                                          </p:stCondLst>
                                        </p:cTn>
                                        <p:tgtEl>
                                          <p:spTgt spid="9221">
                                            <p:txEl>
                                              <p:pRg st="3" end="3"/>
                                            </p:txEl>
                                          </p:spTgt>
                                        </p:tgtEl>
                                        <p:attrNameLst>
                                          <p:attrName>style.visibility</p:attrName>
                                        </p:attrNameLst>
                                      </p:cBhvr>
                                      <p:to>
                                        <p:strVal val="visible"/>
                                      </p:to>
                                    </p:set>
                                    <p:animEffect transition="in" filter="barn(outHorizontal)">
                                      <p:cBhvr>
                                        <p:cTn id="62" dur="500"/>
                                        <p:tgtEl>
                                          <p:spTgt spid="9221">
                                            <p:txEl>
                                              <p:pRg st="3" end="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42" fill="hold" grpId="0" nodeType="clickEffect">
                                  <p:stCondLst>
                                    <p:cond delay="0"/>
                                  </p:stCondLst>
                                  <p:childTnLst>
                                    <p:set>
                                      <p:cBhvr>
                                        <p:cTn id="66" dur="1" fill="hold">
                                          <p:stCondLst>
                                            <p:cond delay="0"/>
                                          </p:stCondLst>
                                        </p:cTn>
                                        <p:tgtEl>
                                          <p:spTgt spid="9221">
                                            <p:txEl>
                                              <p:pRg st="4" end="4"/>
                                            </p:txEl>
                                          </p:spTgt>
                                        </p:tgtEl>
                                        <p:attrNameLst>
                                          <p:attrName>style.visibility</p:attrName>
                                        </p:attrNameLst>
                                      </p:cBhvr>
                                      <p:to>
                                        <p:strVal val="visible"/>
                                      </p:to>
                                    </p:set>
                                    <p:animEffect transition="in" filter="barn(outHorizontal)">
                                      <p:cBhvr>
                                        <p:cTn id="67" dur="500"/>
                                        <p:tgtEl>
                                          <p:spTgt spid="922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bldLvl="5"/>
      <p:bldP spid="9220" grpId="0"/>
      <p:bldP spid="9221" grpId="0" build="p" bldLvl="5"/>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文本占位符 10241"/>
          <p:cNvSpPr>
            <a:spLocks noGrp="1"/>
          </p:cNvSpPr>
          <p:nvPr>
            <p:ph type="body" sz="half" idx="1"/>
          </p:nvPr>
        </p:nvSpPr>
        <p:spPr>
          <a:xfrm>
            <a:off x="592138" y="990600"/>
            <a:ext cx="3810000" cy="995363"/>
          </a:xfrm>
          <a:prstGeom prst="rect">
            <a:avLst/>
          </a:prstGeom>
          <a:noFill/>
          <a:ln>
            <a:noFill/>
          </a:ln>
        </p:spPr>
        <p:txBody>
          <a:bodyPr anchor="t"/>
          <a:lstStyle/>
          <a:p>
            <a:pPr>
              <a:buNone/>
            </a:pPr>
            <a:r>
              <a:rPr lang="en-US" altLang="zh-CN" sz="2400">
                <a:solidFill>
                  <a:schemeClr val="tx2"/>
                </a:solidFill>
                <a:ea typeface="华文中宋" panose="02010600040101010101" pitchFamily="2" charset="-122"/>
                <a:sym typeface="Wingdings" panose="05000000000000000000" pitchFamily="2" charset="2"/>
              </a:rPr>
              <a:t> </a:t>
            </a:r>
            <a:r>
              <a:rPr lang="zh-CN" altLang="en-US" sz="2400">
                <a:solidFill>
                  <a:schemeClr val="tx2"/>
                </a:solidFill>
                <a:ea typeface="华文中宋" panose="02010600040101010101" pitchFamily="2" charset="-122"/>
              </a:rPr>
              <a:t>调心性能</a:t>
            </a:r>
          </a:p>
          <a:p>
            <a:pPr lvl="1"/>
            <a:r>
              <a:rPr lang="zh-CN" altLang="en-US" sz="2400" b="1">
                <a:solidFill>
                  <a:schemeClr val="tx2"/>
                </a:solidFill>
              </a:rPr>
              <a:t>轴承座孔不平行</a:t>
            </a:r>
          </a:p>
        </p:txBody>
      </p:sp>
      <p:pic>
        <p:nvPicPr>
          <p:cNvPr id="10243" name="调不平行.avi">
            <a:hlinkClick r:id="" action="ppaction://media"/>
          </p:cNvPr>
          <p:cNvPicPr>
            <a:picLocks noGrp="1" noChangeAspect="1"/>
          </p:cNvPicPr>
          <p:nvPr>
            <p:ph type="media" sz="half" idx="2"/>
            <a:videoFile r:link="rId2"/>
            <p:extLst>
              <p:ext uri="{DAA4B4D4-6D71-4841-9C94-3DE7FCFB9230}">
                <p14:media xmlns:p14="http://schemas.microsoft.com/office/powerpoint/2010/main" r:link="rId1"/>
              </p:ext>
            </p:extLst>
          </p:nvPr>
        </p:nvPicPr>
        <p:blipFill>
          <a:blip r:embed="rId6"/>
          <a:stretch>
            <a:fillRect/>
          </a:stretch>
        </p:blipFill>
        <p:spPr>
          <a:xfrm>
            <a:off x="4633913" y="2343150"/>
            <a:ext cx="4238625" cy="3254375"/>
          </a:xfrm>
          <a:prstGeom prst="rect">
            <a:avLst/>
          </a:prstGeom>
          <a:solidFill>
            <a:srgbClr val="FFFFFF"/>
          </a:solidFill>
          <a:ln>
            <a:noFill/>
          </a:ln>
        </p:spPr>
      </p:pic>
      <p:sp>
        <p:nvSpPr>
          <p:cNvPr id="10244" name="文本框 10243"/>
          <p:cNvSpPr txBox="1"/>
          <p:nvPr/>
        </p:nvSpPr>
        <p:spPr>
          <a:xfrm>
            <a:off x="1752600" y="5619750"/>
            <a:ext cx="2286000" cy="579438"/>
          </a:xfrm>
          <a:prstGeom prst="rect">
            <a:avLst/>
          </a:prstGeom>
          <a:noFill/>
          <a:ln w="9525">
            <a:noFill/>
          </a:ln>
        </p:spPr>
        <p:txBody>
          <a:bodyPr anchor="t">
            <a:spAutoFit/>
          </a:bodyPr>
          <a:lstStyle/>
          <a:p>
            <a:pPr>
              <a:spcBef>
                <a:spcPct val="50000"/>
              </a:spcBef>
            </a:pPr>
            <a:r>
              <a:rPr lang="zh-CN" altLang="en-US" sz="3200">
                <a:solidFill>
                  <a:schemeClr val="tx2"/>
                </a:solidFill>
                <a:latin typeface="Tahoma" panose="020B0604030504040204" pitchFamily="2" charset="0"/>
                <a:ea typeface="隶书" panose="02010509060101010101" pitchFamily="1" charset="-122"/>
              </a:rPr>
              <a:t>普通轴承</a:t>
            </a:r>
          </a:p>
        </p:txBody>
      </p:sp>
      <p:sp>
        <p:nvSpPr>
          <p:cNvPr id="10245" name="文本框 10244"/>
          <p:cNvSpPr txBox="1"/>
          <p:nvPr/>
        </p:nvSpPr>
        <p:spPr>
          <a:xfrm>
            <a:off x="5943600" y="5619750"/>
            <a:ext cx="2057400" cy="579438"/>
          </a:xfrm>
          <a:prstGeom prst="rect">
            <a:avLst/>
          </a:prstGeom>
          <a:noFill/>
          <a:ln w="9525">
            <a:noFill/>
          </a:ln>
        </p:spPr>
        <p:txBody>
          <a:bodyPr anchor="t">
            <a:spAutoFit/>
          </a:bodyPr>
          <a:lstStyle/>
          <a:p>
            <a:pPr>
              <a:spcBef>
                <a:spcPct val="50000"/>
              </a:spcBef>
            </a:pPr>
            <a:r>
              <a:rPr lang="zh-CN" altLang="en-US" sz="3200">
                <a:solidFill>
                  <a:schemeClr val="tx2"/>
                </a:solidFill>
                <a:latin typeface="Tahoma" panose="020B0604030504040204" pitchFamily="2" charset="0"/>
                <a:ea typeface="隶书" panose="02010509060101010101" pitchFamily="1" charset="-122"/>
              </a:rPr>
              <a:t>调心轴承</a:t>
            </a:r>
          </a:p>
        </p:txBody>
      </p:sp>
      <p:pic>
        <p:nvPicPr>
          <p:cNvPr id="10246" name="普不平行.avi">
            <a:hlinkClick r:id="" action="ppaction://media"/>
          </p:cNvPr>
          <p:cNvPicPr>
            <a:picLocks noRot="1" noChangeAspect="1"/>
          </p:cNvPicPr>
          <p:nvPr>
            <a:videoFile r:link="rId4"/>
            <p:extLst>
              <p:ext uri="{DAA4B4D4-6D71-4841-9C94-3DE7FCFB9230}">
                <p14:media xmlns:p14="http://schemas.microsoft.com/office/powerpoint/2010/main" r:link="rId3"/>
              </p:ext>
            </p:extLst>
          </p:nvPr>
        </p:nvPicPr>
        <p:blipFill>
          <a:blip r:embed="rId7"/>
          <a:stretch>
            <a:fillRect/>
          </a:stretch>
        </p:blipFill>
        <p:spPr>
          <a:xfrm>
            <a:off x="304800" y="2343150"/>
            <a:ext cx="4343400" cy="3257550"/>
          </a:xfrm>
          <a:prstGeom prst="rect">
            <a:avLst/>
          </a:prstGeom>
          <a:noFill/>
          <a:ln w="9525">
            <a:noFill/>
          </a:ln>
        </p:spPr>
      </p:pic>
      <p:sp>
        <p:nvSpPr>
          <p:cNvPr id="2" name="文本框 7171">
            <a:hlinkClick r:id="rId8" action="ppaction://hlinksldjump"/>
          </p:cNvPr>
          <p:cNvSpPr txBox="1"/>
          <p:nvPr/>
        </p:nvSpPr>
        <p:spPr>
          <a:xfrm>
            <a:off x="2587625" y="224790"/>
            <a:ext cx="4881880" cy="435610"/>
          </a:xfrm>
          <a:prstGeom prst="rect">
            <a:avLst/>
          </a:prstGeom>
          <a:noFill/>
          <a:ln w="9525">
            <a:noFill/>
          </a:ln>
        </p:spPr>
        <p:txBody>
          <a:bodyPr wrap="square" anchor="b" anchorCtr="1">
            <a:spAutoFit/>
          </a:bodyPr>
          <a:lstStyle/>
          <a:p>
            <a:pPr>
              <a:lnSpc>
                <a:spcPct val="80000"/>
              </a:lnSpc>
              <a:spcBef>
                <a:spcPct val="10000"/>
              </a:spcBef>
            </a:pPr>
            <a:r>
              <a:rPr lang="zh-CN" altLang="en-US" b="1">
                <a:solidFill>
                  <a:schemeClr val="tx2"/>
                </a:solidFill>
                <a:latin typeface="Times New Roman" panose="02020603050405020304" pitchFamily="2" charset="0"/>
                <a:ea typeface="隶书" panose="02010509060101010101" pitchFamily="1" charset="-122"/>
              </a:rPr>
              <a:t>§</a:t>
            </a:r>
            <a:r>
              <a:rPr lang="en-US" altLang="zh-CN" b="1">
                <a:solidFill>
                  <a:schemeClr val="tx2"/>
                </a:solidFill>
                <a:latin typeface="Times New Roman" panose="02020603050405020304" pitchFamily="2" charset="0"/>
                <a:ea typeface="隶书" panose="02010509060101010101" pitchFamily="1" charset="-122"/>
              </a:rPr>
              <a:t>13—3</a:t>
            </a:r>
            <a:r>
              <a:rPr lang="en-US" altLang="zh-CN" b="1">
                <a:solidFill>
                  <a:schemeClr val="tx2"/>
                </a:solidFill>
                <a:latin typeface="隶书" panose="02010509060101010101" pitchFamily="1" charset="-122"/>
                <a:ea typeface="隶书" panose="02010509060101010101" pitchFamily="1" charset="-122"/>
              </a:rPr>
              <a:t> </a:t>
            </a:r>
            <a:r>
              <a:rPr lang="zh-CN" altLang="en-US" b="1">
                <a:solidFill>
                  <a:schemeClr val="tx2"/>
                </a:solidFill>
                <a:latin typeface="隶书" panose="02010509060101010101" pitchFamily="1" charset="-122"/>
                <a:ea typeface="隶书" panose="02010509060101010101" pitchFamily="1" charset="-122"/>
              </a:rPr>
              <a:t>滚动轴承类型的选择</a:t>
            </a:r>
          </a:p>
        </p:txBody>
      </p:sp>
    </p:spTree>
  </p:cSld>
  <p:clrMapOvr>
    <a:masterClrMapping/>
  </p:clrMapOvr>
  <p:transition>
    <p:whee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242">
                                            <p:txEl>
                                              <p:pRg st="0" end="0"/>
                                            </p:txEl>
                                          </p:spTgt>
                                        </p:tgtEl>
                                        <p:attrNameLst>
                                          <p:attrName>style.visibility</p:attrName>
                                        </p:attrNameLst>
                                      </p:cBhvr>
                                      <p:to>
                                        <p:strVal val="visible"/>
                                      </p:to>
                                    </p:set>
                                    <p:animEffect transition="in" filter="dissolve">
                                      <p:cBhvr>
                                        <p:cTn id="7" dur="500"/>
                                        <p:tgtEl>
                                          <p:spTgt spid="1024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242">
                                            <p:txEl>
                                              <p:pRg st="1" end="1"/>
                                            </p:txEl>
                                          </p:spTgt>
                                        </p:tgtEl>
                                        <p:attrNameLst>
                                          <p:attrName>style.visibility</p:attrName>
                                        </p:attrNameLst>
                                      </p:cBhvr>
                                      <p:to>
                                        <p:strVal val="visible"/>
                                      </p:to>
                                    </p:set>
                                    <p:animEffect transition="in" filter="dissolve">
                                      <p:cBhvr>
                                        <p:cTn id="12" dur="500"/>
                                        <p:tgtEl>
                                          <p:spTgt spid="1024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nodeType="clickEffect">
                                  <p:stCondLst>
                                    <p:cond delay="0"/>
                                  </p:stCondLst>
                                  <p:childTnLst>
                                    <p:set>
                                      <p:cBhvr>
                                        <p:cTn id="16" dur="1" fill="hold">
                                          <p:stCondLst>
                                            <p:cond delay="0"/>
                                          </p:stCondLst>
                                        </p:cTn>
                                        <p:tgtEl>
                                          <p:spTgt spid="10246"/>
                                        </p:tgtEl>
                                        <p:attrNameLst>
                                          <p:attrName>style.visibility</p:attrName>
                                        </p:attrNameLst>
                                      </p:cBhvr>
                                      <p:to>
                                        <p:strVal val="visible"/>
                                      </p:to>
                                    </p:set>
                                    <p:animEffect transition="in" filter="slide(fromLeft)">
                                      <p:cBhvr>
                                        <p:cTn id="17" dur="500"/>
                                        <p:tgtEl>
                                          <p:spTgt spid="10246"/>
                                        </p:tgtEl>
                                      </p:cBhvr>
                                    </p:animEffect>
                                  </p:childTnLst>
                                </p:cTn>
                              </p:par>
                            </p:childTnLst>
                          </p:cTn>
                        </p:par>
                        <p:par>
                          <p:cTn id="18" fill="hold">
                            <p:stCondLst>
                              <p:cond delay="500"/>
                            </p:stCondLst>
                            <p:childTnLst>
                              <p:par>
                                <p:cTn id="19" presetID="1" presetClass="mediacall" presetSubtype="0" fill="hold" nodeType="afterEffect">
                                  <p:stCondLst>
                                    <p:cond delay="0"/>
                                  </p:stCondLst>
                                  <p:childTnLst>
                                    <p:cmd type="call" cmd="playFrom(0.0)">
                                      <p:cBhvr>
                                        <p:cTn id="20" dur="1" fill="hold"/>
                                        <p:tgtEl>
                                          <p:spTgt spid="10246"/>
                                        </p:tgtEl>
                                      </p:cBhvr>
                                    </p:cmd>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10243"/>
                                        </p:tgtEl>
                                        <p:attrNameLst>
                                          <p:attrName>style.visibility</p:attrName>
                                        </p:attrNameLst>
                                      </p:cBhvr>
                                      <p:to>
                                        <p:strVal val="visible"/>
                                      </p:to>
                                    </p:set>
                                    <p:anim calcmode="lin" valueType="num">
                                      <p:cBhvr additive="base">
                                        <p:cTn id="25" dur="500" fill="hold"/>
                                        <p:tgtEl>
                                          <p:spTgt spid="10243"/>
                                        </p:tgtEl>
                                        <p:attrNameLst>
                                          <p:attrName>ppt_x</p:attrName>
                                        </p:attrNameLst>
                                      </p:cBhvr>
                                      <p:tavLst>
                                        <p:tav tm="0">
                                          <p:val>
                                            <p:strVal val="1+#ppt_w/2"/>
                                          </p:val>
                                        </p:tav>
                                        <p:tav tm="100000">
                                          <p:val>
                                            <p:strVal val="#ppt_x"/>
                                          </p:val>
                                        </p:tav>
                                      </p:tavLst>
                                    </p:anim>
                                    <p:anim calcmode="lin" valueType="num">
                                      <p:cBhvr additive="base">
                                        <p:cTn id="26" dur="500" fill="hold"/>
                                        <p:tgtEl>
                                          <p:spTgt spid="10243"/>
                                        </p:tgtEl>
                                        <p:attrNameLst>
                                          <p:attrName>ppt_y</p:attrName>
                                        </p:attrNameLst>
                                      </p:cBhvr>
                                      <p:tavLst>
                                        <p:tav tm="0">
                                          <p:val>
                                            <p:strVal val="#ppt_y"/>
                                          </p:val>
                                        </p:tav>
                                        <p:tav tm="100000">
                                          <p:val>
                                            <p:strVal val="#ppt_y"/>
                                          </p:val>
                                        </p:tav>
                                      </p:tavLst>
                                    </p:anim>
                                  </p:childTnLst>
                                </p:cTn>
                              </p:par>
                            </p:childTnLst>
                          </p:cTn>
                        </p:par>
                        <p:par>
                          <p:cTn id="27" fill="hold">
                            <p:stCondLst>
                              <p:cond delay="500"/>
                            </p:stCondLst>
                            <p:childTnLst>
                              <p:par>
                                <p:cTn id="28" presetID="1" presetClass="mediacall" presetSubtype="0" fill="hold" nodeType="afterEffect">
                                  <p:stCondLst>
                                    <p:cond delay="0"/>
                                  </p:stCondLst>
                                  <p:childTnLst>
                                    <p:cmd type="call" cmd="playFrom(0.0)">
                                      <p:cBhvr>
                                        <p:cTn id="29" dur="1" fill="hold"/>
                                        <p:tgtEl>
                                          <p:spTgt spid="10243"/>
                                        </p:tgtEl>
                                      </p:cBhvr>
                                    </p:cmd>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10244"/>
                                        </p:tgtEl>
                                        <p:attrNameLst>
                                          <p:attrName>style.visibility</p:attrName>
                                        </p:attrNameLst>
                                      </p:cBhvr>
                                      <p:to>
                                        <p:strVal val="visible"/>
                                      </p:to>
                                    </p:set>
                                    <p:animEffect transition="in" filter="dissolve">
                                      <p:cBhvr>
                                        <p:cTn id="34" dur="500"/>
                                        <p:tgtEl>
                                          <p:spTgt spid="10244"/>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10245"/>
                                        </p:tgtEl>
                                        <p:attrNameLst>
                                          <p:attrName>style.visibility</p:attrName>
                                        </p:attrNameLst>
                                      </p:cBhvr>
                                      <p:to>
                                        <p:strVal val="visible"/>
                                      </p:to>
                                    </p:set>
                                    <p:animEffect transition="in" filter="dissolve">
                                      <p:cBhvr>
                                        <p:cTn id="39" dur="500"/>
                                        <p:tgtEl>
                                          <p:spTgt spid="10245"/>
                                        </p:tgtEl>
                                      </p:cBhvr>
                                    </p:animEffect>
                                  </p:childTnLst>
                                </p:cTn>
                              </p:par>
                            </p:childTnLst>
                          </p:cTn>
                        </p:par>
                      </p:childTnLst>
                    </p:cTn>
                  </p:par>
                </p:childTnLst>
              </p:cTn>
              <p:prevCondLst>
                <p:cond evt="onPrev" delay="0">
                  <p:tgtEl>
                    <p:sldTgt/>
                  </p:tgtEl>
                </p:cond>
              </p:prevCondLst>
              <p:nextCondLst>
                <p:cond evt="onNext" delay="0">
                  <p:tgtEl>
                    <p:sldTgt/>
                  </p:tgtEl>
                </p:cond>
              </p:nextCondLst>
            </p:seq>
            <p:video>
              <p:cMediaNode>
                <p:cTn id="40" repeatCount="indefinite" fill="hold" display="0">
                  <p:stCondLst>
                    <p:cond delay="indefinite"/>
                  </p:stCondLst>
                  <p:endCondLst>
                    <p:cond evt="onPrev" delay="0">
                      <p:tgtEl>
                        <p:sldTgt/>
                      </p:tgtEl>
                    </p:cond>
                  </p:endCondLst>
                </p:cTn>
                <p:tgtEl>
                  <p:spTgt spid="10243"/>
                </p:tgtEl>
              </p:cMediaNode>
            </p:video>
            <p:video>
              <p:cMediaNode>
                <p:cTn id="41" repeatCount="indefinite" fill="hold" display="0">
                  <p:stCondLst>
                    <p:cond delay="indefinite"/>
                  </p:stCondLst>
                  <p:endCondLst>
                    <p:cond evt="onPrev" delay="0">
                      <p:tgtEl>
                        <p:sldTgt/>
                      </p:tgtEl>
                    </p:cond>
                  </p:endCondLst>
                </p:cTn>
                <p:tgtEl>
                  <p:spTgt spid="10246"/>
                </p:tgtEl>
              </p:cMediaNode>
            </p:video>
          </p:childTnLst>
        </p:cTn>
      </p:par>
    </p:tnLst>
    <p:bldLst>
      <p:bldP spid="10242" grpId="0" build="p" bldLvl="5"/>
      <p:bldP spid="10244" grpId="0"/>
      <p:bldP spid="1024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1265"/>
          <p:cNvSpPr>
            <a:spLocks noGrp="1"/>
          </p:cNvSpPr>
          <p:nvPr>
            <p:ph type="body" sz="half" idx="1"/>
          </p:nvPr>
        </p:nvSpPr>
        <p:spPr>
          <a:xfrm>
            <a:off x="1182688" y="838200"/>
            <a:ext cx="3810000" cy="1052513"/>
          </a:xfrm>
          <a:prstGeom prst="rect">
            <a:avLst/>
          </a:prstGeom>
          <a:noFill/>
          <a:ln>
            <a:noFill/>
          </a:ln>
        </p:spPr>
        <p:txBody>
          <a:bodyPr anchor="t"/>
          <a:lstStyle/>
          <a:p>
            <a:pPr>
              <a:buNone/>
            </a:pPr>
            <a:r>
              <a:rPr lang="en-US" altLang="zh-CN" sz="2400">
                <a:solidFill>
                  <a:schemeClr val="tx2"/>
                </a:solidFill>
                <a:ea typeface="华文中宋" panose="02010600040101010101" pitchFamily="2" charset="-122"/>
                <a:sym typeface="Wingdings" panose="05000000000000000000" pitchFamily="2" charset="2"/>
              </a:rPr>
              <a:t>  </a:t>
            </a:r>
            <a:r>
              <a:rPr lang="zh-CN" altLang="en-US" sz="2400">
                <a:solidFill>
                  <a:schemeClr val="tx2"/>
                </a:solidFill>
                <a:ea typeface="华文中宋" panose="02010600040101010101" pitchFamily="2" charset="-122"/>
              </a:rPr>
              <a:t>调心性能</a:t>
            </a:r>
          </a:p>
          <a:p>
            <a:pPr lvl="1"/>
            <a:r>
              <a:rPr lang="zh-CN" altLang="en-US" sz="2400" b="1">
                <a:solidFill>
                  <a:schemeClr val="tx2"/>
                </a:solidFill>
              </a:rPr>
              <a:t>轴承座孔不同轴</a:t>
            </a:r>
          </a:p>
        </p:txBody>
      </p:sp>
      <p:pic>
        <p:nvPicPr>
          <p:cNvPr id="11267" name="调不同轴.avi">
            <a:hlinkClick r:id="" action="ppaction://media"/>
          </p:cNvPr>
          <p:cNvPicPr>
            <a:picLocks noGrp="1" noChangeAspect="1"/>
          </p:cNvPicPr>
          <p:nvPr>
            <p:ph type="media" sz="half" idx="2"/>
            <a:videoFile r:link="rId2"/>
            <p:extLst>
              <p:ext uri="{DAA4B4D4-6D71-4841-9C94-3DE7FCFB9230}">
                <p14:media xmlns:p14="http://schemas.microsoft.com/office/powerpoint/2010/main" r:link="rId1"/>
              </p:ext>
            </p:extLst>
          </p:nvPr>
        </p:nvPicPr>
        <p:blipFill>
          <a:blip r:embed="rId6"/>
          <a:stretch>
            <a:fillRect/>
          </a:stretch>
        </p:blipFill>
        <p:spPr>
          <a:xfrm>
            <a:off x="4552950" y="2209800"/>
            <a:ext cx="4286250" cy="3138488"/>
          </a:xfrm>
          <a:prstGeom prst="rect">
            <a:avLst/>
          </a:prstGeom>
          <a:solidFill>
            <a:srgbClr val="FFFFFF"/>
          </a:solidFill>
          <a:ln>
            <a:noFill/>
          </a:ln>
        </p:spPr>
      </p:pic>
      <p:pic>
        <p:nvPicPr>
          <p:cNvPr id="11268" name="普不同轴.avi">
            <a:hlinkClick r:id="" action="ppaction://media"/>
          </p:cNvPr>
          <p:cNvPicPr>
            <a:picLocks noRot="1" noChangeAspect="1"/>
          </p:cNvPicPr>
          <p:nvPr>
            <a:videoFile r:link="rId4"/>
            <p:extLst>
              <p:ext uri="{DAA4B4D4-6D71-4841-9C94-3DE7FCFB9230}">
                <p14:media xmlns:p14="http://schemas.microsoft.com/office/powerpoint/2010/main" r:link="rId3"/>
              </p:ext>
            </p:extLst>
          </p:nvPr>
        </p:nvPicPr>
        <p:blipFill>
          <a:blip r:embed="rId7"/>
          <a:stretch>
            <a:fillRect/>
          </a:stretch>
        </p:blipFill>
        <p:spPr>
          <a:xfrm>
            <a:off x="457200" y="2209800"/>
            <a:ext cx="4191000" cy="3143250"/>
          </a:xfrm>
          <a:prstGeom prst="rect">
            <a:avLst/>
          </a:prstGeom>
          <a:noFill/>
          <a:ln w="9525">
            <a:noFill/>
          </a:ln>
        </p:spPr>
      </p:pic>
      <p:sp>
        <p:nvSpPr>
          <p:cNvPr id="11269" name="文本框 11268"/>
          <p:cNvSpPr txBox="1"/>
          <p:nvPr/>
        </p:nvSpPr>
        <p:spPr>
          <a:xfrm>
            <a:off x="1447800" y="5638800"/>
            <a:ext cx="2667000" cy="579438"/>
          </a:xfrm>
          <a:prstGeom prst="rect">
            <a:avLst/>
          </a:prstGeom>
          <a:noFill/>
          <a:ln w="9525">
            <a:noFill/>
          </a:ln>
        </p:spPr>
        <p:txBody>
          <a:bodyPr anchor="t">
            <a:spAutoFit/>
          </a:bodyPr>
          <a:lstStyle/>
          <a:p>
            <a:pPr>
              <a:spcBef>
                <a:spcPct val="50000"/>
              </a:spcBef>
            </a:pPr>
            <a:r>
              <a:rPr lang="zh-CN" altLang="en-US" sz="3200">
                <a:solidFill>
                  <a:schemeClr val="tx2"/>
                </a:solidFill>
                <a:latin typeface="Tahoma" panose="020B0604030504040204" pitchFamily="2" charset="0"/>
                <a:ea typeface="隶书" panose="02010509060101010101" pitchFamily="1" charset="-122"/>
              </a:rPr>
              <a:t>普通轴承</a:t>
            </a:r>
          </a:p>
        </p:txBody>
      </p:sp>
      <p:sp>
        <p:nvSpPr>
          <p:cNvPr id="11270" name="文本框 11269"/>
          <p:cNvSpPr txBox="1"/>
          <p:nvPr/>
        </p:nvSpPr>
        <p:spPr>
          <a:xfrm>
            <a:off x="5638800" y="5592763"/>
            <a:ext cx="1828800" cy="579437"/>
          </a:xfrm>
          <a:prstGeom prst="rect">
            <a:avLst/>
          </a:prstGeom>
          <a:noFill/>
          <a:ln w="9525">
            <a:noFill/>
          </a:ln>
        </p:spPr>
        <p:txBody>
          <a:bodyPr anchor="t">
            <a:spAutoFit/>
          </a:bodyPr>
          <a:lstStyle/>
          <a:p>
            <a:pPr>
              <a:spcBef>
                <a:spcPct val="50000"/>
              </a:spcBef>
            </a:pPr>
            <a:r>
              <a:rPr lang="zh-CN" altLang="en-US" sz="3200">
                <a:solidFill>
                  <a:schemeClr val="tx2"/>
                </a:solidFill>
                <a:latin typeface="Tahoma" panose="020B0604030504040204" pitchFamily="2" charset="0"/>
                <a:ea typeface="隶书" panose="02010509060101010101" pitchFamily="1" charset="-122"/>
              </a:rPr>
              <a:t>调心轴承</a:t>
            </a:r>
          </a:p>
        </p:txBody>
      </p:sp>
      <p:sp>
        <p:nvSpPr>
          <p:cNvPr id="2" name="文本框 7171">
            <a:hlinkClick r:id="rId8" action="ppaction://hlinksldjump"/>
          </p:cNvPr>
          <p:cNvSpPr txBox="1"/>
          <p:nvPr/>
        </p:nvSpPr>
        <p:spPr>
          <a:xfrm>
            <a:off x="2587625" y="224790"/>
            <a:ext cx="4881880" cy="435610"/>
          </a:xfrm>
          <a:prstGeom prst="rect">
            <a:avLst/>
          </a:prstGeom>
          <a:noFill/>
          <a:ln w="9525">
            <a:noFill/>
          </a:ln>
        </p:spPr>
        <p:txBody>
          <a:bodyPr wrap="square" anchor="b" anchorCtr="1">
            <a:spAutoFit/>
          </a:bodyPr>
          <a:lstStyle/>
          <a:p>
            <a:pPr>
              <a:lnSpc>
                <a:spcPct val="80000"/>
              </a:lnSpc>
              <a:spcBef>
                <a:spcPct val="10000"/>
              </a:spcBef>
            </a:pPr>
            <a:r>
              <a:rPr lang="zh-CN" altLang="en-US" b="1">
                <a:solidFill>
                  <a:schemeClr val="tx2"/>
                </a:solidFill>
                <a:latin typeface="Times New Roman" panose="02020603050405020304" pitchFamily="2" charset="0"/>
                <a:ea typeface="隶书" panose="02010509060101010101" pitchFamily="1" charset="-122"/>
              </a:rPr>
              <a:t>§</a:t>
            </a:r>
            <a:r>
              <a:rPr lang="en-US" altLang="zh-CN" b="1">
                <a:solidFill>
                  <a:schemeClr val="tx2"/>
                </a:solidFill>
                <a:latin typeface="Times New Roman" panose="02020603050405020304" pitchFamily="2" charset="0"/>
                <a:ea typeface="隶书" panose="02010509060101010101" pitchFamily="1" charset="-122"/>
              </a:rPr>
              <a:t>13—3</a:t>
            </a:r>
            <a:r>
              <a:rPr lang="en-US" altLang="zh-CN" b="1">
                <a:solidFill>
                  <a:schemeClr val="tx2"/>
                </a:solidFill>
                <a:latin typeface="隶书" panose="02010509060101010101" pitchFamily="1" charset="-122"/>
                <a:ea typeface="隶书" panose="02010509060101010101" pitchFamily="1" charset="-122"/>
              </a:rPr>
              <a:t> </a:t>
            </a:r>
            <a:r>
              <a:rPr lang="zh-CN" altLang="en-US" b="1">
                <a:solidFill>
                  <a:schemeClr val="tx2"/>
                </a:solidFill>
                <a:latin typeface="隶书" panose="02010509060101010101" pitchFamily="1" charset="-122"/>
                <a:ea typeface="隶书" panose="02010509060101010101" pitchFamily="1" charset="-122"/>
              </a:rPr>
              <a:t>滚动轴承类型的选择</a:t>
            </a:r>
          </a:p>
        </p:txBody>
      </p:sp>
    </p:spTree>
  </p:cSld>
  <p:clrMapOvr>
    <a:masterClrMapping/>
  </p:clrMapOvr>
  <p:transition>
    <p:whee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266">
                                            <p:txEl>
                                              <p:pRg st="1" end="1"/>
                                            </p:txEl>
                                          </p:spTgt>
                                        </p:tgtEl>
                                        <p:attrNameLst>
                                          <p:attrName>style.visibility</p:attrName>
                                        </p:attrNameLst>
                                      </p:cBhvr>
                                      <p:to>
                                        <p:strVal val="visible"/>
                                      </p:to>
                                    </p:set>
                                    <p:animEffect transition="in" filter="wipe(left)">
                                      <p:cBhvr>
                                        <p:cTn id="7" dur="500"/>
                                        <p:tgtEl>
                                          <p:spTgt spid="1126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5" presetClass="entr" presetSubtype="0" fill="hold" nodeType="clickEffect">
                                  <p:stCondLst>
                                    <p:cond delay="0"/>
                                  </p:stCondLst>
                                  <p:childTnLst>
                                    <p:set>
                                      <p:cBhvr>
                                        <p:cTn id="11" dur="1" fill="hold">
                                          <p:stCondLst>
                                            <p:cond delay="0"/>
                                          </p:stCondLst>
                                        </p:cTn>
                                        <p:tgtEl>
                                          <p:spTgt spid="11268"/>
                                        </p:tgtEl>
                                        <p:attrNameLst>
                                          <p:attrName>style.visibility</p:attrName>
                                        </p:attrNameLst>
                                      </p:cBhvr>
                                      <p:to>
                                        <p:strVal val="visible"/>
                                      </p:to>
                                    </p:set>
                                    <p:anim calcmode="lin" valueType="num">
                                      <p:cBhvr>
                                        <p:cTn id="12" dur="1000" fill="hold"/>
                                        <p:tgtEl>
                                          <p:spTgt spid="11268"/>
                                        </p:tgtEl>
                                        <p:attrNameLst>
                                          <p:attrName>ppt_w</p:attrName>
                                        </p:attrNameLst>
                                      </p:cBhvr>
                                      <p:tavLst>
                                        <p:tav tm="0">
                                          <p:val>
                                            <p:fltVal val="0"/>
                                          </p:val>
                                        </p:tav>
                                        <p:tav tm="100000">
                                          <p:val>
                                            <p:strVal val="#ppt_w"/>
                                          </p:val>
                                        </p:tav>
                                      </p:tavLst>
                                    </p:anim>
                                    <p:anim calcmode="lin" valueType="num">
                                      <p:cBhvr>
                                        <p:cTn id="13" dur="1000" fill="hold"/>
                                        <p:tgtEl>
                                          <p:spTgt spid="11268"/>
                                        </p:tgtEl>
                                        <p:attrNameLst>
                                          <p:attrName>ppt_h</p:attrName>
                                        </p:attrNameLst>
                                      </p:cBhvr>
                                      <p:tavLst>
                                        <p:tav tm="0">
                                          <p:val>
                                            <p:fltVal val="0"/>
                                          </p:val>
                                        </p:tav>
                                        <p:tav tm="100000">
                                          <p:val>
                                            <p:strVal val="#ppt_h"/>
                                          </p:val>
                                        </p:tav>
                                      </p:tavLst>
                                    </p:anim>
                                    <p:anim calcmode="lin" valueType="num">
                                      <p:cBhvr>
                                        <p:cTn id="14" dur="1000" fill="hold"/>
                                        <p:tgtEl>
                                          <p:spTgt spid="11268"/>
                                        </p:tgtEl>
                                        <p:attrNameLst>
                                          <p:attrName>ppt_x</p:attrName>
                                        </p:attrNameLst>
                                      </p:cBhvr>
                                      <p:tavLst>
                                        <p:tav tm="0" fmla="#ppt_x+(cos(-2*pi*(1-$))*-#ppt_x-sin(-2*pi*(1-$))*(1-#ppt_y))*(1-$)">
                                          <p:val>
                                            <p:fltVal val="0"/>
                                          </p:val>
                                        </p:tav>
                                        <p:tav tm="100000">
                                          <p:val>
                                            <p:fltVal val="1"/>
                                          </p:val>
                                        </p:tav>
                                      </p:tavLst>
                                    </p:anim>
                                    <p:anim calcmode="lin" valueType="num">
                                      <p:cBhvr>
                                        <p:cTn id="15" dur="1000" fill="hold"/>
                                        <p:tgtEl>
                                          <p:spTgt spid="11268"/>
                                        </p:tgtEl>
                                        <p:attrNameLst>
                                          <p:attrName>ppt_y</p:attrName>
                                        </p:attrNameLst>
                                      </p:cBhvr>
                                      <p:tavLst>
                                        <p:tav tm="0" fmla="#ppt_y+(sin(-2*pi*(1-$))*-#ppt_x+cos(-2*pi*(1-$))*(1-#ppt_y))*(1-$)">
                                          <p:val>
                                            <p:fltVal val="0"/>
                                          </p:val>
                                        </p:tav>
                                        <p:tav tm="100000">
                                          <p:val>
                                            <p:fltVal val="1"/>
                                          </p:val>
                                        </p:tav>
                                      </p:tavLst>
                                    </p:anim>
                                  </p:childTnLst>
                                </p:cTn>
                              </p:par>
                            </p:childTnLst>
                          </p:cTn>
                        </p:par>
                        <p:par>
                          <p:cTn id="16" fill="hold">
                            <p:stCondLst>
                              <p:cond delay="1000"/>
                            </p:stCondLst>
                            <p:childTnLst>
                              <p:par>
                                <p:cTn id="17" presetID="1" presetClass="mediacall" presetSubtype="0" fill="hold" nodeType="afterEffect">
                                  <p:stCondLst>
                                    <p:cond delay="0"/>
                                  </p:stCondLst>
                                  <p:childTnLst>
                                    <p:cmd type="call" cmd="playFrom(0.0)">
                                      <p:cBhvr>
                                        <p:cTn id="18" dur="1" fill="hold"/>
                                        <p:tgtEl>
                                          <p:spTgt spid="11268"/>
                                        </p:tgtEl>
                                      </p:cBhvr>
                                    </p:cmd>
                                  </p:childTnLst>
                                </p:cTn>
                              </p:par>
                            </p:childTnLst>
                          </p:cTn>
                        </p:par>
                      </p:childTnLst>
                    </p:cTn>
                  </p:par>
                  <p:par>
                    <p:cTn id="19" fill="hold">
                      <p:stCondLst>
                        <p:cond delay="indefinite"/>
                      </p:stCondLst>
                      <p:childTnLst>
                        <p:par>
                          <p:cTn id="20" fill="hold">
                            <p:stCondLst>
                              <p:cond delay="0"/>
                            </p:stCondLst>
                            <p:childTnLst>
                              <p:par>
                                <p:cTn id="21" presetID="15" presetClass="entr" presetSubtype="0" fill="hold" nodeType="clickEffect">
                                  <p:stCondLst>
                                    <p:cond delay="0"/>
                                  </p:stCondLst>
                                  <p:childTnLst>
                                    <p:set>
                                      <p:cBhvr>
                                        <p:cTn id="22" dur="1" fill="hold">
                                          <p:stCondLst>
                                            <p:cond delay="0"/>
                                          </p:stCondLst>
                                        </p:cTn>
                                        <p:tgtEl>
                                          <p:spTgt spid="11267"/>
                                        </p:tgtEl>
                                        <p:attrNameLst>
                                          <p:attrName>style.visibility</p:attrName>
                                        </p:attrNameLst>
                                      </p:cBhvr>
                                      <p:to>
                                        <p:strVal val="visible"/>
                                      </p:to>
                                    </p:set>
                                    <p:anim calcmode="lin" valueType="num">
                                      <p:cBhvr>
                                        <p:cTn id="23" dur="1000" fill="hold"/>
                                        <p:tgtEl>
                                          <p:spTgt spid="11267"/>
                                        </p:tgtEl>
                                        <p:attrNameLst>
                                          <p:attrName>ppt_w</p:attrName>
                                        </p:attrNameLst>
                                      </p:cBhvr>
                                      <p:tavLst>
                                        <p:tav tm="0">
                                          <p:val>
                                            <p:fltVal val="0"/>
                                          </p:val>
                                        </p:tav>
                                        <p:tav tm="100000">
                                          <p:val>
                                            <p:strVal val="#ppt_w"/>
                                          </p:val>
                                        </p:tav>
                                      </p:tavLst>
                                    </p:anim>
                                    <p:anim calcmode="lin" valueType="num">
                                      <p:cBhvr>
                                        <p:cTn id="24" dur="1000" fill="hold"/>
                                        <p:tgtEl>
                                          <p:spTgt spid="11267"/>
                                        </p:tgtEl>
                                        <p:attrNameLst>
                                          <p:attrName>ppt_h</p:attrName>
                                        </p:attrNameLst>
                                      </p:cBhvr>
                                      <p:tavLst>
                                        <p:tav tm="0">
                                          <p:val>
                                            <p:fltVal val="0"/>
                                          </p:val>
                                        </p:tav>
                                        <p:tav tm="100000">
                                          <p:val>
                                            <p:strVal val="#ppt_h"/>
                                          </p:val>
                                        </p:tav>
                                      </p:tavLst>
                                    </p:anim>
                                    <p:anim calcmode="lin" valueType="num">
                                      <p:cBhvr>
                                        <p:cTn id="25" dur="1000" fill="hold"/>
                                        <p:tgtEl>
                                          <p:spTgt spid="11267"/>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11267"/>
                                        </p:tgtEl>
                                        <p:attrNameLst>
                                          <p:attrName>ppt_y</p:attrName>
                                        </p:attrNameLst>
                                      </p:cBhvr>
                                      <p:tavLst>
                                        <p:tav tm="0" fmla="#ppt_y+(sin(-2*pi*(1-$))*-#ppt_x+cos(-2*pi*(1-$))*(1-#ppt_y))*(1-$)">
                                          <p:val>
                                            <p:fltVal val="0"/>
                                          </p:val>
                                        </p:tav>
                                        <p:tav tm="100000">
                                          <p:val>
                                            <p:fltVal val="1"/>
                                          </p:val>
                                        </p:tav>
                                      </p:tavLst>
                                    </p:anim>
                                  </p:childTnLst>
                                </p:cTn>
                              </p:par>
                            </p:childTnLst>
                          </p:cTn>
                        </p:par>
                        <p:par>
                          <p:cTn id="27" fill="hold">
                            <p:stCondLst>
                              <p:cond delay="1000"/>
                            </p:stCondLst>
                            <p:childTnLst>
                              <p:par>
                                <p:cTn id="28" presetID="1" presetClass="mediacall" presetSubtype="0" fill="hold" nodeType="afterEffect">
                                  <p:stCondLst>
                                    <p:cond delay="0"/>
                                  </p:stCondLst>
                                  <p:childTnLst>
                                    <p:cmd type="call" cmd="playFrom(0.0)">
                                      <p:cBhvr>
                                        <p:cTn id="29" dur="1" fill="hold"/>
                                        <p:tgtEl>
                                          <p:spTgt spid="11267"/>
                                        </p:tgtEl>
                                      </p:cBhvr>
                                    </p:cmd>
                                  </p:childTnLst>
                                </p:cTn>
                              </p:par>
                            </p:childTnLst>
                          </p:cTn>
                        </p:par>
                      </p:childTnLst>
                    </p:cTn>
                  </p:par>
                  <p:par>
                    <p:cTn id="30" fill="hold">
                      <p:stCondLst>
                        <p:cond delay="indefinite"/>
                      </p:stCondLst>
                      <p:childTnLst>
                        <p:par>
                          <p:cTn id="31" fill="hold">
                            <p:stCondLst>
                              <p:cond delay="0"/>
                            </p:stCondLst>
                            <p:childTnLst>
                              <p:par>
                                <p:cTn id="32" presetID="12" presetClass="entr" presetSubtype="4" fill="hold" grpId="0" nodeType="clickEffect">
                                  <p:stCondLst>
                                    <p:cond delay="0"/>
                                  </p:stCondLst>
                                  <p:childTnLst>
                                    <p:set>
                                      <p:cBhvr>
                                        <p:cTn id="33" dur="1" fill="hold">
                                          <p:stCondLst>
                                            <p:cond delay="0"/>
                                          </p:stCondLst>
                                        </p:cTn>
                                        <p:tgtEl>
                                          <p:spTgt spid="11269"/>
                                        </p:tgtEl>
                                        <p:attrNameLst>
                                          <p:attrName>style.visibility</p:attrName>
                                        </p:attrNameLst>
                                      </p:cBhvr>
                                      <p:to>
                                        <p:strVal val="visible"/>
                                      </p:to>
                                    </p:set>
                                    <p:animEffect transition="in" filter="slide(fromBottom)">
                                      <p:cBhvr>
                                        <p:cTn id="34" dur="500"/>
                                        <p:tgtEl>
                                          <p:spTgt spid="11269"/>
                                        </p:tgtEl>
                                      </p:cBhvr>
                                    </p:animEffect>
                                  </p:childTnLst>
                                </p:cTn>
                              </p:par>
                            </p:childTnLst>
                          </p:cTn>
                        </p:par>
                      </p:childTnLst>
                    </p:cTn>
                  </p:par>
                  <p:par>
                    <p:cTn id="35" fill="hold">
                      <p:stCondLst>
                        <p:cond delay="indefinite"/>
                      </p:stCondLst>
                      <p:childTnLst>
                        <p:par>
                          <p:cTn id="36" fill="hold">
                            <p:stCondLst>
                              <p:cond delay="0"/>
                            </p:stCondLst>
                            <p:childTnLst>
                              <p:par>
                                <p:cTn id="37" presetID="12" presetClass="entr" presetSubtype="4" fill="hold" grpId="0" nodeType="clickEffect">
                                  <p:stCondLst>
                                    <p:cond delay="0"/>
                                  </p:stCondLst>
                                  <p:childTnLst>
                                    <p:set>
                                      <p:cBhvr>
                                        <p:cTn id="38" dur="1" fill="hold">
                                          <p:stCondLst>
                                            <p:cond delay="0"/>
                                          </p:stCondLst>
                                        </p:cTn>
                                        <p:tgtEl>
                                          <p:spTgt spid="11270"/>
                                        </p:tgtEl>
                                        <p:attrNameLst>
                                          <p:attrName>style.visibility</p:attrName>
                                        </p:attrNameLst>
                                      </p:cBhvr>
                                      <p:to>
                                        <p:strVal val="visible"/>
                                      </p:to>
                                    </p:set>
                                    <p:animEffect transition="in" filter="slide(fromBottom)">
                                      <p:cBhvr>
                                        <p:cTn id="39" dur="500"/>
                                        <p:tgtEl>
                                          <p:spTgt spid="11270"/>
                                        </p:tgtEl>
                                      </p:cBhvr>
                                    </p:animEffect>
                                  </p:childTnLst>
                                </p:cTn>
                              </p:par>
                            </p:childTnLst>
                          </p:cTn>
                        </p:par>
                      </p:childTnLst>
                    </p:cTn>
                  </p:par>
                </p:childTnLst>
              </p:cTn>
              <p:prevCondLst>
                <p:cond evt="onPrev" delay="0">
                  <p:tgtEl>
                    <p:sldTgt/>
                  </p:tgtEl>
                </p:cond>
              </p:prevCondLst>
              <p:nextCondLst>
                <p:cond evt="onNext" delay="0">
                  <p:tgtEl>
                    <p:sldTgt/>
                  </p:tgtEl>
                </p:cond>
              </p:nextCondLst>
            </p:seq>
            <p:video>
              <p:cMediaNode>
                <p:cTn id="40" repeatCount="indefinite" fill="hold" display="0">
                  <p:stCondLst>
                    <p:cond delay="indefinite"/>
                  </p:stCondLst>
                  <p:endCondLst>
                    <p:cond evt="onPrev" delay="0">
                      <p:tgtEl>
                        <p:sldTgt/>
                      </p:tgtEl>
                    </p:cond>
                  </p:endCondLst>
                </p:cTn>
                <p:tgtEl>
                  <p:spTgt spid="11268"/>
                </p:tgtEl>
              </p:cMediaNode>
            </p:video>
            <p:video>
              <p:cMediaNode>
                <p:cTn id="41" repeatCount="indefinite" fill="hold" display="0">
                  <p:stCondLst>
                    <p:cond delay="indefinite"/>
                  </p:stCondLst>
                  <p:endCondLst>
                    <p:cond evt="onPrev" delay="0">
                      <p:tgtEl>
                        <p:sldTgt/>
                      </p:tgtEl>
                    </p:cond>
                  </p:endCondLst>
                </p:cTn>
                <p:tgtEl>
                  <p:spTgt spid="11267"/>
                </p:tgtEl>
              </p:cMediaNode>
            </p:video>
          </p:childTnLst>
        </p:cTn>
      </p:par>
    </p:tnLst>
    <p:bldLst>
      <p:bldP spid="11269" grpId="0"/>
      <p:bldP spid="1127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文本占位符 12289"/>
          <p:cNvSpPr>
            <a:spLocks noGrp="1"/>
          </p:cNvSpPr>
          <p:nvPr>
            <p:ph type="body" sz="half" idx="1"/>
          </p:nvPr>
        </p:nvSpPr>
        <p:spPr>
          <a:xfrm>
            <a:off x="615950" y="1178560"/>
            <a:ext cx="5170488" cy="2149475"/>
          </a:xfrm>
          <a:prstGeom prst="rect">
            <a:avLst/>
          </a:prstGeom>
          <a:noFill/>
          <a:ln>
            <a:noFill/>
          </a:ln>
        </p:spPr>
        <p:txBody>
          <a:bodyPr anchor="t"/>
          <a:lstStyle/>
          <a:p>
            <a:pPr>
              <a:buNone/>
            </a:pPr>
            <a:r>
              <a:rPr lang="en-US" altLang="zh-CN" sz="2400">
                <a:solidFill>
                  <a:schemeClr val="tx2"/>
                </a:solidFill>
                <a:ea typeface="华文中宋" panose="02010600040101010101" pitchFamily="2" charset="-122"/>
                <a:sym typeface="Wingdings" panose="05000000000000000000" pitchFamily="2" charset="2"/>
              </a:rPr>
              <a:t> </a:t>
            </a:r>
            <a:r>
              <a:rPr lang="zh-CN" altLang="en-US" sz="2400">
                <a:solidFill>
                  <a:schemeClr val="tx2"/>
                </a:solidFill>
                <a:latin typeface="华文中宋" panose="02010600040101010101" pitchFamily="2" charset="-122"/>
                <a:ea typeface="华文中宋" panose="02010600040101010101" pitchFamily="2" charset="-122"/>
              </a:rPr>
              <a:t>便于装拆和调整间隙</a:t>
            </a:r>
          </a:p>
          <a:p>
            <a:pPr lvl="1"/>
            <a:r>
              <a:rPr lang="zh-CN" altLang="en-US" sz="2400">
                <a:solidFill>
                  <a:schemeClr val="tx2"/>
                </a:solidFill>
                <a:latin typeface="华文中宋" panose="02010600040101010101" pitchFamily="2" charset="-122"/>
                <a:ea typeface="华文中宋" panose="02010600040101010101" pitchFamily="2" charset="-122"/>
              </a:rPr>
              <a:t>在经常装拆和装拆有困难的场合，选用内外圈可分离轴承，如</a:t>
            </a:r>
            <a:r>
              <a:rPr lang="en-US" altLang="zh-CN" sz="2400">
                <a:solidFill>
                  <a:schemeClr val="tx2"/>
                </a:solidFill>
                <a:latin typeface="华文中宋" panose="02010600040101010101" pitchFamily="2" charset="-122"/>
                <a:ea typeface="华文中宋" panose="02010600040101010101" pitchFamily="2" charset="-122"/>
              </a:rPr>
              <a:t>:</a:t>
            </a:r>
            <a:r>
              <a:rPr lang="zh-CN" altLang="en-US" sz="2400">
                <a:solidFill>
                  <a:schemeClr val="tx2"/>
                </a:solidFill>
                <a:latin typeface="华文中宋" panose="02010600040101010101" pitchFamily="2" charset="-122"/>
                <a:ea typeface="华文中宋" panose="02010600040101010101" pitchFamily="2" charset="-122"/>
              </a:rPr>
              <a:t>圆锥滚子轴承、滚针轴承、圆柱滚子轴承等；</a:t>
            </a:r>
          </a:p>
        </p:txBody>
      </p:sp>
      <p:sp>
        <p:nvSpPr>
          <p:cNvPr id="12291" name="矩形 12290"/>
          <p:cNvSpPr/>
          <p:nvPr/>
        </p:nvSpPr>
        <p:spPr>
          <a:xfrm>
            <a:off x="500063" y="3659823"/>
            <a:ext cx="7772400" cy="2212975"/>
          </a:xfrm>
          <a:prstGeom prst="rect">
            <a:avLst/>
          </a:prstGeom>
          <a:noFill/>
          <a:ln w="9525">
            <a:noFill/>
          </a:ln>
        </p:spPr>
        <p:txBody>
          <a:bodyPr anchor="t"/>
          <a:lstStyle/>
          <a:p>
            <a:pPr marL="342900" indent="-342900">
              <a:spcBef>
                <a:spcPct val="20000"/>
              </a:spcBef>
              <a:buClr>
                <a:schemeClr val="folHlink"/>
              </a:buClr>
              <a:buSzPct val="60000"/>
              <a:buFont typeface="Wingdings" panose="05000000000000000000" pitchFamily="2" charset="2"/>
              <a:buNone/>
            </a:pPr>
            <a:r>
              <a:rPr lang="en-US" altLang="zh-CN" sz="2400">
                <a:solidFill>
                  <a:schemeClr val="tx2"/>
                </a:solidFill>
                <a:latin typeface="Tahoma" panose="020B0604030504040204" pitchFamily="2" charset="0"/>
                <a:ea typeface="华文中宋" panose="02010600040101010101" pitchFamily="2" charset="-122"/>
                <a:sym typeface="Wingdings" panose="05000000000000000000" pitchFamily="2" charset="2"/>
              </a:rPr>
              <a:t> </a:t>
            </a:r>
            <a:r>
              <a:rPr lang="zh-CN" altLang="en-US" sz="2400">
                <a:solidFill>
                  <a:schemeClr val="tx2"/>
                </a:solidFill>
                <a:latin typeface="Times New Roman" panose="02020603050405020304" pitchFamily="2" charset="0"/>
                <a:ea typeface="华文中宋" panose="02010600040101010101" pitchFamily="2" charset="-122"/>
              </a:rPr>
              <a:t>经济性</a:t>
            </a:r>
          </a:p>
          <a:p>
            <a:pPr marL="742950" lvl="1" indent="-285750" algn="l"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pPr>
            <a:r>
              <a:rPr lang="zh-CN" altLang="en-US" sz="2400" b="1" i="1" u="none" baseline="0">
                <a:solidFill>
                  <a:schemeClr val="tx2"/>
                </a:solidFill>
                <a:latin typeface="Arial" panose="020B0604020202020204" pitchFamily="34" charset="0"/>
                <a:ea typeface="华文中宋" panose="02010600040101010101" pitchFamily="2" charset="-122"/>
              </a:rPr>
              <a:t>一般，球轴承比滚子轴承便宜；</a:t>
            </a:r>
          </a:p>
          <a:p>
            <a:pPr marL="742950" lvl="1" indent="-285750" algn="l"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pPr>
            <a:r>
              <a:rPr lang="zh-CN" altLang="en-US" sz="2400" b="1" i="1" u="none" baseline="0">
                <a:solidFill>
                  <a:schemeClr val="tx2"/>
                </a:solidFill>
                <a:latin typeface="Arial" panose="020B0604020202020204" pitchFamily="34" charset="0"/>
                <a:ea typeface="华文中宋" panose="02010600040101010101" pitchFamily="2" charset="-122"/>
              </a:rPr>
              <a:t>同型号尺寸公差等级为</a:t>
            </a:r>
            <a:r>
              <a:rPr lang="en-US" altLang="zh-CN" sz="2400" b="1" i="1" u="none" baseline="0">
                <a:solidFill>
                  <a:schemeClr val="tx2"/>
                </a:solidFill>
                <a:latin typeface="Times New Roman" panose="02020603050405020304" pitchFamily="2" charset="0"/>
                <a:ea typeface="华文中宋" panose="02010600040101010101" pitchFamily="2" charset="-122"/>
              </a:rPr>
              <a:t>P</a:t>
            </a:r>
            <a:r>
              <a:rPr lang="en-US" altLang="zh-CN" sz="2400" b="1" i="1" u="none" baseline="-25000">
                <a:solidFill>
                  <a:schemeClr val="tx2"/>
                </a:solidFill>
                <a:latin typeface="Times New Roman" panose="02020603050405020304" pitchFamily="2" charset="0"/>
                <a:ea typeface="华文中宋" panose="02010600040101010101" pitchFamily="2" charset="-122"/>
              </a:rPr>
              <a:t>0</a:t>
            </a:r>
            <a:r>
              <a:rPr lang="zh-CN" altLang="en-US" sz="2400" b="1" i="1" u="none" baseline="-25000">
                <a:solidFill>
                  <a:schemeClr val="tx2"/>
                </a:solidFill>
                <a:latin typeface="Times New Roman" panose="02020603050405020304" pitchFamily="2" charset="0"/>
                <a:ea typeface="华文中宋" panose="02010600040101010101" pitchFamily="2" charset="-122"/>
              </a:rPr>
              <a:t>、</a:t>
            </a:r>
            <a:r>
              <a:rPr lang="en-US" altLang="zh-CN" sz="2400" b="1" i="1" u="none" baseline="0">
                <a:solidFill>
                  <a:schemeClr val="tx2"/>
                </a:solidFill>
                <a:latin typeface="Times New Roman" panose="02020603050405020304" pitchFamily="2" charset="0"/>
                <a:ea typeface="华文中宋" panose="02010600040101010101" pitchFamily="2" charset="-122"/>
              </a:rPr>
              <a:t>P</a:t>
            </a:r>
            <a:r>
              <a:rPr lang="en-US" altLang="zh-CN" sz="2400" b="1" i="1" u="none" baseline="-25000">
                <a:solidFill>
                  <a:schemeClr val="tx2"/>
                </a:solidFill>
                <a:latin typeface="Times New Roman" panose="02020603050405020304" pitchFamily="2" charset="0"/>
                <a:ea typeface="华文中宋" panose="02010600040101010101" pitchFamily="2" charset="-122"/>
              </a:rPr>
              <a:t>6</a:t>
            </a:r>
            <a:r>
              <a:rPr lang="zh-CN" altLang="en-US" sz="2400" b="1" i="1" u="none" baseline="-25000">
                <a:solidFill>
                  <a:schemeClr val="tx2"/>
                </a:solidFill>
                <a:latin typeface="Times New Roman" panose="02020603050405020304" pitchFamily="2" charset="0"/>
                <a:ea typeface="华文中宋" panose="02010600040101010101" pitchFamily="2" charset="-122"/>
              </a:rPr>
              <a:t>、</a:t>
            </a:r>
            <a:r>
              <a:rPr lang="en-US" altLang="zh-CN" sz="2400" b="1" i="1" u="none" baseline="0">
                <a:solidFill>
                  <a:schemeClr val="tx2"/>
                </a:solidFill>
                <a:latin typeface="Times New Roman" panose="02020603050405020304" pitchFamily="2" charset="0"/>
                <a:ea typeface="华文中宋" panose="02010600040101010101" pitchFamily="2" charset="-122"/>
              </a:rPr>
              <a:t>P</a:t>
            </a:r>
            <a:r>
              <a:rPr lang="en-US" altLang="zh-CN" sz="2400" b="1" i="1" u="none" baseline="-25000">
                <a:solidFill>
                  <a:schemeClr val="tx2"/>
                </a:solidFill>
                <a:latin typeface="Times New Roman" panose="02020603050405020304" pitchFamily="2" charset="0"/>
                <a:ea typeface="华文中宋" panose="02010600040101010101" pitchFamily="2" charset="-122"/>
              </a:rPr>
              <a:t>5</a:t>
            </a:r>
            <a:r>
              <a:rPr lang="zh-CN" altLang="en-US" sz="2400" b="1" i="1" u="none" baseline="-25000">
                <a:solidFill>
                  <a:schemeClr val="tx2"/>
                </a:solidFill>
                <a:latin typeface="Times New Roman" panose="02020603050405020304" pitchFamily="2" charset="0"/>
                <a:ea typeface="华文中宋" panose="02010600040101010101" pitchFamily="2" charset="-122"/>
              </a:rPr>
              <a:t>、</a:t>
            </a:r>
            <a:r>
              <a:rPr lang="en-US" altLang="zh-CN" sz="2400" b="1" i="1" u="none" baseline="0">
                <a:solidFill>
                  <a:schemeClr val="tx2"/>
                </a:solidFill>
                <a:latin typeface="Times New Roman" panose="02020603050405020304" pitchFamily="2" charset="0"/>
                <a:ea typeface="华文中宋" panose="02010600040101010101" pitchFamily="2" charset="-122"/>
              </a:rPr>
              <a:t>P</a:t>
            </a:r>
            <a:r>
              <a:rPr lang="en-US" altLang="zh-CN" sz="2400" b="1" i="1" u="none" baseline="-25000">
                <a:solidFill>
                  <a:schemeClr val="tx2"/>
                </a:solidFill>
                <a:latin typeface="Times New Roman" panose="02020603050405020304" pitchFamily="2" charset="0"/>
                <a:ea typeface="华文中宋" panose="02010600040101010101" pitchFamily="2" charset="-122"/>
              </a:rPr>
              <a:t>4</a:t>
            </a:r>
            <a:r>
              <a:rPr lang="zh-CN" altLang="en-US" sz="2400" b="1" i="1" u="none" baseline="-25000">
                <a:solidFill>
                  <a:schemeClr val="tx2"/>
                </a:solidFill>
                <a:latin typeface="Times New Roman" panose="02020603050405020304" pitchFamily="2" charset="0"/>
                <a:ea typeface="华文中宋" panose="02010600040101010101" pitchFamily="2" charset="-122"/>
              </a:rPr>
              <a:t>、</a:t>
            </a:r>
            <a:r>
              <a:rPr lang="en-US" altLang="zh-CN" sz="2400" b="1" i="1" u="none" baseline="0">
                <a:solidFill>
                  <a:schemeClr val="tx2"/>
                </a:solidFill>
                <a:latin typeface="Times New Roman" panose="02020603050405020304" pitchFamily="2" charset="0"/>
                <a:ea typeface="华文中宋" panose="02010600040101010101" pitchFamily="2" charset="-122"/>
              </a:rPr>
              <a:t>P</a:t>
            </a:r>
            <a:r>
              <a:rPr lang="en-US" altLang="zh-CN" sz="2400" b="1" i="1" u="none" baseline="-25000">
                <a:solidFill>
                  <a:schemeClr val="tx2"/>
                </a:solidFill>
                <a:latin typeface="Times New Roman" panose="02020603050405020304" pitchFamily="2" charset="0"/>
                <a:ea typeface="华文中宋" panose="02010600040101010101" pitchFamily="2" charset="-122"/>
              </a:rPr>
              <a:t>2</a:t>
            </a:r>
            <a:r>
              <a:rPr lang="zh-CN" altLang="en-US" sz="2400" b="1" i="1" u="none" baseline="0">
                <a:solidFill>
                  <a:schemeClr val="tx2"/>
                </a:solidFill>
                <a:latin typeface="Arial" panose="020B0604020202020204" pitchFamily="34" charset="0"/>
                <a:ea typeface="华文中宋" panose="02010600040101010101" pitchFamily="2" charset="-122"/>
              </a:rPr>
              <a:t>的滚动轴承价格比约为</a:t>
            </a:r>
            <a:r>
              <a:rPr lang="en-US" altLang="zh-CN" sz="2400" b="1" i="1" u="none" baseline="0">
                <a:solidFill>
                  <a:schemeClr val="tx2"/>
                </a:solidFill>
                <a:latin typeface="Times New Roman" panose="02020603050405020304" pitchFamily="2" charset="0"/>
                <a:ea typeface="华文中宋" panose="02010600040101010101" pitchFamily="2" charset="-122"/>
              </a:rPr>
              <a:t>1:1.5:2:7:10</a:t>
            </a:r>
          </a:p>
        </p:txBody>
      </p:sp>
      <p:sp>
        <p:nvSpPr>
          <p:cNvPr id="2" name="文本框 7171">
            <a:hlinkClick r:id="rId2" action="ppaction://hlinksldjump"/>
          </p:cNvPr>
          <p:cNvSpPr txBox="1"/>
          <p:nvPr/>
        </p:nvSpPr>
        <p:spPr>
          <a:xfrm>
            <a:off x="2587625" y="224790"/>
            <a:ext cx="4881880" cy="435610"/>
          </a:xfrm>
          <a:prstGeom prst="rect">
            <a:avLst/>
          </a:prstGeom>
          <a:noFill/>
          <a:ln w="9525">
            <a:noFill/>
          </a:ln>
        </p:spPr>
        <p:txBody>
          <a:bodyPr wrap="square" anchor="b" anchorCtr="1">
            <a:spAutoFit/>
          </a:bodyPr>
          <a:lstStyle/>
          <a:p>
            <a:pPr>
              <a:lnSpc>
                <a:spcPct val="80000"/>
              </a:lnSpc>
              <a:spcBef>
                <a:spcPct val="10000"/>
              </a:spcBef>
            </a:pPr>
            <a:r>
              <a:rPr lang="zh-CN" altLang="en-US" b="1">
                <a:solidFill>
                  <a:schemeClr val="tx2"/>
                </a:solidFill>
                <a:latin typeface="Times New Roman" panose="02020603050405020304" pitchFamily="2" charset="0"/>
                <a:ea typeface="隶书" panose="02010509060101010101" pitchFamily="1" charset="-122"/>
              </a:rPr>
              <a:t>§</a:t>
            </a:r>
            <a:r>
              <a:rPr lang="en-US" altLang="zh-CN" b="1">
                <a:solidFill>
                  <a:schemeClr val="tx2"/>
                </a:solidFill>
                <a:latin typeface="Times New Roman" panose="02020603050405020304" pitchFamily="2" charset="0"/>
                <a:ea typeface="隶书" panose="02010509060101010101" pitchFamily="1" charset="-122"/>
              </a:rPr>
              <a:t>13—3</a:t>
            </a:r>
            <a:r>
              <a:rPr lang="en-US" altLang="zh-CN" b="1">
                <a:solidFill>
                  <a:schemeClr val="tx2"/>
                </a:solidFill>
                <a:latin typeface="隶书" panose="02010509060101010101" pitchFamily="1" charset="-122"/>
                <a:ea typeface="隶书" panose="02010509060101010101" pitchFamily="1" charset="-122"/>
              </a:rPr>
              <a:t> </a:t>
            </a:r>
            <a:r>
              <a:rPr lang="zh-CN" altLang="en-US" b="1">
                <a:solidFill>
                  <a:schemeClr val="tx2"/>
                </a:solidFill>
                <a:latin typeface="隶书" panose="02010509060101010101" pitchFamily="1" charset="-122"/>
                <a:ea typeface="隶书" panose="02010509060101010101" pitchFamily="1" charset="-122"/>
              </a:rPr>
              <a:t>滚动轴承类型的选择</a:t>
            </a:r>
          </a:p>
        </p:txBody>
      </p:sp>
    </p:spTree>
  </p:cSld>
  <p:clrMapOvr>
    <a:masterClrMapping/>
  </p:clrMapOvr>
  <p:transition>
    <p:whee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2290">
                                            <p:txEl>
                                              <p:pRg st="0" end="0"/>
                                            </p:txEl>
                                          </p:spTgt>
                                        </p:tgtEl>
                                        <p:attrNameLst>
                                          <p:attrName>style.visibility</p:attrName>
                                        </p:attrNameLst>
                                      </p:cBhvr>
                                      <p:to>
                                        <p:strVal val="visible"/>
                                      </p:to>
                                    </p:set>
                                    <p:animEffect transition="in" filter="slide(fromBottom)">
                                      <p:cBhvr>
                                        <p:cTn id="7" dur="500"/>
                                        <p:tgtEl>
                                          <p:spTgt spid="1229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2290">
                                            <p:txEl>
                                              <p:pRg st="1" end="1"/>
                                            </p:txEl>
                                          </p:spTgt>
                                        </p:tgtEl>
                                        <p:attrNameLst>
                                          <p:attrName>style.visibility</p:attrName>
                                        </p:attrNameLst>
                                      </p:cBhvr>
                                      <p:to>
                                        <p:strVal val="visible"/>
                                      </p:to>
                                    </p:set>
                                    <p:animEffect transition="in" filter="slide(fromBottom)">
                                      <p:cBhvr>
                                        <p:cTn id="12" dur="500"/>
                                        <p:tgtEl>
                                          <p:spTgt spid="1229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2291">
                                            <p:txEl>
                                              <p:pRg st="0" end="0"/>
                                            </p:txEl>
                                          </p:spTgt>
                                        </p:tgtEl>
                                        <p:attrNameLst>
                                          <p:attrName>style.visibility</p:attrName>
                                        </p:attrNameLst>
                                      </p:cBhvr>
                                      <p:to>
                                        <p:strVal val="visible"/>
                                      </p:to>
                                    </p:set>
                                    <p:animEffect transition="in" filter="box(in)">
                                      <p:cBhvr>
                                        <p:cTn id="17" dur="500"/>
                                        <p:tgtEl>
                                          <p:spTgt spid="1229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2291">
                                            <p:txEl>
                                              <p:pRg st="1" end="1"/>
                                            </p:txEl>
                                          </p:spTgt>
                                        </p:tgtEl>
                                        <p:attrNameLst>
                                          <p:attrName>style.visibility</p:attrName>
                                        </p:attrNameLst>
                                      </p:cBhvr>
                                      <p:to>
                                        <p:strVal val="visible"/>
                                      </p:to>
                                    </p:set>
                                    <p:animEffect transition="in" filter="box(in)">
                                      <p:cBhvr>
                                        <p:cTn id="22" dur="500"/>
                                        <p:tgtEl>
                                          <p:spTgt spid="12291">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2291">
                                            <p:txEl>
                                              <p:pRg st="2" end="2"/>
                                            </p:txEl>
                                          </p:spTgt>
                                        </p:tgtEl>
                                        <p:attrNameLst>
                                          <p:attrName>style.visibility</p:attrName>
                                        </p:attrNameLst>
                                      </p:cBhvr>
                                      <p:to>
                                        <p:strVal val="visible"/>
                                      </p:to>
                                    </p:set>
                                    <p:animEffect transition="in" filter="box(in)">
                                      <p:cBhvr>
                                        <p:cTn id="27" dur="500"/>
                                        <p:tgtEl>
                                          <p:spTgt spid="1229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build="p" bldLvl="5"/>
      <p:bldP spid="12291" grpId="0" build="p" bldLvl="5"/>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内容占位符 17409" descr="T13-8b"/>
          <p:cNvPicPr>
            <a:picLocks noGrp="1" noChangeAspect="1"/>
          </p:cNvPicPr>
          <p:nvPr>
            <p:ph sz="half"/>
          </p:nvPr>
        </p:nvPicPr>
        <p:blipFill>
          <a:blip r:embed="rId3"/>
          <a:stretch>
            <a:fillRect/>
          </a:stretch>
        </p:blipFill>
        <p:spPr>
          <a:xfrm>
            <a:off x="6305550" y="1680528"/>
            <a:ext cx="2549525" cy="3117850"/>
          </a:xfrm>
          <a:prstGeom prst="rect">
            <a:avLst/>
          </a:prstGeom>
          <a:noFill/>
          <a:ln w="9525">
            <a:noFill/>
          </a:ln>
        </p:spPr>
      </p:pic>
      <p:sp>
        <p:nvSpPr>
          <p:cNvPr id="17411" name="矩形 17410"/>
          <p:cNvSpPr/>
          <p:nvPr/>
        </p:nvSpPr>
        <p:spPr>
          <a:xfrm>
            <a:off x="268288" y="777240"/>
            <a:ext cx="4400550" cy="519113"/>
          </a:xfrm>
          <a:prstGeom prst="rect">
            <a:avLst/>
          </a:prstGeom>
          <a:noFill/>
          <a:ln w="9525">
            <a:noFill/>
          </a:ln>
        </p:spPr>
        <p:txBody>
          <a:bodyPr anchor="t">
            <a:spAutoFit/>
          </a:bodyPr>
          <a:lstStyle/>
          <a:p>
            <a:pPr>
              <a:spcBef>
                <a:spcPct val="50000"/>
              </a:spcBef>
            </a:pPr>
            <a:r>
              <a:rPr lang="zh-CN" altLang="en-US" b="1">
                <a:solidFill>
                  <a:schemeClr val="tx2"/>
                </a:solidFill>
                <a:latin typeface="Times New Roman" panose="02020603050405020304" pitchFamily="2" charset="0"/>
                <a:ea typeface="华文中宋" panose="02010600040101010101" pitchFamily="2" charset="-122"/>
              </a:rPr>
              <a:t>一、轴承工作的受力分析</a:t>
            </a:r>
          </a:p>
        </p:txBody>
      </p:sp>
      <p:sp>
        <p:nvSpPr>
          <p:cNvPr id="17412" name="矩形 17411"/>
          <p:cNvSpPr/>
          <p:nvPr/>
        </p:nvSpPr>
        <p:spPr>
          <a:xfrm>
            <a:off x="423863" y="1767840"/>
            <a:ext cx="5454650" cy="2720975"/>
          </a:xfrm>
          <a:prstGeom prst="rect">
            <a:avLst/>
          </a:prstGeom>
          <a:noFill/>
          <a:ln w="9525">
            <a:noFill/>
          </a:ln>
        </p:spPr>
        <p:txBody>
          <a:bodyPr anchor="t">
            <a:spAutoFit/>
          </a:bodyPr>
          <a:lstStyle/>
          <a:p>
            <a:pPr>
              <a:lnSpc>
                <a:spcPct val="120000"/>
              </a:lnSpc>
            </a:pPr>
            <a:r>
              <a:rPr lang="zh-CN" altLang="en-US" sz="2400">
                <a:solidFill>
                  <a:schemeClr val="tx2"/>
                </a:solidFill>
                <a:latin typeface="华文中宋" panose="02010600040101010101" pitchFamily="2" charset="-122"/>
                <a:ea typeface="华文中宋" panose="02010600040101010101" pitchFamily="2" charset="-122"/>
              </a:rPr>
              <a:t>　　滚动轴承工作时，并非所有滚动体都同时受载。</a:t>
            </a:r>
          </a:p>
          <a:p>
            <a:pPr>
              <a:lnSpc>
                <a:spcPct val="120000"/>
              </a:lnSpc>
            </a:pPr>
            <a:r>
              <a:rPr lang="zh-CN" altLang="en-US" sz="2400">
                <a:solidFill>
                  <a:schemeClr val="tx2"/>
                </a:solidFill>
                <a:latin typeface="华文中宋" panose="02010600040101010101" pitchFamily="2" charset="-122"/>
                <a:ea typeface="华文中宋" panose="02010600040101010101" pitchFamily="2" charset="-122"/>
              </a:rPr>
              <a:t>      滚动体同时受载的程度与轴承所受的径向力和轴向力的大小有关，一般以控制约半圈滚动体同时受载为宜（如右图所示）。</a:t>
            </a:r>
          </a:p>
        </p:txBody>
      </p:sp>
      <p:sp>
        <p:nvSpPr>
          <p:cNvPr id="17413" name="文本框 17412"/>
          <p:cNvSpPr txBox="1"/>
          <p:nvPr/>
        </p:nvSpPr>
        <p:spPr>
          <a:xfrm>
            <a:off x="528638" y="4406265"/>
            <a:ext cx="5526087" cy="1406525"/>
          </a:xfrm>
          <a:prstGeom prst="rect">
            <a:avLst/>
          </a:prstGeom>
          <a:noFill/>
          <a:ln w="9525">
            <a:noFill/>
          </a:ln>
        </p:spPr>
        <p:txBody>
          <a:bodyPr anchor="t">
            <a:spAutoFit/>
          </a:bodyPr>
          <a:lstStyle/>
          <a:p>
            <a:pPr>
              <a:lnSpc>
                <a:spcPct val="120000"/>
              </a:lnSpc>
            </a:pPr>
            <a:r>
              <a:rPr lang="zh-CN" altLang="en-US" sz="2400">
                <a:solidFill>
                  <a:schemeClr val="tx2"/>
                </a:solidFill>
                <a:latin typeface="华文中宋" panose="02010600040101010101" pitchFamily="2" charset="-122"/>
                <a:ea typeface="华文中宋" panose="02010600040101010101" pitchFamily="2" charset="-122"/>
              </a:rPr>
              <a:t>　　工作时，轴承各个元件上载荷及产生的应力是时时变化的，而固定套圈受载最大处的工作状态最为恶劣。</a:t>
            </a:r>
          </a:p>
        </p:txBody>
      </p:sp>
      <p:sp>
        <p:nvSpPr>
          <p:cNvPr id="17414" name="文本框 17413"/>
          <p:cNvSpPr txBox="1"/>
          <p:nvPr/>
        </p:nvSpPr>
        <p:spPr>
          <a:xfrm>
            <a:off x="7356475" y="4755515"/>
            <a:ext cx="708025" cy="457200"/>
          </a:xfrm>
          <a:prstGeom prst="rect">
            <a:avLst/>
          </a:prstGeom>
          <a:noFill/>
          <a:ln w="9525">
            <a:noFill/>
          </a:ln>
        </p:spPr>
        <p:txBody>
          <a:bodyPr wrap="none" anchor="t">
            <a:spAutoFit/>
          </a:bodyPr>
          <a:lstStyle/>
          <a:p>
            <a:pPr>
              <a:spcBef>
                <a:spcPct val="50000"/>
              </a:spcBef>
              <a:buClr>
                <a:schemeClr val="hlink"/>
              </a:buClr>
              <a:buSzPct val="80000"/>
              <a:buFont typeface="Wingdings" panose="05000000000000000000" pitchFamily="2" charset="2"/>
              <a:buNone/>
            </a:pPr>
            <a:r>
              <a:rPr lang="en-US" altLang="zh-CN" sz="2400" i="1">
                <a:latin typeface="Times New Roman" panose="02020603050405020304" pitchFamily="2" charset="0"/>
                <a:ea typeface="华文中宋" panose="02010600040101010101" pitchFamily="2" charset="-122"/>
              </a:rPr>
              <a:t>F</a:t>
            </a:r>
            <a:r>
              <a:rPr lang="en-US" altLang="zh-CN" sz="2400" i="1" baseline="-25000">
                <a:latin typeface="Times New Roman" panose="02020603050405020304" pitchFamily="2" charset="0"/>
                <a:ea typeface="华文中宋" panose="02010600040101010101" pitchFamily="2" charset="-122"/>
              </a:rPr>
              <a:t>max</a:t>
            </a:r>
          </a:p>
        </p:txBody>
      </p:sp>
      <p:graphicFrame>
        <p:nvGraphicFramePr>
          <p:cNvPr id="17415" name="内容占位符 17414"/>
          <p:cNvGraphicFramePr>
            <a:graphicFrameLocks noGrp="1" noChangeAspect="1"/>
          </p:cNvGraphicFramePr>
          <p:nvPr>
            <p:ph sz="half"/>
          </p:nvPr>
        </p:nvGraphicFramePr>
        <p:xfrm>
          <a:off x="1476375" y="5942965"/>
          <a:ext cx="4244975" cy="654050"/>
        </p:xfrm>
        <a:graphic>
          <a:graphicData uri="http://schemas.openxmlformats.org/presentationml/2006/ole">
            <mc:AlternateContent xmlns:mc="http://schemas.openxmlformats.org/markup-compatibility/2006">
              <mc:Choice xmlns:v="urn:schemas-microsoft-com:vml" Requires="v">
                <p:oleObj spid="_x0000_s4098" r:id="rId4" imgW="2551430" imgH="393700" progId="Equation.3">
                  <p:embed/>
                </p:oleObj>
              </mc:Choice>
              <mc:Fallback>
                <p:oleObj r:id="rId4" imgW="2551430" imgH="393700" progId="Equation.3">
                  <p:embed/>
                  <p:pic>
                    <p:nvPicPr>
                      <p:cNvPr id="0" name="图片 3076"/>
                      <p:cNvPicPr/>
                      <p:nvPr/>
                    </p:nvPicPr>
                    <p:blipFill>
                      <a:blip r:embed="rId5">
                        <a:clrChange>
                          <a:clrFrom>
                            <a:srgbClr val="000000"/>
                          </a:clrFrom>
                          <a:clrTo>
                            <a:srgbClr val="0000FF"/>
                          </a:clrTo>
                        </a:clrChange>
                      </a:blip>
                      <a:stretch>
                        <a:fillRect/>
                      </a:stretch>
                    </p:blipFill>
                    <p:spPr>
                      <a:xfrm>
                        <a:off x="1476375" y="5942965"/>
                        <a:ext cx="4244975" cy="654050"/>
                      </a:xfrm>
                      <a:prstGeom prst="rect">
                        <a:avLst/>
                      </a:prstGeom>
                      <a:noFill/>
                      <a:ln w="38100">
                        <a:noFill/>
                        <a:miter/>
                      </a:ln>
                    </p:spPr>
                  </p:pic>
                </p:oleObj>
              </mc:Fallback>
            </mc:AlternateContent>
          </a:graphicData>
        </a:graphic>
      </p:graphicFrame>
      <p:sp>
        <p:nvSpPr>
          <p:cNvPr id="16391" name="文本框 17415">
            <a:hlinkClick r:id="rId6" action="ppaction://hlinksldjump"/>
          </p:cNvPr>
          <p:cNvSpPr txBox="1"/>
          <p:nvPr/>
        </p:nvSpPr>
        <p:spPr>
          <a:xfrm>
            <a:off x="2588260" y="152400"/>
            <a:ext cx="4922838" cy="435610"/>
          </a:xfrm>
          <a:prstGeom prst="rect">
            <a:avLst/>
          </a:prstGeom>
          <a:noFill/>
          <a:ln w="9525">
            <a:noFill/>
          </a:ln>
        </p:spPr>
        <p:txBody>
          <a:bodyPr anchor="t">
            <a:spAutoFit/>
          </a:bodyPr>
          <a:lstStyle/>
          <a:p>
            <a:pPr>
              <a:lnSpc>
                <a:spcPct val="80000"/>
              </a:lnSpc>
            </a:pPr>
            <a:r>
              <a:rPr lang="zh-CN" altLang="en-US" b="1">
                <a:solidFill>
                  <a:schemeClr val="tx2"/>
                </a:solidFill>
                <a:latin typeface="Times New Roman" panose="02020603050405020304" pitchFamily="2" charset="0"/>
                <a:ea typeface="隶书" panose="02010509060101010101" pitchFamily="1" charset="-122"/>
              </a:rPr>
              <a:t>§</a:t>
            </a:r>
            <a:r>
              <a:rPr lang="en-US" altLang="zh-CN" b="1">
                <a:solidFill>
                  <a:schemeClr val="tx2"/>
                </a:solidFill>
                <a:latin typeface="Times New Roman" panose="02020603050405020304" pitchFamily="2" charset="0"/>
                <a:ea typeface="隶书" panose="02010509060101010101" pitchFamily="1" charset="-122"/>
              </a:rPr>
              <a:t>13—4 </a:t>
            </a:r>
            <a:r>
              <a:rPr lang="zh-CN" altLang="en-US" b="1">
                <a:solidFill>
                  <a:schemeClr val="tx2"/>
                </a:solidFill>
                <a:latin typeface="Times New Roman" panose="02020603050405020304" pitchFamily="2" charset="0"/>
                <a:ea typeface="隶书" panose="02010509060101010101" pitchFamily="1" charset="-122"/>
              </a:rPr>
              <a:t>滚动轴承的工作情况</a:t>
            </a:r>
          </a:p>
        </p:txBody>
      </p:sp>
      <p:sp>
        <p:nvSpPr>
          <p:cNvPr id="17417" name="文本框 17416"/>
          <p:cNvSpPr txBox="1"/>
          <p:nvPr/>
        </p:nvSpPr>
        <p:spPr>
          <a:xfrm>
            <a:off x="495300" y="1224915"/>
            <a:ext cx="2401888" cy="604838"/>
          </a:xfrm>
          <a:prstGeom prst="rect">
            <a:avLst/>
          </a:prstGeom>
          <a:noFill/>
          <a:ln w="9525">
            <a:noFill/>
          </a:ln>
        </p:spPr>
        <p:txBody>
          <a:bodyPr anchor="t">
            <a:spAutoFit/>
          </a:bodyPr>
          <a:lstStyle/>
          <a:p>
            <a:pPr>
              <a:lnSpc>
                <a:spcPct val="120000"/>
              </a:lnSpc>
              <a:buClr>
                <a:srgbClr val="FF0000"/>
              </a:buClr>
              <a:buSzPct val="80000"/>
              <a:buFont typeface="Wingdings" panose="05000000000000000000" pitchFamily="2" charset="2"/>
              <a:buChar char="u"/>
            </a:pPr>
            <a:r>
              <a:rPr lang="en-US" altLang="zh-CN" b="1">
                <a:solidFill>
                  <a:schemeClr val="tx2"/>
                </a:solidFill>
                <a:latin typeface="Times New Roman" panose="02020603050405020304" pitchFamily="2" charset="0"/>
                <a:ea typeface="华文中宋" panose="02010600040101010101" pitchFamily="2" charset="-122"/>
              </a:rPr>
              <a:t> </a:t>
            </a:r>
            <a:r>
              <a:rPr lang="zh-CN" altLang="en-US" b="1">
                <a:solidFill>
                  <a:schemeClr val="tx2"/>
                </a:solidFill>
                <a:latin typeface="Times New Roman" panose="02020603050405020304" pitchFamily="2" charset="0"/>
                <a:ea typeface="华文中宋" panose="02010600040101010101" pitchFamily="2" charset="-122"/>
              </a:rPr>
              <a:t>载荷分布</a:t>
            </a:r>
            <a:r>
              <a:rPr lang="zh-CN" altLang="en-US" sz="2400" b="1">
                <a:solidFill>
                  <a:schemeClr val="tx2"/>
                </a:solidFill>
                <a:latin typeface="华文中宋" panose="02010600040101010101" pitchFamily="2" charset="-122"/>
                <a:ea typeface="华文中宋" panose="02010600040101010101" pitchFamily="2" charset="-122"/>
              </a:rPr>
              <a:t>　　</a:t>
            </a:r>
          </a:p>
        </p:txBody>
      </p:sp>
    </p:spTree>
  </p:cSld>
  <p:clrMapOvr>
    <a:masterClrMapping/>
  </p:clrMapOvr>
  <p:transition>
    <p:whee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9" presetClass="entr" presetSubtype="0" accel="100000" fill="hold" grpId="0" nodeType="clickEffect">
                                  <p:stCondLst>
                                    <p:cond delay="0"/>
                                  </p:stCondLst>
                                  <p:childTnLst>
                                    <p:set>
                                      <p:cBhvr>
                                        <p:cTn id="6" dur="1" fill="hold">
                                          <p:stCondLst>
                                            <p:cond delay="0"/>
                                          </p:stCondLst>
                                        </p:cTn>
                                        <p:tgtEl>
                                          <p:spTgt spid="17411"/>
                                        </p:tgtEl>
                                        <p:attrNameLst>
                                          <p:attrName>style.visibility</p:attrName>
                                        </p:attrNameLst>
                                      </p:cBhvr>
                                      <p:to>
                                        <p:strVal val="visible"/>
                                      </p:to>
                                    </p:set>
                                    <p:anim calcmode="lin" valueType="num">
                                      <p:cBhvr>
                                        <p:cTn id="7" dur="500" fill="hold"/>
                                        <p:tgtEl>
                                          <p:spTgt spid="17411"/>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17411"/>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17411"/>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17411"/>
                                        </p:tgtEl>
                                        <p:attrNameLst>
                                          <p:attrName>ppt_y</p:attrName>
                                        </p:attrNameLst>
                                      </p:cBhvr>
                                      <p:tavLst>
                                        <p:tav tm="0">
                                          <p:val>
                                            <p:strVal val="#ppt_y"/>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7417"/>
                                        </p:tgtEl>
                                        <p:attrNameLst>
                                          <p:attrName>style.visibility</p:attrName>
                                        </p:attrNameLst>
                                      </p:cBhvr>
                                      <p:to>
                                        <p:strVal val="visible"/>
                                      </p:to>
                                    </p:set>
                                    <p:animEffect transition="in" filter="wipe(up)">
                                      <p:cBhvr>
                                        <p:cTn id="15" dur="500"/>
                                        <p:tgtEl>
                                          <p:spTgt spid="17417"/>
                                        </p:tgtEl>
                                      </p:cBhvr>
                                    </p:animEffect>
                                  </p:childTnLst>
                                </p:cTn>
                              </p:par>
                            </p:childTnLst>
                          </p:cTn>
                        </p:par>
                      </p:childTnLst>
                    </p:cTn>
                  </p:par>
                  <p:par>
                    <p:cTn id="16" fill="hold">
                      <p:stCondLst>
                        <p:cond delay="indefinite"/>
                      </p:stCondLst>
                      <p:childTnLst>
                        <p:par>
                          <p:cTn id="17" fill="hold">
                            <p:stCondLst>
                              <p:cond delay="0"/>
                            </p:stCondLst>
                            <p:childTnLst>
                              <p:par>
                                <p:cTn id="18" presetID="18" presetClass="entr" presetSubtype="6" fill="hold" grpId="0" nodeType="clickEffect">
                                  <p:stCondLst>
                                    <p:cond delay="0"/>
                                  </p:stCondLst>
                                  <p:childTnLst>
                                    <p:set>
                                      <p:cBhvr>
                                        <p:cTn id="19" dur="1" fill="hold">
                                          <p:stCondLst>
                                            <p:cond delay="0"/>
                                          </p:stCondLst>
                                        </p:cTn>
                                        <p:tgtEl>
                                          <p:spTgt spid="17412"/>
                                        </p:tgtEl>
                                        <p:attrNameLst>
                                          <p:attrName>style.visibility</p:attrName>
                                        </p:attrNameLst>
                                      </p:cBhvr>
                                      <p:to>
                                        <p:strVal val="visible"/>
                                      </p:to>
                                    </p:set>
                                    <p:animEffect transition="in" filter="strips(downRight)">
                                      <p:cBhvr>
                                        <p:cTn id="20" dur="500"/>
                                        <p:tgtEl>
                                          <p:spTgt spid="17412"/>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17410"/>
                                        </p:tgtEl>
                                        <p:attrNameLst>
                                          <p:attrName>style.visibility</p:attrName>
                                        </p:attrNameLst>
                                      </p:cBhvr>
                                      <p:to>
                                        <p:strVal val="visible"/>
                                      </p:to>
                                    </p:set>
                                    <p:animEffect transition="in" filter="dissolve">
                                      <p:cBhvr>
                                        <p:cTn id="25" dur="500"/>
                                        <p:tgtEl>
                                          <p:spTgt spid="1741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17413"/>
                                        </p:tgtEl>
                                        <p:attrNameLst>
                                          <p:attrName>style.visibility</p:attrName>
                                        </p:attrNameLst>
                                      </p:cBhvr>
                                      <p:to>
                                        <p:strVal val="visible"/>
                                      </p:to>
                                    </p:set>
                                    <p:animEffect transition="in" filter="wipe(up)">
                                      <p:cBhvr>
                                        <p:cTn id="30" dur="500"/>
                                        <p:tgtEl>
                                          <p:spTgt spid="17413"/>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4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17415"/>
                                        </p:tgtEl>
                                        <p:attrNameLst>
                                          <p:attrName>style.visibility</p:attrName>
                                        </p:attrNameLst>
                                      </p:cBhvr>
                                      <p:to>
                                        <p:strVal val="visible"/>
                                      </p:to>
                                    </p:set>
                                    <p:animEffect transition="in" filter="wipe(left)">
                                      <p:cBhvr>
                                        <p:cTn id="39" dur="500"/>
                                        <p:tgtEl>
                                          <p:spTgt spid="174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p:bldP spid="17412" grpId="0"/>
      <p:bldP spid="17413" grpId="0"/>
      <p:bldP spid="17414" grpId="0"/>
      <p:bldP spid="1741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18433"/>
          <p:cNvSpPr txBox="1"/>
          <p:nvPr/>
        </p:nvSpPr>
        <p:spPr>
          <a:xfrm>
            <a:off x="4956175" y="1907223"/>
            <a:ext cx="3556000" cy="396875"/>
          </a:xfrm>
          <a:prstGeom prst="rect">
            <a:avLst/>
          </a:prstGeom>
          <a:noFill/>
          <a:ln w="9525">
            <a:noFill/>
          </a:ln>
        </p:spPr>
        <p:txBody>
          <a:bodyPr anchor="t">
            <a:spAutoFit/>
          </a:bodyPr>
          <a:lstStyle/>
          <a:p>
            <a:pPr>
              <a:spcBef>
                <a:spcPct val="50000"/>
              </a:spcBef>
            </a:pPr>
            <a:r>
              <a:rPr lang="zh-CN" altLang="en-US" sz="2000">
                <a:solidFill>
                  <a:srgbClr val="FF0000"/>
                </a:solidFill>
                <a:latin typeface="Times New Roman" panose="02020603050405020304" pitchFamily="2" charset="0"/>
                <a:ea typeface="华文中宋" panose="02010600040101010101" pitchFamily="2" charset="-122"/>
              </a:rPr>
              <a:t>滚动体上一点的应力分布</a:t>
            </a:r>
          </a:p>
        </p:txBody>
      </p:sp>
      <p:sp>
        <p:nvSpPr>
          <p:cNvPr id="18435" name="文本框 18434"/>
          <p:cNvSpPr txBox="1"/>
          <p:nvPr/>
        </p:nvSpPr>
        <p:spPr>
          <a:xfrm>
            <a:off x="5224463" y="4459923"/>
            <a:ext cx="3470275" cy="396875"/>
          </a:xfrm>
          <a:prstGeom prst="rect">
            <a:avLst/>
          </a:prstGeom>
          <a:noFill/>
          <a:ln w="9525">
            <a:noFill/>
          </a:ln>
        </p:spPr>
        <p:txBody>
          <a:bodyPr anchor="t">
            <a:spAutoFit/>
          </a:bodyPr>
          <a:lstStyle/>
          <a:p>
            <a:pPr>
              <a:spcBef>
                <a:spcPct val="50000"/>
              </a:spcBef>
            </a:pPr>
            <a:r>
              <a:rPr lang="zh-CN" altLang="en-US" sz="2000">
                <a:solidFill>
                  <a:srgbClr val="FF0000"/>
                </a:solidFill>
                <a:latin typeface="Times New Roman" panose="02020603050405020304" pitchFamily="2" charset="0"/>
                <a:ea typeface="华文中宋" panose="02010600040101010101" pitchFamily="2" charset="-122"/>
              </a:rPr>
              <a:t>固定套圈上一点的应力分布</a:t>
            </a:r>
          </a:p>
        </p:txBody>
      </p:sp>
      <p:pic>
        <p:nvPicPr>
          <p:cNvPr id="18436" name="力不动.avi">
            <a:hlinkClick r:id="" action="ppaction://media"/>
          </p:cNvPr>
          <p:cNvPicPr>
            <a:picLocks noRot="1" noChangeAspect="1"/>
          </p:cNvPicPr>
          <p:nvPr>
            <a:videoFile r:link="rId2"/>
            <p:extLst>
              <p:ext uri="{DAA4B4D4-6D71-4841-9C94-3DE7FCFB9230}">
                <p14:media xmlns:p14="http://schemas.microsoft.com/office/powerpoint/2010/main" r:link="rId1"/>
              </p:ext>
            </p:extLst>
          </p:nvPr>
        </p:nvPicPr>
        <p:blipFill>
          <a:blip r:embed="rId4"/>
          <a:stretch>
            <a:fillRect/>
          </a:stretch>
        </p:blipFill>
        <p:spPr>
          <a:xfrm>
            <a:off x="38100" y="1969135"/>
            <a:ext cx="3525838" cy="2798763"/>
          </a:xfrm>
          <a:prstGeom prst="rect">
            <a:avLst/>
          </a:prstGeom>
          <a:noFill/>
          <a:ln w="9525">
            <a:noFill/>
          </a:ln>
        </p:spPr>
      </p:pic>
      <p:grpSp>
        <p:nvGrpSpPr>
          <p:cNvPr id="18437" name="组合 18436"/>
          <p:cNvGrpSpPr/>
          <p:nvPr/>
        </p:nvGrpSpPr>
        <p:grpSpPr>
          <a:xfrm>
            <a:off x="3806825" y="1346835"/>
            <a:ext cx="4887913" cy="2293938"/>
            <a:chOff x="0" y="0"/>
            <a:chExt cx="3079" cy="1445"/>
          </a:xfrm>
        </p:grpSpPr>
        <p:sp>
          <p:nvSpPr>
            <p:cNvPr id="17413" name="直接连接符 18437"/>
            <p:cNvSpPr/>
            <p:nvPr/>
          </p:nvSpPr>
          <p:spPr>
            <a:xfrm>
              <a:off x="199" y="1284"/>
              <a:ext cx="2569" cy="0"/>
            </a:xfrm>
            <a:prstGeom prst="line">
              <a:avLst/>
            </a:prstGeom>
            <a:ln w="28575" cap="flat" cmpd="sng">
              <a:solidFill>
                <a:schemeClr val="tx1"/>
              </a:solidFill>
              <a:prstDash val="solid"/>
              <a:round/>
              <a:headEnd type="none" w="med" len="med"/>
              <a:tailEnd type="triangle" w="med" len="lg"/>
            </a:ln>
          </p:spPr>
          <p:txBody>
            <a:bodyPr anchor="t"/>
            <a:lstStyle/>
            <a:p>
              <a:endParaRPr lang="zh-CN" altLang="en-US">
                <a:latin typeface="Times New Roman" panose="02020603050405020304" pitchFamily="2" charset="0"/>
                <a:ea typeface="宋体" panose="02010600030101010101" pitchFamily="2" charset="-122"/>
              </a:endParaRPr>
            </a:p>
          </p:txBody>
        </p:sp>
        <p:sp>
          <p:nvSpPr>
            <p:cNvPr id="17414" name="直接连接符 18438"/>
            <p:cNvSpPr/>
            <p:nvPr/>
          </p:nvSpPr>
          <p:spPr>
            <a:xfrm flipV="1">
              <a:off x="208" y="279"/>
              <a:ext cx="0" cy="997"/>
            </a:xfrm>
            <a:prstGeom prst="line">
              <a:avLst/>
            </a:prstGeom>
            <a:ln w="28575" cap="flat" cmpd="sng">
              <a:solidFill>
                <a:schemeClr val="tx1"/>
              </a:solidFill>
              <a:prstDash val="solid"/>
              <a:round/>
              <a:headEnd type="none" w="med" len="med"/>
              <a:tailEnd type="triangle" w="med" len="lg"/>
            </a:ln>
          </p:spPr>
          <p:txBody>
            <a:bodyPr anchor="t"/>
            <a:lstStyle/>
            <a:p>
              <a:endParaRPr lang="zh-CN" altLang="en-US">
                <a:latin typeface="Times New Roman" panose="02020603050405020304" pitchFamily="2" charset="0"/>
                <a:ea typeface="宋体" panose="02010600030101010101" pitchFamily="2" charset="-122"/>
              </a:endParaRPr>
            </a:p>
          </p:txBody>
        </p:sp>
        <p:sp>
          <p:nvSpPr>
            <p:cNvPr id="17415" name="文本框 18439"/>
            <p:cNvSpPr txBox="1"/>
            <p:nvPr/>
          </p:nvSpPr>
          <p:spPr>
            <a:xfrm>
              <a:off x="34" y="1157"/>
              <a:ext cx="265" cy="288"/>
            </a:xfrm>
            <a:prstGeom prst="rect">
              <a:avLst/>
            </a:prstGeom>
            <a:noFill/>
            <a:ln w="9525">
              <a:noFill/>
            </a:ln>
          </p:spPr>
          <p:txBody>
            <a:bodyPr anchor="t">
              <a:spAutoFit/>
            </a:bodyPr>
            <a:lstStyle/>
            <a:p>
              <a:pPr>
                <a:spcBef>
                  <a:spcPct val="50000"/>
                </a:spcBef>
              </a:pPr>
              <a:r>
                <a:rPr lang="en-US" altLang="zh-CN" sz="2400">
                  <a:latin typeface="Times New Roman" panose="02020603050405020304" pitchFamily="2" charset="0"/>
                  <a:ea typeface="华文中宋" panose="02010600040101010101" pitchFamily="2" charset="-122"/>
                </a:rPr>
                <a:t>0</a:t>
              </a:r>
            </a:p>
          </p:txBody>
        </p:sp>
        <p:sp>
          <p:nvSpPr>
            <p:cNvPr id="17416" name="文本框 18440"/>
            <p:cNvSpPr txBox="1"/>
            <p:nvPr/>
          </p:nvSpPr>
          <p:spPr>
            <a:xfrm>
              <a:off x="2759" y="1111"/>
              <a:ext cx="320" cy="288"/>
            </a:xfrm>
            <a:prstGeom prst="rect">
              <a:avLst/>
            </a:prstGeom>
            <a:noFill/>
            <a:ln w="9525">
              <a:noFill/>
            </a:ln>
          </p:spPr>
          <p:txBody>
            <a:bodyPr anchor="t">
              <a:spAutoFit/>
            </a:bodyPr>
            <a:lstStyle/>
            <a:p>
              <a:pPr>
                <a:spcBef>
                  <a:spcPct val="50000"/>
                </a:spcBef>
              </a:pPr>
              <a:r>
                <a:rPr lang="en-US" altLang="zh-CN" sz="2400" i="1">
                  <a:latin typeface="Times New Roman" panose="02020603050405020304" pitchFamily="2" charset="0"/>
                  <a:ea typeface="华文中宋" panose="02010600040101010101" pitchFamily="2" charset="-122"/>
                </a:rPr>
                <a:t>t</a:t>
              </a:r>
            </a:p>
          </p:txBody>
        </p:sp>
        <p:sp>
          <p:nvSpPr>
            <p:cNvPr id="17417" name="文本框 18441"/>
            <p:cNvSpPr txBox="1"/>
            <p:nvPr/>
          </p:nvSpPr>
          <p:spPr>
            <a:xfrm>
              <a:off x="0" y="0"/>
              <a:ext cx="796" cy="288"/>
            </a:xfrm>
            <a:prstGeom prst="rect">
              <a:avLst/>
            </a:prstGeom>
            <a:noFill/>
            <a:ln w="9525">
              <a:noFill/>
            </a:ln>
          </p:spPr>
          <p:txBody>
            <a:bodyPr anchor="t">
              <a:spAutoFit/>
            </a:bodyPr>
            <a:lstStyle/>
            <a:p>
              <a:pPr>
                <a:spcBef>
                  <a:spcPct val="50000"/>
                </a:spcBef>
              </a:pPr>
              <a:r>
                <a:rPr lang="en-US" altLang="zh-CN" sz="2400" i="1">
                  <a:latin typeface="Times New Roman" panose="02020603050405020304" pitchFamily="2" charset="0"/>
                  <a:ea typeface="华文中宋" panose="02010600040101010101" pitchFamily="2" charset="-122"/>
                  <a:sym typeface="Symbol" panose="05050102010706020507" pitchFamily="2" charset="2"/>
                </a:rPr>
                <a:t>F</a:t>
              </a:r>
              <a:r>
                <a:rPr lang="en-US" altLang="zh-CN" sz="2400" baseline="-25000">
                  <a:latin typeface="Times New Roman" panose="02020603050405020304" pitchFamily="2" charset="0"/>
                  <a:ea typeface="华文中宋" panose="02010600040101010101" pitchFamily="2" charset="-122"/>
                  <a:sym typeface="Symbol" panose="05050102010706020507" pitchFamily="2" charset="2"/>
                </a:rPr>
                <a:t>Ni</a:t>
              </a:r>
              <a:r>
                <a:rPr lang="zh-CN" altLang="en-US" sz="2400">
                  <a:latin typeface="Times New Roman" panose="02020603050405020304" pitchFamily="2" charset="0"/>
                  <a:ea typeface="华文中宋" panose="02010600040101010101" pitchFamily="2" charset="-122"/>
                  <a:sym typeface="Symbol" panose="05050102010706020507" pitchFamily="2" charset="2"/>
                </a:rPr>
                <a:t>，</a:t>
              </a:r>
              <a:r>
                <a:rPr lang="en-US" altLang="zh-CN" sz="2400" i="1">
                  <a:latin typeface="Times New Roman" panose="02020603050405020304" pitchFamily="2" charset="0"/>
                  <a:ea typeface="华文中宋" panose="02010600040101010101" pitchFamily="2" charset="-122"/>
                  <a:sym typeface="Symbol" panose="05050102010706020507" pitchFamily="2" charset="2"/>
                </a:rPr>
                <a:t></a:t>
              </a:r>
              <a:r>
                <a:rPr lang="en-US" altLang="zh-CN" sz="2400" baseline="-25000">
                  <a:latin typeface="Times New Roman" panose="02020603050405020304" pitchFamily="2" charset="0"/>
                  <a:ea typeface="华文中宋" panose="02010600040101010101" pitchFamily="2" charset="-122"/>
                  <a:sym typeface="Symbol" panose="05050102010706020507" pitchFamily="2" charset="2"/>
                </a:rPr>
                <a:t>H</a:t>
              </a:r>
            </a:p>
          </p:txBody>
        </p:sp>
      </p:grpSp>
      <p:sp>
        <p:nvSpPr>
          <p:cNvPr id="18443" name="任意多边形 18442"/>
          <p:cNvSpPr/>
          <p:nvPr/>
        </p:nvSpPr>
        <p:spPr>
          <a:xfrm flipH="1">
            <a:off x="4276725" y="2943860"/>
            <a:ext cx="69850" cy="438150"/>
          </a:xfrm>
          <a:custGeom>
            <a:avLst/>
            <a:gdLst/>
            <a:ahLst/>
            <a:cxnLst/>
            <a:rect l="0" t="0" r="0" b="0"/>
            <a:pathLst>
              <a:path w="44" h="276">
                <a:moveTo>
                  <a:pt x="0" y="276"/>
                </a:moveTo>
                <a:cubicBezTo>
                  <a:pt x="5" y="270"/>
                  <a:pt x="10" y="264"/>
                  <a:pt x="14" y="254"/>
                </a:cubicBezTo>
                <a:cubicBezTo>
                  <a:pt x="18" y="244"/>
                  <a:pt x="20" y="237"/>
                  <a:pt x="22" y="218"/>
                </a:cubicBezTo>
                <a:cubicBezTo>
                  <a:pt x="24" y="199"/>
                  <a:pt x="25" y="164"/>
                  <a:pt x="26" y="138"/>
                </a:cubicBezTo>
                <a:cubicBezTo>
                  <a:pt x="27" y="112"/>
                  <a:pt x="29" y="82"/>
                  <a:pt x="30" y="62"/>
                </a:cubicBezTo>
                <a:cubicBezTo>
                  <a:pt x="31" y="42"/>
                  <a:pt x="32" y="28"/>
                  <a:pt x="34" y="18"/>
                </a:cubicBezTo>
                <a:cubicBezTo>
                  <a:pt x="36" y="8"/>
                  <a:pt x="41" y="4"/>
                  <a:pt x="44" y="0"/>
                </a:cubicBezTo>
              </a:path>
            </a:pathLst>
          </a:custGeom>
          <a:noFill/>
          <a:ln w="19050" cap="flat" cmpd="sng">
            <a:solidFill>
              <a:srgbClr val="000080"/>
            </a:solidFill>
            <a:prstDash val="solid"/>
            <a:round/>
            <a:headEnd type="none" w="med" len="med"/>
            <a:tailEnd type="none" w="med" len="med"/>
          </a:ln>
        </p:spPr>
        <p:txBody>
          <a:bodyPr/>
          <a:lstStyle/>
          <a:p>
            <a:endParaRPr lang="zh-CN" altLang="en-US"/>
          </a:p>
        </p:txBody>
      </p:sp>
      <p:grpSp>
        <p:nvGrpSpPr>
          <p:cNvPr id="18444" name="组合 18443"/>
          <p:cNvGrpSpPr/>
          <p:nvPr/>
        </p:nvGrpSpPr>
        <p:grpSpPr>
          <a:xfrm>
            <a:off x="4202113" y="2945448"/>
            <a:ext cx="82550" cy="438150"/>
            <a:chOff x="0" y="0"/>
            <a:chExt cx="52" cy="276"/>
          </a:xfrm>
        </p:grpSpPr>
        <p:sp>
          <p:nvSpPr>
            <p:cNvPr id="17420" name="任意多边形 18444"/>
            <p:cNvSpPr/>
            <p:nvPr/>
          </p:nvSpPr>
          <p:spPr>
            <a:xfrm>
              <a:off x="0" y="0"/>
              <a:ext cx="44" cy="276"/>
            </a:xfrm>
            <a:custGeom>
              <a:avLst/>
              <a:gdLst/>
              <a:ahLst/>
              <a:cxnLst/>
              <a:rect l="0" t="0" r="0" b="0"/>
              <a:pathLst>
                <a:path w="44" h="276">
                  <a:moveTo>
                    <a:pt x="0" y="276"/>
                  </a:moveTo>
                  <a:cubicBezTo>
                    <a:pt x="5" y="270"/>
                    <a:pt x="10" y="264"/>
                    <a:pt x="14" y="254"/>
                  </a:cubicBezTo>
                  <a:cubicBezTo>
                    <a:pt x="18" y="244"/>
                    <a:pt x="20" y="237"/>
                    <a:pt x="22" y="218"/>
                  </a:cubicBezTo>
                  <a:cubicBezTo>
                    <a:pt x="24" y="199"/>
                    <a:pt x="25" y="164"/>
                    <a:pt x="26" y="138"/>
                  </a:cubicBezTo>
                  <a:cubicBezTo>
                    <a:pt x="27" y="112"/>
                    <a:pt x="29" y="82"/>
                    <a:pt x="30" y="62"/>
                  </a:cubicBezTo>
                  <a:cubicBezTo>
                    <a:pt x="31" y="42"/>
                    <a:pt x="32" y="28"/>
                    <a:pt x="34" y="18"/>
                  </a:cubicBezTo>
                  <a:cubicBezTo>
                    <a:pt x="36" y="8"/>
                    <a:pt x="41" y="4"/>
                    <a:pt x="44" y="0"/>
                  </a:cubicBezTo>
                </a:path>
              </a:pathLst>
            </a:custGeom>
            <a:noFill/>
            <a:ln w="19050" cap="flat" cmpd="sng">
              <a:solidFill>
                <a:srgbClr val="000080"/>
              </a:solidFill>
              <a:prstDash val="solid"/>
              <a:round/>
              <a:headEnd type="none" w="med" len="med"/>
              <a:tailEnd type="none" w="med" len="med"/>
            </a:ln>
          </p:spPr>
          <p:txBody>
            <a:bodyPr/>
            <a:lstStyle/>
            <a:p>
              <a:endParaRPr lang="zh-CN" altLang="en-US"/>
            </a:p>
          </p:txBody>
        </p:sp>
        <p:sp>
          <p:nvSpPr>
            <p:cNvPr id="17421" name="任意多边形 18445"/>
            <p:cNvSpPr/>
            <p:nvPr/>
          </p:nvSpPr>
          <p:spPr>
            <a:xfrm>
              <a:off x="38" y="1"/>
              <a:ext cx="14" cy="1"/>
            </a:xfrm>
            <a:custGeom>
              <a:avLst/>
              <a:gdLst/>
              <a:ahLst/>
              <a:cxnLst/>
              <a:rect l="0" t="0" r="0" b="0"/>
              <a:pathLst>
                <a:path w="14" h="1">
                  <a:moveTo>
                    <a:pt x="0" y="1"/>
                  </a:moveTo>
                  <a:cubicBezTo>
                    <a:pt x="0" y="1"/>
                    <a:pt x="7" y="0"/>
                    <a:pt x="14" y="0"/>
                  </a:cubicBezTo>
                </a:path>
              </a:pathLst>
            </a:custGeom>
            <a:noFill/>
            <a:ln w="19050" cap="flat" cmpd="sng">
              <a:solidFill>
                <a:srgbClr val="000080"/>
              </a:solidFill>
              <a:prstDash val="solid"/>
              <a:round/>
              <a:headEnd type="none" w="med" len="med"/>
              <a:tailEnd type="none" w="med" len="med"/>
            </a:ln>
          </p:spPr>
          <p:txBody>
            <a:bodyPr/>
            <a:lstStyle/>
            <a:p>
              <a:endParaRPr lang="zh-CN" altLang="en-US"/>
            </a:p>
          </p:txBody>
        </p:sp>
      </p:grpSp>
      <p:sp>
        <p:nvSpPr>
          <p:cNvPr id="18447" name="任意多边形 18446"/>
          <p:cNvSpPr/>
          <p:nvPr/>
        </p:nvSpPr>
        <p:spPr>
          <a:xfrm flipH="1">
            <a:off x="5137150" y="2937510"/>
            <a:ext cx="69850" cy="438150"/>
          </a:xfrm>
          <a:custGeom>
            <a:avLst/>
            <a:gdLst/>
            <a:ahLst/>
            <a:cxnLst/>
            <a:rect l="0" t="0" r="0" b="0"/>
            <a:pathLst>
              <a:path w="44" h="276">
                <a:moveTo>
                  <a:pt x="0" y="276"/>
                </a:moveTo>
                <a:cubicBezTo>
                  <a:pt x="5" y="270"/>
                  <a:pt x="10" y="264"/>
                  <a:pt x="14" y="254"/>
                </a:cubicBezTo>
                <a:cubicBezTo>
                  <a:pt x="18" y="244"/>
                  <a:pt x="20" y="237"/>
                  <a:pt x="22" y="218"/>
                </a:cubicBezTo>
                <a:cubicBezTo>
                  <a:pt x="24" y="199"/>
                  <a:pt x="25" y="164"/>
                  <a:pt x="26" y="138"/>
                </a:cubicBezTo>
                <a:cubicBezTo>
                  <a:pt x="27" y="112"/>
                  <a:pt x="29" y="82"/>
                  <a:pt x="30" y="62"/>
                </a:cubicBezTo>
                <a:cubicBezTo>
                  <a:pt x="31" y="42"/>
                  <a:pt x="32" y="28"/>
                  <a:pt x="34" y="18"/>
                </a:cubicBezTo>
                <a:cubicBezTo>
                  <a:pt x="36" y="8"/>
                  <a:pt x="41" y="4"/>
                  <a:pt x="44" y="0"/>
                </a:cubicBezTo>
              </a:path>
            </a:pathLst>
          </a:custGeom>
          <a:noFill/>
          <a:ln w="19050" cap="flat" cmpd="sng">
            <a:solidFill>
              <a:srgbClr val="000080"/>
            </a:solidFill>
            <a:prstDash val="solid"/>
            <a:round/>
            <a:headEnd type="none" w="med" len="med"/>
            <a:tailEnd type="none" w="med" len="med"/>
          </a:ln>
        </p:spPr>
        <p:txBody>
          <a:bodyPr/>
          <a:lstStyle/>
          <a:p>
            <a:endParaRPr lang="zh-CN" altLang="en-US"/>
          </a:p>
        </p:txBody>
      </p:sp>
      <p:grpSp>
        <p:nvGrpSpPr>
          <p:cNvPr id="18448" name="组合 18447"/>
          <p:cNvGrpSpPr/>
          <p:nvPr/>
        </p:nvGrpSpPr>
        <p:grpSpPr>
          <a:xfrm>
            <a:off x="5062538" y="2939098"/>
            <a:ext cx="82550" cy="438150"/>
            <a:chOff x="0" y="0"/>
            <a:chExt cx="52" cy="276"/>
          </a:xfrm>
        </p:grpSpPr>
        <p:sp>
          <p:nvSpPr>
            <p:cNvPr id="17424" name="任意多边形 18448"/>
            <p:cNvSpPr/>
            <p:nvPr/>
          </p:nvSpPr>
          <p:spPr>
            <a:xfrm>
              <a:off x="0" y="0"/>
              <a:ext cx="44" cy="276"/>
            </a:xfrm>
            <a:custGeom>
              <a:avLst/>
              <a:gdLst/>
              <a:ahLst/>
              <a:cxnLst/>
              <a:rect l="0" t="0" r="0" b="0"/>
              <a:pathLst>
                <a:path w="44" h="276">
                  <a:moveTo>
                    <a:pt x="0" y="276"/>
                  </a:moveTo>
                  <a:cubicBezTo>
                    <a:pt x="5" y="270"/>
                    <a:pt x="10" y="264"/>
                    <a:pt x="14" y="254"/>
                  </a:cubicBezTo>
                  <a:cubicBezTo>
                    <a:pt x="18" y="244"/>
                    <a:pt x="20" y="237"/>
                    <a:pt x="22" y="218"/>
                  </a:cubicBezTo>
                  <a:cubicBezTo>
                    <a:pt x="24" y="199"/>
                    <a:pt x="25" y="164"/>
                    <a:pt x="26" y="138"/>
                  </a:cubicBezTo>
                  <a:cubicBezTo>
                    <a:pt x="27" y="112"/>
                    <a:pt x="29" y="82"/>
                    <a:pt x="30" y="62"/>
                  </a:cubicBezTo>
                  <a:cubicBezTo>
                    <a:pt x="31" y="42"/>
                    <a:pt x="32" y="28"/>
                    <a:pt x="34" y="18"/>
                  </a:cubicBezTo>
                  <a:cubicBezTo>
                    <a:pt x="36" y="8"/>
                    <a:pt x="41" y="4"/>
                    <a:pt x="44" y="0"/>
                  </a:cubicBezTo>
                </a:path>
              </a:pathLst>
            </a:custGeom>
            <a:noFill/>
            <a:ln w="19050" cap="flat" cmpd="sng">
              <a:solidFill>
                <a:srgbClr val="000080"/>
              </a:solidFill>
              <a:prstDash val="solid"/>
              <a:round/>
              <a:headEnd type="none" w="med" len="med"/>
              <a:tailEnd type="none" w="med" len="med"/>
            </a:ln>
          </p:spPr>
          <p:txBody>
            <a:bodyPr/>
            <a:lstStyle/>
            <a:p>
              <a:endParaRPr lang="zh-CN" altLang="en-US"/>
            </a:p>
          </p:txBody>
        </p:sp>
        <p:sp>
          <p:nvSpPr>
            <p:cNvPr id="17425" name="任意多边形 18449"/>
            <p:cNvSpPr/>
            <p:nvPr/>
          </p:nvSpPr>
          <p:spPr>
            <a:xfrm>
              <a:off x="38" y="1"/>
              <a:ext cx="14" cy="1"/>
            </a:xfrm>
            <a:custGeom>
              <a:avLst/>
              <a:gdLst/>
              <a:ahLst/>
              <a:cxnLst/>
              <a:rect l="0" t="0" r="0" b="0"/>
              <a:pathLst>
                <a:path w="14" h="1">
                  <a:moveTo>
                    <a:pt x="0" y="1"/>
                  </a:moveTo>
                  <a:cubicBezTo>
                    <a:pt x="0" y="1"/>
                    <a:pt x="7" y="0"/>
                    <a:pt x="14" y="0"/>
                  </a:cubicBezTo>
                </a:path>
              </a:pathLst>
            </a:custGeom>
            <a:noFill/>
            <a:ln w="19050" cap="flat" cmpd="sng">
              <a:solidFill>
                <a:srgbClr val="000080"/>
              </a:solidFill>
              <a:prstDash val="solid"/>
              <a:round/>
              <a:headEnd type="none" w="med" len="med"/>
              <a:tailEnd type="none" w="med" len="med"/>
            </a:ln>
          </p:spPr>
          <p:txBody>
            <a:bodyPr/>
            <a:lstStyle/>
            <a:p>
              <a:endParaRPr lang="zh-CN" altLang="en-US"/>
            </a:p>
          </p:txBody>
        </p:sp>
      </p:grpSp>
      <p:sp>
        <p:nvSpPr>
          <p:cNvPr id="18451" name="任意多边形 18450"/>
          <p:cNvSpPr>
            <a:spLocks noChangeAspect="1"/>
          </p:cNvSpPr>
          <p:nvPr/>
        </p:nvSpPr>
        <p:spPr>
          <a:xfrm flipH="1">
            <a:off x="4497388" y="2553335"/>
            <a:ext cx="79375" cy="828675"/>
          </a:xfrm>
          <a:custGeom>
            <a:avLst/>
            <a:gdLst/>
            <a:ahLst/>
            <a:cxnLst/>
            <a:rect l="0" t="0" r="0" b="0"/>
            <a:pathLst>
              <a:path w="44" h="276">
                <a:moveTo>
                  <a:pt x="0" y="276"/>
                </a:moveTo>
                <a:cubicBezTo>
                  <a:pt x="5" y="270"/>
                  <a:pt x="10" y="264"/>
                  <a:pt x="14" y="254"/>
                </a:cubicBezTo>
                <a:cubicBezTo>
                  <a:pt x="18" y="244"/>
                  <a:pt x="20" y="237"/>
                  <a:pt x="22" y="218"/>
                </a:cubicBezTo>
                <a:cubicBezTo>
                  <a:pt x="24" y="199"/>
                  <a:pt x="25" y="164"/>
                  <a:pt x="26" y="138"/>
                </a:cubicBezTo>
                <a:cubicBezTo>
                  <a:pt x="27" y="112"/>
                  <a:pt x="29" y="82"/>
                  <a:pt x="30" y="62"/>
                </a:cubicBezTo>
                <a:cubicBezTo>
                  <a:pt x="31" y="42"/>
                  <a:pt x="32" y="28"/>
                  <a:pt x="34" y="18"/>
                </a:cubicBezTo>
                <a:cubicBezTo>
                  <a:pt x="36" y="8"/>
                  <a:pt x="41" y="4"/>
                  <a:pt x="44" y="0"/>
                </a:cubicBezTo>
              </a:path>
            </a:pathLst>
          </a:custGeom>
          <a:noFill/>
          <a:ln w="19050" cap="flat" cmpd="sng">
            <a:solidFill>
              <a:srgbClr val="000080"/>
            </a:solidFill>
            <a:prstDash val="solid"/>
            <a:round/>
            <a:headEnd type="none" w="med" len="med"/>
            <a:tailEnd type="none" w="med" len="med"/>
          </a:ln>
        </p:spPr>
        <p:txBody>
          <a:bodyPr/>
          <a:lstStyle/>
          <a:p>
            <a:endParaRPr lang="zh-CN" altLang="en-US"/>
          </a:p>
        </p:txBody>
      </p:sp>
      <p:grpSp>
        <p:nvGrpSpPr>
          <p:cNvPr id="18452" name="组合 18451"/>
          <p:cNvGrpSpPr>
            <a:grpSpLocks noChangeAspect="1"/>
          </p:cNvGrpSpPr>
          <p:nvPr/>
        </p:nvGrpSpPr>
        <p:grpSpPr>
          <a:xfrm>
            <a:off x="4413250" y="2556510"/>
            <a:ext cx="93663" cy="828675"/>
            <a:chOff x="0" y="0"/>
            <a:chExt cx="59" cy="522"/>
          </a:xfrm>
        </p:grpSpPr>
        <p:sp>
          <p:nvSpPr>
            <p:cNvPr id="17428" name="任意多边形 18452"/>
            <p:cNvSpPr>
              <a:spLocks noChangeAspect="1"/>
            </p:cNvSpPr>
            <p:nvPr/>
          </p:nvSpPr>
          <p:spPr>
            <a:xfrm>
              <a:off x="0" y="0"/>
              <a:ext cx="50" cy="522"/>
            </a:xfrm>
            <a:custGeom>
              <a:avLst/>
              <a:gdLst/>
              <a:ahLst/>
              <a:cxnLst/>
              <a:rect l="0" t="0" r="0" b="0"/>
              <a:pathLst>
                <a:path w="44" h="276">
                  <a:moveTo>
                    <a:pt x="0" y="276"/>
                  </a:moveTo>
                  <a:cubicBezTo>
                    <a:pt x="5" y="270"/>
                    <a:pt x="10" y="264"/>
                    <a:pt x="14" y="254"/>
                  </a:cubicBezTo>
                  <a:cubicBezTo>
                    <a:pt x="18" y="244"/>
                    <a:pt x="20" y="237"/>
                    <a:pt x="22" y="218"/>
                  </a:cubicBezTo>
                  <a:cubicBezTo>
                    <a:pt x="24" y="199"/>
                    <a:pt x="25" y="164"/>
                    <a:pt x="26" y="138"/>
                  </a:cubicBezTo>
                  <a:cubicBezTo>
                    <a:pt x="27" y="112"/>
                    <a:pt x="29" y="82"/>
                    <a:pt x="30" y="62"/>
                  </a:cubicBezTo>
                  <a:cubicBezTo>
                    <a:pt x="31" y="42"/>
                    <a:pt x="32" y="28"/>
                    <a:pt x="34" y="18"/>
                  </a:cubicBezTo>
                  <a:cubicBezTo>
                    <a:pt x="36" y="8"/>
                    <a:pt x="41" y="4"/>
                    <a:pt x="44" y="0"/>
                  </a:cubicBezTo>
                </a:path>
              </a:pathLst>
            </a:custGeom>
            <a:noFill/>
            <a:ln w="19050" cap="flat" cmpd="sng">
              <a:solidFill>
                <a:srgbClr val="000080"/>
              </a:solidFill>
              <a:prstDash val="solid"/>
              <a:round/>
              <a:headEnd type="none" w="med" len="med"/>
              <a:tailEnd type="none" w="med" len="med"/>
            </a:ln>
          </p:spPr>
          <p:txBody>
            <a:bodyPr/>
            <a:lstStyle/>
            <a:p>
              <a:endParaRPr lang="zh-CN" altLang="en-US"/>
            </a:p>
          </p:txBody>
        </p:sp>
        <p:sp>
          <p:nvSpPr>
            <p:cNvPr id="17429" name="任意多边形 18453"/>
            <p:cNvSpPr>
              <a:spLocks noChangeAspect="1"/>
            </p:cNvSpPr>
            <p:nvPr/>
          </p:nvSpPr>
          <p:spPr>
            <a:xfrm>
              <a:off x="43" y="4"/>
              <a:ext cx="16" cy="2"/>
            </a:xfrm>
            <a:custGeom>
              <a:avLst/>
              <a:gdLst/>
              <a:ahLst/>
              <a:cxnLst/>
              <a:rect l="0" t="0" r="0" b="0"/>
              <a:pathLst>
                <a:path w="14" h="1">
                  <a:moveTo>
                    <a:pt x="0" y="1"/>
                  </a:moveTo>
                  <a:cubicBezTo>
                    <a:pt x="0" y="1"/>
                    <a:pt x="7" y="0"/>
                    <a:pt x="14" y="0"/>
                  </a:cubicBezTo>
                </a:path>
              </a:pathLst>
            </a:custGeom>
            <a:noFill/>
            <a:ln w="19050" cap="flat" cmpd="sng">
              <a:solidFill>
                <a:srgbClr val="000080"/>
              </a:solidFill>
              <a:prstDash val="solid"/>
              <a:round/>
              <a:headEnd type="none" w="med" len="med"/>
              <a:tailEnd type="none" w="med" len="med"/>
            </a:ln>
          </p:spPr>
          <p:txBody>
            <a:bodyPr/>
            <a:lstStyle/>
            <a:p>
              <a:endParaRPr lang="zh-CN" altLang="en-US"/>
            </a:p>
          </p:txBody>
        </p:sp>
      </p:grpSp>
      <p:sp>
        <p:nvSpPr>
          <p:cNvPr id="18455" name="任意多边形 18454"/>
          <p:cNvSpPr>
            <a:spLocks noChangeAspect="1"/>
          </p:cNvSpPr>
          <p:nvPr/>
        </p:nvSpPr>
        <p:spPr>
          <a:xfrm flipH="1">
            <a:off x="4924425" y="2553335"/>
            <a:ext cx="79375" cy="828675"/>
          </a:xfrm>
          <a:custGeom>
            <a:avLst/>
            <a:gdLst/>
            <a:ahLst/>
            <a:cxnLst/>
            <a:rect l="0" t="0" r="0" b="0"/>
            <a:pathLst>
              <a:path w="44" h="276">
                <a:moveTo>
                  <a:pt x="0" y="276"/>
                </a:moveTo>
                <a:cubicBezTo>
                  <a:pt x="5" y="270"/>
                  <a:pt x="10" y="264"/>
                  <a:pt x="14" y="254"/>
                </a:cubicBezTo>
                <a:cubicBezTo>
                  <a:pt x="18" y="244"/>
                  <a:pt x="20" y="237"/>
                  <a:pt x="22" y="218"/>
                </a:cubicBezTo>
                <a:cubicBezTo>
                  <a:pt x="24" y="199"/>
                  <a:pt x="25" y="164"/>
                  <a:pt x="26" y="138"/>
                </a:cubicBezTo>
                <a:cubicBezTo>
                  <a:pt x="27" y="112"/>
                  <a:pt x="29" y="82"/>
                  <a:pt x="30" y="62"/>
                </a:cubicBezTo>
                <a:cubicBezTo>
                  <a:pt x="31" y="42"/>
                  <a:pt x="32" y="28"/>
                  <a:pt x="34" y="18"/>
                </a:cubicBezTo>
                <a:cubicBezTo>
                  <a:pt x="36" y="8"/>
                  <a:pt x="41" y="4"/>
                  <a:pt x="44" y="0"/>
                </a:cubicBezTo>
              </a:path>
            </a:pathLst>
          </a:custGeom>
          <a:noFill/>
          <a:ln w="19050" cap="flat" cmpd="sng">
            <a:solidFill>
              <a:srgbClr val="000080"/>
            </a:solidFill>
            <a:prstDash val="solid"/>
            <a:round/>
            <a:headEnd type="none" w="med" len="med"/>
            <a:tailEnd type="none" w="med" len="med"/>
          </a:ln>
        </p:spPr>
        <p:txBody>
          <a:bodyPr/>
          <a:lstStyle/>
          <a:p>
            <a:endParaRPr lang="zh-CN" altLang="en-US"/>
          </a:p>
        </p:txBody>
      </p:sp>
      <p:sp>
        <p:nvSpPr>
          <p:cNvPr id="18456" name="任意多边形 18455"/>
          <p:cNvSpPr>
            <a:spLocks noChangeAspect="1"/>
          </p:cNvSpPr>
          <p:nvPr/>
        </p:nvSpPr>
        <p:spPr>
          <a:xfrm flipH="1">
            <a:off x="4710113" y="2451735"/>
            <a:ext cx="79375" cy="927100"/>
          </a:xfrm>
          <a:custGeom>
            <a:avLst/>
            <a:gdLst/>
            <a:ahLst/>
            <a:cxnLst/>
            <a:rect l="0" t="0" r="0" b="0"/>
            <a:pathLst>
              <a:path w="44" h="276">
                <a:moveTo>
                  <a:pt x="0" y="276"/>
                </a:moveTo>
                <a:cubicBezTo>
                  <a:pt x="5" y="270"/>
                  <a:pt x="10" y="264"/>
                  <a:pt x="14" y="254"/>
                </a:cubicBezTo>
                <a:cubicBezTo>
                  <a:pt x="18" y="244"/>
                  <a:pt x="20" y="237"/>
                  <a:pt x="22" y="218"/>
                </a:cubicBezTo>
                <a:cubicBezTo>
                  <a:pt x="24" y="199"/>
                  <a:pt x="25" y="164"/>
                  <a:pt x="26" y="138"/>
                </a:cubicBezTo>
                <a:cubicBezTo>
                  <a:pt x="27" y="112"/>
                  <a:pt x="29" y="82"/>
                  <a:pt x="30" y="62"/>
                </a:cubicBezTo>
                <a:cubicBezTo>
                  <a:pt x="31" y="42"/>
                  <a:pt x="32" y="28"/>
                  <a:pt x="34" y="18"/>
                </a:cubicBezTo>
                <a:cubicBezTo>
                  <a:pt x="36" y="8"/>
                  <a:pt x="41" y="4"/>
                  <a:pt x="44" y="0"/>
                </a:cubicBezTo>
              </a:path>
            </a:pathLst>
          </a:custGeom>
          <a:noFill/>
          <a:ln w="19050" cap="flat" cmpd="sng">
            <a:solidFill>
              <a:srgbClr val="000080"/>
            </a:solidFill>
            <a:prstDash val="solid"/>
            <a:round/>
            <a:headEnd type="none" w="med" len="med"/>
            <a:tailEnd type="none" w="med" len="med"/>
          </a:ln>
        </p:spPr>
        <p:txBody>
          <a:bodyPr/>
          <a:lstStyle/>
          <a:p>
            <a:endParaRPr lang="zh-CN" altLang="en-US"/>
          </a:p>
        </p:txBody>
      </p:sp>
      <p:grpSp>
        <p:nvGrpSpPr>
          <p:cNvPr id="18457" name="组合 18456"/>
          <p:cNvGrpSpPr/>
          <p:nvPr/>
        </p:nvGrpSpPr>
        <p:grpSpPr>
          <a:xfrm>
            <a:off x="4625975" y="2454910"/>
            <a:ext cx="92075" cy="927100"/>
            <a:chOff x="0" y="0"/>
            <a:chExt cx="58" cy="584"/>
          </a:xfrm>
        </p:grpSpPr>
        <p:sp>
          <p:nvSpPr>
            <p:cNvPr id="17433" name="任意多边形 18457"/>
            <p:cNvSpPr>
              <a:spLocks noChangeAspect="1"/>
            </p:cNvSpPr>
            <p:nvPr/>
          </p:nvSpPr>
          <p:spPr>
            <a:xfrm>
              <a:off x="0" y="0"/>
              <a:ext cx="50" cy="584"/>
            </a:xfrm>
            <a:custGeom>
              <a:avLst/>
              <a:gdLst/>
              <a:ahLst/>
              <a:cxnLst/>
              <a:rect l="0" t="0" r="0" b="0"/>
              <a:pathLst>
                <a:path w="44" h="276">
                  <a:moveTo>
                    <a:pt x="0" y="276"/>
                  </a:moveTo>
                  <a:cubicBezTo>
                    <a:pt x="5" y="270"/>
                    <a:pt x="10" y="264"/>
                    <a:pt x="14" y="254"/>
                  </a:cubicBezTo>
                  <a:cubicBezTo>
                    <a:pt x="18" y="244"/>
                    <a:pt x="20" y="237"/>
                    <a:pt x="22" y="218"/>
                  </a:cubicBezTo>
                  <a:cubicBezTo>
                    <a:pt x="24" y="199"/>
                    <a:pt x="25" y="164"/>
                    <a:pt x="26" y="138"/>
                  </a:cubicBezTo>
                  <a:cubicBezTo>
                    <a:pt x="27" y="112"/>
                    <a:pt x="29" y="82"/>
                    <a:pt x="30" y="62"/>
                  </a:cubicBezTo>
                  <a:cubicBezTo>
                    <a:pt x="31" y="42"/>
                    <a:pt x="32" y="28"/>
                    <a:pt x="34" y="18"/>
                  </a:cubicBezTo>
                  <a:cubicBezTo>
                    <a:pt x="36" y="8"/>
                    <a:pt x="41" y="4"/>
                    <a:pt x="44" y="0"/>
                  </a:cubicBezTo>
                </a:path>
              </a:pathLst>
            </a:custGeom>
            <a:noFill/>
            <a:ln w="19050" cap="flat" cmpd="sng">
              <a:solidFill>
                <a:srgbClr val="000080"/>
              </a:solidFill>
              <a:prstDash val="solid"/>
              <a:round/>
              <a:headEnd type="none" w="med" len="med"/>
              <a:tailEnd type="none" w="med" len="med"/>
            </a:ln>
          </p:spPr>
          <p:txBody>
            <a:bodyPr/>
            <a:lstStyle/>
            <a:p>
              <a:endParaRPr lang="zh-CN" altLang="en-US"/>
            </a:p>
          </p:txBody>
        </p:sp>
        <p:sp>
          <p:nvSpPr>
            <p:cNvPr id="17434" name="任意多边形 18458"/>
            <p:cNvSpPr/>
            <p:nvPr/>
          </p:nvSpPr>
          <p:spPr>
            <a:xfrm>
              <a:off x="47" y="0"/>
              <a:ext cx="11" cy="1"/>
            </a:xfrm>
            <a:custGeom>
              <a:avLst/>
              <a:gdLst/>
              <a:ahLst/>
              <a:cxnLst/>
              <a:rect l="0" t="0" r="0" b="0"/>
              <a:pathLst>
                <a:path w="11" h="1">
                  <a:moveTo>
                    <a:pt x="0" y="1"/>
                  </a:moveTo>
                  <a:cubicBezTo>
                    <a:pt x="0" y="1"/>
                    <a:pt x="5" y="0"/>
                    <a:pt x="11" y="0"/>
                  </a:cubicBezTo>
                </a:path>
              </a:pathLst>
            </a:custGeom>
            <a:noFill/>
            <a:ln w="19050" cap="flat" cmpd="sng">
              <a:solidFill>
                <a:srgbClr val="000080"/>
              </a:solidFill>
              <a:prstDash val="solid"/>
              <a:round/>
              <a:headEnd type="none" w="med" len="med"/>
              <a:tailEnd type="none" w="med" len="med"/>
            </a:ln>
          </p:spPr>
          <p:txBody>
            <a:bodyPr/>
            <a:lstStyle/>
            <a:p>
              <a:endParaRPr lang="zh-CN" altLang="en-US"/>
            </a:p>
          </p:txBody>
        </p:sp>
      </p:grpSp>
      <p:grpSp>
        <p:nvGrpSpPr>
          <p:cNvPr id="18460" name="组合 18459"/>
          <p:cNvGrpSpPr/>
          <p:nvPr/>
        </p:nvGrpSpPr>
        <p:grpSpPr>
          <a:xfrm>
            <a:off x="4840288" y="2556510"/>
            <a:ext cx="92075" cy="828675"/>
            <a:chOff x="0" y="0"/>
            <a:chExt cx="58" cy="522"/>
          </a:xfrm>
        </p:grpSpPr>
        <p:sp>
          <p:nvSpPr>
            <p:cNvPr id="17436" name="任意多边形 18460"/>
            <p:cNvSpPr>
              <a:spLocks noChangeAspect="1"/>
            </p:cNvSpPr>
            <p:nvPr/>
          </p:nvSpPr>
          <p:spPr>
            <a:xfrm>
              <a:off x="0" y="0"/>
              <a:ext cx="50" cy="522"/>
            </a:xfrm>
            <a:custGeom>
              <a:avLst/>
              <a:gdLst/>
              <a:ahLst/>
              <a:cxnLst/>
              <a:rect l="0" t="0" r="0" b="0"/>
              <a:pathLst>
                <a:path w="44" h="276">
                  <a:moveTo>
                    <a:pt x="0" y="276"/>
                  </a:moveTo>
                  <a:cubicBezTo>
                    <a:pt x="5" y="270"/>
                    <a:pt x="10" y="264"/>
                    <a:pt x="14" y="254"/>
                  </a:cubicBezTo>
                  <a:cubicBezTo>
                    <a:pt x="18" y="244"/>
                    <a:pt x="20" y="237"/>
                    <a:pt x="22" y="218"/>
                  </a:cubicBezTo>
                  <a:cubicBezTo>
                    <a:pt x="24" y="199"/>
                    <a:pt x="25" y="164"/>
                    <a:pt x="26" y="138"/>
                  </a:cubicBezTo>
                  <a:cubicBezTo>
                    <a:pt x="27" y="112"/>
                    <a:pt x="29" y="82"/>
                    <a:pt x="30" y="62"/>
                  </a:cubicBezTo>
                  <a:cubicBezTo>
                    <a:pt x="31" y="42"/>
                    <a:pt x="32" y="28"/>
                    <a:pt x="34" y="18"/>
                  </a:cubicBezTo>
                  <a:cubicBezTo>
                    <a:pt x="36" y="8"/>
                    <a:pt x="41" y="4"/>
                    <a:pt x="44" y="0"/>
                  </a:cubicBezTo>
                </a:path>
              </a:pathLst>
            </a:custGeom>
            <a:noFill/>
            <a:ln w="19050" cap="flat" cmpd="sng">
              <a:solidFill>
                <a:srgbClr val="000080"/>
              </a:solidFill>
              <a:prstDash val="solid"/>
              <a:round/>
              <a:headEnd type="none" w="med" len="med"/>
              <a:tailEnd type="none" w="med" len="med"/>
            </a:ln>
          </p:spPr>
          <p:txBody>
            <a:bodyPr/>
            <a:lstStyle/>
            <a:p>
              <a:endParaRPr lang="zh-CN" altLang="en-US"/>
            </a:p>
          </p:txBody>
        </p:sp>
        <p:sp>
          <p:nvSpPr>
            <p:cNvPr id="17437" name="直接连接符 18461"/>
            <p:cNvSpPr/>
            <p:nvPr/>
          </p:nvSpPr>
          <p:spPr>
            <a:xfrm>
              <a:off x="46" y="1"/>
              <a:ext cx="12" cy="0"/>
            </a:xfrm>
            <a:prstGeom prst="line">
              <a:avLst/>
            </a:prstGeom>
            <a:ln w="19050" cap="flat" cmpd="sng">
              <a:solidFill>
                <a:srgbClr val="00008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18463" name="组合 18462"/>
          <p:cNvGrpSpPr/>
          <p:nvPr/>
        </p:nvGrpSpPr>
        <p:grpSpPr>
          <a:xfrm>
            <a:off x="4133850" y="2448560"/>
            <a:ext cx="1146175" cy="931863"/>
            <a:chOff x="0" y="0"/>
            <a:chExt cx="722" cy="587"/>
          </a:xfrm>
        </p:grpSpPr>
        <p:sp>
          <p:nvSpPr>
            <p:cNvPr id="17439" name="任意多边形 18463"/>
            <p:cNvSpPr/>
            <p:nvPr/>
          </p:nvSpPr>
          <p:spPr>
            <a:xfrm>
              <a:off x="0" y="0"/>
              <a:ext cx="363" cy="587"/>
            </a:xfrm>
            <a:custGeom>
              <a:avLst/>
              <a:gdLst/>
              <a:ahLst/>
              <a:cxnLst/>
              <a:rect l="0" t="0" r="0" b="0"/>
              <a:pathLst>
                <a:path w="363" h="587">
                  <a:moveTo>
                    <a:pt x="0" y="587"/>
                  </a:moveTo>
                  <a:cubicBezTo>
                    <a:pt x="3" y="574"/>
                    <a:pt x="6" y="562"/>
                    <a:pt x="14" y="532"/>
                  </a:cubicBezTo>
                  <a:cubicBezTo>
                    <a:pt x="22" y="502"/>
                    <a:pt x="38" y="448"/>
                    <a:pt x="50" y="407"/>
                  </a:cubicBezTo>
                  <a:cubicBezTo>
                    <a:pt x="62" y="366"/>
                    <a:pt x="69" y="329"/>
                    <a:pt x="87" y="287"/>
                  </a:cubicBezTo>
                  <a:cubicBezTo>
                    <a:pt x="105" y="245"/>
                    <a:pt x="137" y="189"/>
                    <a:pt x="158" y="154"/>
                  </a:cubicBezTo>
                  <a:cubicBezTo>
                    <a:pt x="179" y="119"/>
                    <a:pt x="194" y="100"/>
                    <a:pt x="215" y="79"/>
                  </a:cubicBezTo>
                  <a:cubicBezTo>
                    <a:pt x="236" y="58"/>
                    <a:pt x="264" y="37"/>
                    <a:pt x="284" y="25"/>
                  </a:cubicBezTo>
                  <a:cubicBezTo>
                    <a:pt x="304" y="13"/>
                    <a:pt x="323" y="8"/>
                    <a:pt x="336" y="4"/>
                  </a:cubicBezTo>
                  <a:cubicBezTo>
                    <a:pt x="349" y="0"/>
                    <a:pt x="358" y="2"/>
                    <a:pt x="363" y="1"/>
                  </a:cubicBezTo>
                </a:path>
              </a:pathLst>
            </a:custGeom>
            <a:noFill/>
            <a:ln w="12700" cap="flat" cmpd="sng">
              <a:solidFill>
                <a:srgbClr val="000080"/>
              </a:solidFill>
              <a:prstDash val="dash"/>
              <a:round/>
              <a:headEnd type="none" w="med" len="med"/>
              <a:tailEnd type="none" w="med" len="med"/>
            </a:ln>
          </p:spPr>
          <p:txBody>
            <a:bodyPr/>
            <a:lstStyle/>
            <a:p>
              <a:endParaRPr lang="zh-CN" altLang="en-US"/>
            </a:p>
          </p:txBody>
        </p:sp>
        <p:sp>
          <p:nvSpPr>
            <p:cNvPr id="17440" name="任意多边形 18464"/>
            <p:cNvSpPr/>
            <p:nvPr/>
          </p:nvSpPr>
          <p:spPr>
            <a:xfrm flipH="1">
              <a:off x="359" y="0"/>
              <a:ext cx="363" cy="587"/>
            </a:xfrm>
            <a:custGeom>
              <a:avLst/>
              <a:gdLst/>
              <a:ahLst/>
              <a:cxnLst/>
              <a:rect l="0" t="0" r="0" b="0"/>
              <a:pathLst>
                <a:path w="363" h="587">
                  <a:moveTo>
                    <a:pt x="0" y="587"/>
                  </a:moveTo>
                  <a:cubicBezTo>
                    <a:pt x="3" y="574"/>
                    <a:pt x="6" y="562"/>
                    <a:pt x="14" y="532"/>
                  </a:cubicBezTo>
                  <a:cubicBezTo>
                    <a:pt x="22" y="502"/>
                    <a:pt x="38" y="448"/>
                    <a:pt x="50" y="407"/>
                  </a:cubicBezTo>
                  <a:cubicBezTo>
                    <a:pt x="62" y="366"/>
                    <a:pt x="69" y="329"/>
                    <a:pt x="87" y="287"/>
                  </a:cubicBezTo>
                  <a:cubicBezTo>
                    <a:pt x="105" y="245"/>
                    <a:pt x="137" y="189"/>
                    <a:pt x="158" y="154"/>
                  </a:cubicBezTo>
                  <a:cubicBezTo>
                    <a:pt x="179" y="119"/>
                    <a:pt x="194" y="100"/>
                    <a:pt x="215" y="79"/>
                  </a:cubicBezTo>
                  <a:cubicBezTo>
                    <a:pt x="236" y="58"/>
                    <a:pt x="264" y="37"/>
                    <a:pt x="284" y="25"/>
                  </a:cubicBezTo>
                  <a:cubicBezTo>
                    <a:pt x="304" y="13"/>
                    <a:pt x="323" y="8"/>
                    <a:pt x="336" y="4"/>
                  </a:cubicBezTo>
                  <a:cubicBezTo>
                    <a:pt x="349" y="0"/>
                    <a:pt x="358" y="2"/>
                    <a:pt x="363" y="1"/>
                  </a:cubicBezTo>
                </a:path>
              </a:pathLst>
            </a:custGeom>
            <a:noFill/>
            <a:ln w="12700" cap="flat" cmpd="sng">
              <a:solidFill>
                <a:srgbClr val="000080"/>
              </a:solidFill>
              <a:prstDash val="dash"/>
              <a:round/>
              <a:headEnd type="none" w="med" len="med"/>
              <a:tailEnd type="none" w="med" len="med"/>
            </a:ln>
          </p:spPr>
          <p:txBody>
            <a:bodyPr/>
            <a:lstStyle/>
            <a:p>
              <a:endParaRPr lang="zh-CN" altLang="en-US"/>
            </a:p>
          </p:txBody>
        </p:sp>
      </p:grpSp>
      <p:grpSp>
        <p:nvGrpSpPr>
          <p:cNvPr id="18466" name="组合 18465"/>
          <p:cNvGrpSpPr/>
          <p:nvPr/>
        </p:nvGrpSpPr>
        <p:grpSpPr>
          <a:xfrm>
            <a:off x="6418263" y="2453323"/>
            <a:ext cx="1146175" cy="931862"/>
            <a:chOff x="0" y="0"/>
            <a:chExt cx="722" cy="587"/>
          </a:xfrm>
        </p:grpSpPr>
        <p:sp>
          <p:nvSpPr>
            <p:cNvPr id="17442" name="任意多边形 18466"/>
            <p:cNvSpPr/>
            <p:nvPr/>
          </p:nvSpPr>
          <p:spPr>
            <a:xfrm>
              <a:off x="0" y="0"/>
              <a:ext cx="363" cy="587"/>
            </a:xfrm>
            <a:custGeom>
              <a:avLst/>
              <a:gdLst/>
              <a:ahLst/>
              <a:cxnLst/>
              <a:rect l="0" t="0" r="0" b="0"/>
              <a:pathLst>
                <a:path w="363" h="587">
                  <a:moveTo>
                    <a:pt x="0" y="587"/>
                  </a:moveTo>
                  <a:cubicBezTo>
                    <a:pt x="3" y="574"/>
                    <a:pt x="6" y="562"/>
                    <a:pt x="14" y="532"/>
                  </a:cubicBezTo>
                  <a:cubicBezTo>
                    <a:pt x="22" y="502"/>
                    <a:pt x="38" y="448"/>
                    <a:pt x="50" y="407"/>
                  </a:cubicBezTo>
                  <a:cubicBezTo>
                    <a:pt x="62" y="366"/>
                    <a:pt x="69" y="329"/>
                    <a:pt x="87" y="287"/>
                  </a:cubicBezTo>
                  <a:cubicBezTo>
                    <a:pt x="105" y="245"/>
                    <a:pt x="137" y="189"/>
                    <a:pt x="158" y="154"/>
                  </a:cubicBezTo>
                  <a:cubicBezTo>
                    <a:pt x="179" y="119"/>
                    <a:pt x="194" y="100"/>
                    <a:pt x="215" y="79"/>
                  </a:cubicBezTo>
                  <a:cubicBezTo>
                    <a:pt x="236" y="58"/>
                    <a:pt x="264" y="37"/>
                    <a:pt x="284" y="25"/>
                  </a:cubicBezTo>
                  <a:cubicBezTo>
                    <a:pt x="304" y="13"/>
                    <a:pt x="323" y="8"/>
                    <a:pt x="336" y="4"/>
                  </a:cubicBezTo>
                  <a:cubicBezTo>
                    <a:pt x="349" y="0"/>
                    <a:pt x="358" y="2"/>
                    <a:pt x="363" y="1"/>
                  </a:cubicBezTo>
                </a:path>
              </a:pathLst>
            </a:custGeom>
            <a:noFill/>
            <a:ln w="12700" cap="flat" cmpd="sng">
              <a:solidFill>
                <a:srgbClr val="000080"/>
              </a:solidFill>
              <a:prstDash val="dash"/>
              <a:round/>
              <a:headEnd type="none" w="med" len="med"/>
              <a:tailEnd type="none" w="med" len="med"/>
            </a:ln>
          </p:spPr>
          <p:txBody>
            <a:bodyPr/>
            <a:lstStyle/>
            <a:p>
              <a:endParaRPr lang="zh-CN" altLang="en-US"/>
            </a:p>
          </p:txBody>
        </p:sp>
        <p:sp>
          <p:nvSpPr>
            <p:cNvPr id="17443" name="任意多边形 18467"/>
            <p:cNvSpPr/>
            <p:nvPr/>
          </p:nvSpPr>
          <p:spPr>
            <a:xfrm flipH="1">
              <a:off x="359" y="0"/>
              <a:ext cx="363" cy="587"/>
            </a:xfrm>
            <a:custGeom>
              <a:avLst/>
              <a:gdLst/>
              <a:ahLst/>
              <a:cxnLst/>
              <a:rect l="0" t="0" r="0" b="0"/>
              <a:pathLst>
                <a:path w="363" h="587">
                  <a:moveTo>
                    <a:pt x="0" y="587"/>
                  </a:moveTo>
                  <a:cubicBezTo>
                    <a:pt x="3" y="574"/>
                    <a:pt x="6" y="562"/>
                    <a:pt x="14" y="532"/>
                  </a:cubicBezTo>
                  <a:cubicBezTo>
                    <a:pt x="22" y="502"/>
                    <a:pt x="38" y="448"/>
                    <a:pt x="50" y="407"/>
                  </a:cubicBezTo>
                  <a:cubicBezTo>
                    <a:pt x="62" y="366"/>
                    <a:pt x="69" y="329"/>
                    <a:pt x="87" y="287"/>
                  </a:cubicBezTo>
                  <a:cubicBezTo>
                    <a:pt x="105" y="245"/>
                    <a:pt x="137" y="189"/>
                    <a:pt x="158" y="154"/>
                  </a:cubicBezTo>
                  <a:cubicBezTo>
                    <a:pt x="179" y="119"/>
                    <a:pt x="194" y="100"/>
                    <a:pt x="215" y="79"/>
                  </a:cubicBezTo>
                  <a:cubicBezTo>
                    <a:pt x="236" y="58"/>
                    <a:pt x="264" y="37"/>
                    <a:pt x="284" y="25"/>
                  </a:cubicBezTo>
                  <a:cubicBezTo>
                    <a:pt x="304" y="13"/>
                    <a:pt x="323" y="8"/>
                    <a:pt x="336" y="4"/>
                  </a:cubicBezTo>
                  <a:cubicBezTo>
                    <a:pt x="349" y="0"/>
                    <a:pt x="358" y="2"/>
                    <a:pt x="363" y="1"/>
                  </a:cubicBezTo>
                </a:path>
              </a:pathLst>
            </a:custGeom>
            <a:noFill/>
            <a:ln w="12700" cap="flat" cmpd="sng">
              <a:solidFill>
                <a:srgbClr val="000080"/>
              </a:solidFill>
              <a:prstDash val="dash"/>
              <a:round/>
              <a:headEnd type="none" w="med" len="med"/>
              <a:tailEnd type="none" w="med" len="med"/>
            </a:ln>
          </p:spPr>
          <p:txBody>
            <a:bodyPr/>
            <a:lstStyle/>
            <a:p>
              <a:endParaRPr lang="zh-CN" altLang="en-US"/>
            </a:p>
          </p:txBody>
        </p:sp>
      </p:grpSp>
      <p:grpSp>
        <p:nvGrpSpPr>
          <p:cNvPr id="18469" name="组合 18468"/>
          <p:cNvGrpSpPr>
            <a:grpSpLocks noChangeAspect="1"/>
          </p:cNvGrpSpPr>
          <p:nvPr/>
        </p:nvGrpSpPr>
        <p:grpSpPr>
          <a:xfrm>
            <a:off x="4048125" y="5190173"/>
            <a:ext cx="93663" cy="901700"/>
            <a:chOff x="0" y="0"/>
            <a:chExt cx="59" cy="522"/>
          </a:xfrm>
        </p:grpSpPr>
        <p:sp>
          <p:nvSpPr>
            <p:cNvPr id="17445" name="任意多边形 18469"/>
            <p:cNvSpPr>
              <a:spLocks noChangeAspect="1"/>
            </p:cNvSpPr>
            <p:nvPr/>
          </p:nvSpPr>
          <p:spPr>
            <a:xfrm>
              <a:off x="0" y="0"/>
              <a:ext cx="50" cy="522"/>
            </a:xfrm>
            <a:custGeom>
              <a:avLst/>
              <a:gdLst/>
              <a:ahLst/>
              <a:cxnLst/>
              <a:rect l="0" t="0" r="0" b="0"/>
              <a:pathLst>
                <a:path w="44" h="276">
                  <a:moveTo>
                    <a:pt x="0" y="276"/>
                  </a:moveTo>
                  <a:cubicBezTo>
                    <a:pt x="5" y="270"/>
                    <a:pt x="10" y="264"/>
                    <a:pt x="14" y="254"/>
                  </a:cubicBezTo>
                  <a:cubicBezTo>
                    <a:pt x="18" y="244"/>
                    <a:pt x="20" y="237"/>
                    <a:pt x="22" y="218"/>
                  </a:cubicBezTo>
                  <a:cubicBezTo>
                    <a:pt x="24" y="199"/>
                    <a:pt x="25" y="164"/>
                    <a:pt x="26" y="138"/>
                  </a:cubicBezTo>
                  <a:cubicBezTo>
                    <a:pt x="27" y="112"/>
                    <a:pt x="29" y="82"/>
                    <a:pt x="30" y="62"/>
                  </a:cubicBezTo>
                  <a:cubicBezTo>
                    <a:pt x="31" y="42"/>
                    <a:pt x="32" y="28"/>
                    <a:pt x="34" y="18"/>
                  </a:cubicBezTo>
                  <a:cubicBezTo>
                    <a:pt x="36" y="8"/>
                    <a:pt x="41" y="4"/>
                    <a:pt x="44" y="0"/>
                  </a:cubicBezTo>
                </a:path>
              </a:pathLst>
            </a:custGeom>
            <a:noFill/>
            <a:ln w="19050" cap="flat" cmpd="sng">
              <a:solidFill>
                <a:srgbClr val="000080"/>
              </a:solidFill>
              <a:prstDash val="solid"/>
              <a:round/>
              <a:headEnd type="none" w="med" len="med"/>
              <a:tailEnd type="none" w="med" len="med"/>
            </a:ln>
          </p:spPr>
          <p:txBody>
            <a:bodyPr/>
            <a:lstStyle/>
            <a:p>
              <a:endParaRPr lang="zh-CN" altLang="en-US"/>
            </a:p>
          </p:txBody>
        </p:sp>
        <p:sp>
          <p:nvSpPr>
            <p:cNvPr id="17446" name="任意多边形 18470"/>
            <p:cNvSpPr>
              <a:spLocks noChangeAspect="1"/>
            </p:cNvSpPr>
            <p:nvPr/>
          </p:nvSpPr>
          <p:spPr>
            <a:xfrm>
              <a:off x="43" y="4"/>
              <a:ext cx="16" cy="2"/>
            </a:xfrm>
            <a:custGeom>
              <a:avLst/>
              <a:gdLst/>
              <a:ahLst/>
              <a:cxnLst/>
              <a:rect l="0" t="0" r="0" b="0"/>
              <a:pathLst>
                <a:path w="14" h="1">
                  <a:moveTo>
                    <a:pt x="0" y="1"/>
                  </a:moveTo>
                  <a:cubicBezTo>
                    <a:pt x="0" y="1"/>
                    <a:pt x="7" y="0"/>
                    <a:pt x="14" y="0"/>
                  </a:cubicBezTo>
                </a:path>
              </a:pathLst>
            </a:custGeom>
            <a:noFill/>
            <a:ln w="19050" cap="flat" cmpd="sng">
              <a:solidFill>
                <a:srgbClr val="000080"/>
              </a:solidFill>
              <a:prstDash val="solid"/>
              <a:round/>
              <a:headEnd type="none" w="med" len="med"/>
              <a:tailEnd type="none" w="med" len="med"/>
            </a:ln>
          </p:spPr>
          <p:txBody>
            <a:bodyPr/>
            <a:lstStyle/>
            <a:p>
              <a:endParaRPr lang="zh-CN" altLang="en-US"/>
            </a:p>
          </p:txBody>
        </p:sp>
      </p:grpSp>
      <p:grpSp>
        <p:nvGrpSpPr>
          <p:cNvPr id="18472" name="组合 18471"/>
          <p:cNvGrpSpPr/>
          <p:nvPr/>
        </p:nvGrpSpPr>
        <p:grpSpPr>
          <a:xfrm>
            <a:off x="3709988" y="4064635"/>
            <a:ext cx="4887912" cy="2293938"/>
            <a:chOff x="0" y="0"/>
            <a:chExt cx="3079" cy="1445"/>
          </a:xfrm>
        </p:grpSpPr>
        <p:sp>
          <p:nvSpPr>
            <p:cNvPr id="17448" name="直接连接符 18472"/>
            <p:cNvSpPr/>
            <p:nvPr/>
          </p:nvSpPr>
          <p:spPr>
            <a:xfrm>
              <a:off x="199" y="1284"/>
              <a:ext cx="2569" cy="0"/>
            </a:xfrm>
            <a:prstGeom prst="line">
              <a:avLst/>
            </a:prstGeom>
            <a:ln w="28575" cap="flat" cmpd="sng">
              <a:solidFill>
                <a:schemeClr val="tx1"/>
              </a:solidFill>
              <a:prstDash val="solid"/>
              <a:round/>
              <a:headEnd type="none" w="med" len="med"/>
              <a:tailEnd type="triangle" w="med" len="lg"/>
            </a:ln>
          </p:spPr>
          <p:txBody>
            <a:bodyPr anchor="t"/>
            <a:lstStyle/>
            <a:p>
              <a:endParaRPr lang="zh-CN" altLang="en-US">
                <a:latin typeface="Times New Roman" panose="02020603050405020304" pitchFamily="2" charset="0"/>
                <a:ea typeface="宋体" panose="02010600030101010101" pitchFamily="2" charset="-122"/>
              </a:endParaRPr>
            </a:p>
          </p:txBody>
        </p:sp>
        <p:sp>
          <p:nvSpPr>
            <p:cNvPr id="17449" name="直接连接符 18473"/>
            <p:cNvSpPr/>
            <p:nvPr/>
          </p:nvSpPr>
          <p:spPr>
            <a:xfrm flipV="1">
              <a:off x="208" y="279"/>
              <a:ext cx="0" cy="997"/>
            </a:xfrm>
            <a:prstGeom prst="line">
              <a:avLst/>
            </a:prstGeom>
            <a:ln w="28575" cap="flat" cmpd="sng">
              <a:solidFill>
                <a:schemeClr val="tx1"/>
              </a:solidFill>
              <a:prstDash val="solid"/>
              <a:round/>
              <a:headEnd type="none" w="med" len="med"/>
              <a:tailEnd type="triangle" w="med" len="lg"/>
            </a:ln>
          </p:spPr>
          <p:txBody>
            <a:bodyPr anchor="t"/>
            <a:lstStyle/>
            <a:p>
              <a:endParaRPr lang="zh-CN" altLang="en-US">
                <a:latin typeface="Times New Roman" panose="02020603050405020304" pitchFamily="2" charset="0"/>
                <a:ea typeface="宋体" panose="02010600030101010101" pitchFamily="2" charset="-122"/>
              </a:endParaRPr>
            </a:p>
          </p:txBody>
        </p:sp>
        <p:sp>
          <p:nvSpPr>
            <p:cNvPr id="17450" name="文本框 18474"/>
            <p:cNvSpPr txBox="1"/>
            <p:nvPr/>
          </p:nvSpPr>
          <p:spPr>
            <a:xfrm>
              <a:off x="34" y="1157"/>
              <a:ext cx="265" cy="288"/>
            </a:xfrm>
            <a:prstGeom prst="rect">
              <a:avLst/>
            </a:prstGeom>
            <a:noFill/>
            <a:ln w="9525">
              <a:noFill/>
            </a:ln>
          </p:spPr>
          <p:txBody>
            <a:bodyPr anchor="t">
              <a:spAutoFit/>
            </a:bodyPr>
            <a:lstStyle/>
            <a:p>
              <a:pPr>
                <a:spcBef>
                  <a:spcPct val="50000"/>
                </a:spcBef>
              </a:pPr>
              <a:r>
                <a:rPr lang="en-US" altLang="zh-CN" sz="2400">
                  <a:latin typeface="Times New Roman" panose="02020603050405020304" pitchFamily="2" charset="0"/>
                  <a:ea typeface="华文中宋" panose="02010600040101010101" pitchFamily="2" charset="-122"/>
                </a:rPr>
                <a:t>0</a:t>
              </a:r>
            </a:p>
          </p:txBody>
        </p:sp>
        <p:sp>
          <p:nvSpPr>
            <p:cNvPr id="17451" name="文本框 18475"/>
            <p:cNvSpPr txBox="1"/>
            <p:nvPr/>
          </p:nvSpPr>
          <p:spPr>
            <a:xfrm>
              <a:off x="2759" y="1111"/>
              <a:ext cx="320" cy="288"/>
            </a:xfrm>
            <a:prstGeom prst="rect">
              <a:avLst/>
            </a:prstGeom>
            <a:noFill/>
            <a:ln w="9525">
              <a:noFill/>
            </a:ln>
          </p:spPr>
          <p:txBody>
            <a:bodyPr anchor="t">
              <a:spAutoFit/>
            </a:bodyPr>
            <a:lstStyle/>
            <a:p>
              <a:pPr>
                <a:spcBef>
                  <a:spcPct val="50000"/>
                </a:spcBef>
              </a:pPr>
              <a:r>
                <a:rPr lang="en-US" altLang="zh-CN" sz="2400" i="1">
                  <a:latin typeface="Times New Roman" panose="02020603050405020304" pitchFamily="2" charset="0"/>
                  <a:ea typeface="华文中宋" panose="02010600040101010101" pitchFamily="2" charset="-122"/>
                </a:rPr>
                <a:t>t</a:t>
              </a:r>
            </a:p>
          </p:txBody>
        </p:sp>
        <p:sp>
          <p:nvSpPr>
            <p:cNvPr id="17452" name="文本框 18476"/>
            <p:cNvSpPr txBox="1"/>
            <p:nvPr/>
          </p:nvSpPr>
          <p:spPr>
            <a:xfrm>
              <a:off x="0" y="0"/>
              <a:ext cx="796" cy="288"/>
            </a:xfrm>
            <a:prstGeom prst="rect">
              <a:avLst/>
            </a:prstGeom>
            <a:noFill/>
            <a:ln w="9525">
              <a:noFill/>
            </a:ln>
          </p:spPr>
          <p:txBody>
            <a:bodyPr anchor="t">
              <a:spAutoFit/>
            </a:bodyPr>
            <a:lstStyle/>
            <a:p>
              <a:pPr>
                <a:spcBef>
                  <a:spcPct val="50000"/>
                </a:spcBef>
              </a:pPr>
              <a:r>
                <a:rPr lang="en-US" altLang="zh-CN" sz="2400" i="1">
                  <a:latin typeface="Times New Roman" panose="02020603050405020304" pitchFamily="2" charset="0"/>
                  <a:ea typeface="华文中宋" panose="02010600040101010101" pitchFamily="2" charset="-122"/>
                  <a:sym typeface="Symbol" panose="05050102010706020507" pitchFamily="2" charset="2"/>
                </a:rPr>
                <a:t>F</a:t>
              </a:r>
              <a:r>
                <a:rPr lang="en-US" altLang="zh-CN" sz="2400" baseline="-25000">
                  <a:latin typeface="Times New Roman" panose="02020603050405020304" pitchFamily="2" charset="0"/>
                  <a:ea typeface="华文中宋" panose="02010600040101010101" pitchFamily="2" charset="-122"/>
                  <a:sym typeface="Symbol" panose="05050102010706020507" pitchFamily="2" charset="2"/>
                </a:rPr>
                <a:t>Ni</a:t>
              </a:r>
              <a:r>
                <a:rPr lang="zh-CN" altLang="en-US" sz="2400">
                  <a:latin typeface="Times New Roman" panose="02020603050405020304" pitchFamily="2" charset="0"/>
                  <a:ea typeface="华文中宋" panose="02010600040101010101" pitchFamily="2" charset="-122"/>
                  <a:sym typeface="Symbol" panose="05050102010706020507" pitchFamily="2" charset="2"/>
                </a:rPr>
                <a:t>，</a:t>
              </a:r>
              <a:r>
                <a:rPr lang="en-US" altLang="zh-CN" sz="2400" i="1">
                  <a:latin typeface="Times New Roman" panose="02020603050405020304" pitchFamily="2" charset="0"/>
                  <a:ea typeface="华文中宋" panose="02010600040101010101" pitchFamily="2" charset="-122"/>
                  <a:sym typeface="Symbol" panose="05050102010706020507" pitchFamily="2" charset="2"/>
                </a:rPr>
                <a:t></a:t>
              </a:r>
              <a:r>
                <a:rPr lang="en-US" altLang="zh-CN" sz="2400" baseline="-25000">
                  <a:latin typeface="Times New Roman" panose="02020603050405020304" pitchFamily="2" charset="0"/>
                  <a:ea typeface="华文中宋" panose="02010600040101010101" pitchFamily="2" charset="-122"/>
                  <a:sym typeface="Symbol" panose="05050102010706020507" pitchFamily="2" charset="2"/>
                </a:rPr>
                <a:t>H</a:t>
              </a:r>
            </a:p>
          </p:txBody>
        </p:sp>
      </p:grpSp>
      <p:sp>
        <p:nvSpPr>
          <p:cNvPr id="18478" name="任意多边形 18477"/>
          <p:cNvSpPr/>
          <p:nvPr/>
        </p:nvSpPr>
        <p:spPr>
          <a:xfrm flipH="1">
            <a:off x="6556375" y="2947035"/>
            <a:ext cx="69850" cy="438150"/>
          </a:xfrm>
          <a:custGeom>
            <a:avLst/>
            <a:gdLst/>
            <a:ahLst/>
            <a:cxnLst/>
            <a:rect l="0" t="0" r="0" b="0"/>
            <a:pathLst>
              <a:path w="44" h="276">
                <a:moveTo>
                  <a:pt x="0" y="276"/>
                </a:moveTo>
                <a:cubicBezTo>
                  <a:pt x="5" y="270"/>
                  <a:pt x="10" y="264"/>
                  <a:pt x="14" y="254"/>
                </a:cubicBezTo>
                <a:cubicBezTo>
                  <a:pt x="18" y="244"/>
                  <a:pt x="20" y="237"/>
                  <a:pt x="22" y="218"/>
                </a:cubicBezTo>
                <a:cubicBezTo>
                  <a:pt x="24" y="199"/>
                  <a:pt x="25" y="164"/>
                  <a:pt x="26" y="138"/>
                </a:cubicBezTo>
                <a:cubicBezTo>
                  <a:pt x="27" y="112"/>
                  <a:pt x="29" y="82"/>
                  <a:pt x="30" y="62"/>
                </a:cubicBezTo>
                <a:cubicBezTo>
                  <a:pt x="31" y="42"/>
                  <a:pt x="32" y="28"/>
                  <a:pt x="34" y="18"/>
                </a:cubicBezTo>
                <a:cubicBezTo>
                  <a:pt x="36" y="8"/>
                  <a:pt x="41" y="4"/>
                  <a:pt x="44" y="0"/>
                </a:cubicBezTo>
              </a:path>
            </a:pathLst>
          </a:custGeom>
          <a:noFill/>
          <a:ln w="19050" cap="flat" cmpd="sng">
            <a:solidFill>
              <a:srgbClr val="000080"/>
            </a:solidFill>
            <a:prstDash val="solid"/>
            <a:round/>
            <a:headEnd type="none" w="med" len="med"/>
            <a:tailEnd type="none" w="med" len="med"/>
          </a:ln>
        </p:spPr>
        <p:txBody>
          <a:bodyPr/>
          <a:lstStyle/>
          <a:p>
            <a:endParaRPr lang="zh-CN" altLang="en-US"/>
          </a:p>
        </p:txBody>
      </p:sp>
      <p:grpSp>
        <p:nvGrpSpPr>
          <p:cNvPr id="18479" name="组合 18478"/>
          <p:cNvGrpSpPr/>
          <p:nvPr/>
        </p:nvGrpSpPr>
        <p:grpSpPr>
          <a:xfrm>
            <a:off x="6481763" y="2948623"/>
            <a:ext cx="82550" cy="438150"/>
            <a:chOff x="0" y="0"/>
            <a:chExt cx="52" cy="276"/>
          </a:xfrm>
        </p:grpSpPr>
        <p:sp>
          <p:nvSpPr>
            <p:cNvPr id="17455" name="任意多边形 18479"/>
            <p:cNvSpPr/>
            <p:nvPr/>
          </p:nvSpPr>
          <p:spPr>
            <a:xfrm>
              <a:off x="0" y="0"/>
              <a:ext cx="44" cy="276"/>
            </a:xfrm>
            <a:custGeom>
              <a:avLst/>
              <a:gdLst/>
              <a:ahLst/>
              <a:cxnLst/>
              <a:rect l="0" t="0" r="0" b="0"/>
              <a:pathLst>
                <a:path w="44" h="276">
                  <a:moveTo>
                    <a:pt x="0" y="276"/>
                  </a:moveTo>
                  <a:cubicBezTo>
                    <a:pt x="5" y="270"/>
                    <a:pt x="10" y="264"/>
                    <a:pt x="14" y="254"/>
                  </a:cubicBezTo>
                  <a:cubicBezTo>
                    <a:pt x="18" y="244"/>
                    <a:pt x="20" y="237"/>
                    <a:pt x="22" y="218"/>
                  </a:cubicBezTo>
                  <a:cubicBezTo>
                    <a:pt x="24" y="199"/>
                    <a:pt x="25" y="164"/>
                    <a:pt x="26" y="138"/>
                  </a:cubicBezTo>
                  <a:cubicBezTo>
                    <a:pt x="27" y="112"/>
                    <a:pt x="29" y="82"/>
                    <a:pt x="30" y="62"/>
                  </a:cubicBezTo>
                  <a:cubicBezTo>
                    <a:pt x="31" y="42"/>
                    <a:pt x="32" y="28"/>
                    <a:pt x="34" y="18"/>
                  </a:cubicBezTo>
                  <a:cubicBezTo>
                    <a:pt x="36" y="8"/>
                    <a:pt x="41" y="4"/>
                    <a:pt x="44" y="0"/>
                  </a:cubicBezTo>
                </a:path>
              </a:pathLst>
            </a:custGeom>
            <a:noFill/>
            <a:ln w="19050" cap="flat" cmpd="sng">
              <a:solidFill>
                <a:srgbClr val="000080"/>
              </a:solidFill>
              <a:prstDash val="solid"/>
              <a:round/>
              <a:headEnd type="none" w="med" len="med"/>
              <a:tailEnd type="none" w="med" len="med"/>
            </a:ln>
          </p:spPr>
          <p:txBody>
            <a:bodyPr/>
            <a:lstStyle/>
            <a:p>
              <a:endParaRPr lang="zh-CN" altLang="en-US"/>
            </a:p>
          </p:txBody>
        </p:sp>
        <p:sp>
          <p:nvSpPr>
            <p:cNvPr id="17456" name="任意多边形 18480"/>
            <p:cNvSpPr/>
            <p:nvPr/>
          </p:nvSpPr>
          <p:spPr>
            <a:xfrm>
              <a:off x="38" y="1"/>
              <a:ext cx="14" cy="1"/>
            </a:xfrm>
            <a:custGeom>
              <a:avLst/>
              <a:gdLst/>
              <a:ahLst/>
              <a:cxnLst/>
              <a:rect l="0" t="0" r="0" b="0"/>
              <a:pathLst>
                <a:path w="14" h="1">
                  <a:moveTo>
                    <a:pt x="0" y="1"/>
                  </a:moveTo>
                  <a:cubicBezTo>
                    <a:pt x="0" y="1"/>
                    <a:pt x="7" y="0"/>
                    <a:pt x="14" y="0"/>
                  </a:cubicBezTo>
                </a:path>
              </a:pathLst>
            </a:custGeom>
            <a:noFill/>
            <a:ln w="19050" cap="flat" cmpd="sng">
              <a:solidFill>
                <a:srgbClr val="000080"/>
              </a:solidFill>
              <a:prstDash val="solid"/>
              <a:round/>
              <a:headEnd type="none" w="med" len="med"/>
              <a:tailEnd type="none" w="med" len="med"/>
            </a:ln>
          </p:spPr>
          <p:txBody>
            <a:bodyPr/>
            <a:lstStyle/>
            <a:p>
              <a:endParaRPr lang="zh-CN" altLang="en-US"/>
            </a:p>
          </p:txBody>
        </p:sp>
      </p:grpSp>
      <p:sp>
        <p:nvSpPr>
          <p:cNvPr id="18482" name="任意多边形 18481"/>
          <p:cNvSpPr/>
          <p:nvPr/>
        </p:nvSpPr>
        <p:spPr>
          <a:xfrm flipH="1">
            <a:off x="7416800" y="2940685"/>
            <a:ext cx="69850" cy="438150"/>
          </a:xfrm>
          <a:custGeom>
            <a:avLst/>
            <a:gdLst/>
            <a:ahLst/>
            <a:cxnLst/>
            <a:rect l="0" t="0" r="0" b="0"/>
            <a:pathLst>
              <a:path w="44" h="276">
                <a:moveTo>
                  <a:pt x="0" y="276"/>
                </a:moveTo>
                <a:cubicBezTo>
                  <a:pt x="5" y="270"/>
                  <a:pt x="10" y="264"/>
                  <a:pt x="14" y="254"/>
                </a:cubicBezTo>
                <a:cubicBezTo>
                  <a:pt x="18" y="244"/>
                  <a:pt x="20" y="237"/>
                  <a:pt x="22" y="218"/>
                </a:cubicBezTo>
                <a:cubicBezTo>
                  <a:pt x="24" y="199"/>
                  <a:pt x="25" y="164"/>
                  <a:pt x="26" y="138"/>
                </a:cubicBezTo>
                <a:cubicBezTo>
                  <a:pt x="27" y="112"/>
                  <a:pt x="29" y="82"/>
                  <a:pt x="30" y="62"/>
                </a:cubicBezTo>
                <a:cubicBezTo>
                  <a:pt x="31" y="42"/>
                  <a:pt x="32" y="28"/>
                  <a:pt x="34" y="18"/>
                </a:cubicBezTo>
                <a:cubicBezTo>
                  <a:pt x="36" y="8"/>
                  <a:pt x="41" y="4"/>
                  <a:pt x="44" y="0"/>
                </a:cubicBezTo>
              </a:path>
            </a:pathLst>
          </a:custGeom>
          <a:noFill/>
          <a:ln w="19050" cap="flat" cmpd="sng">
            <a:solidFill>
              <a:srgbClr val="000080"/>
            </a:solidFill>
            <a:prstDash val="solid"/>
            <a:round/>
            <a:headEnd type="none" w="med" len="med"/>
            <a:tailEnd type="none" w="med" len="med"/>
          </a:ln>
        </p:spPr>
        <p:txBody>
          <a:bodyPr/>
          <a:lstStyle/>
          <a:p>
            <a:endParaRPr lang="zh-CN" altLang="en-US"/>
          </a:p>
        </p:txBody>
      </p:sp>
      <p:grpSp>
        <p:nvGrpSpPr>
          <p:cNvPr id="18483" name="组合 18482"/>
          <p:cNvGrpSpPr/>
          <p:nvPr/>
        </p:nvGrpSpPr>
        <p:grpSpPr>
          <a:xfrm>
            <a:off x="7342188" y="2942273"/>
            <a:ext cx="82550" cy="438150"/>
            <a:chOff x="0" y="0"/>
            <a:chExt cx="52" cy="276"/>
          </a:xfrm>
        </p:grpSpPr>
        <p:sp>
          <p:nvSpPr>
            <p:cNvPr id="17459" name="任意多边形 18483"/>
            <p:cNvSpPr/>
            <p:nvPr/>
          </p:nvSpPr>
          <p:spPr>
            <a:xfrm>
              <a:off x="0" y="0"/>
              <a:ext cx="44" cy="276"/>
            </a:xfrm>
            <a:custGeom>
              <a:avLst/>
              <a:gdLst/>
              <a:ahLst/>
              <a:cxnLst/>
              <a:rect l="0" t="0" r="0" b="0"/>
              <a:pathLst>
                <a:path w="44" h="276">
                  <a:moveTo>
                    <a:pt x="0" y="276"/>
                  </a:moveTo>
                  <a:cubicBezTo>
                    <a:pt x="5" y="270"/>
                    <a:pt x="10" y="264"/>
                    <a:pt x="14" y="254"/>
                  </a:cubicBezTo>
                  <a:cubicBezTo>
                    <a:pt x="18" y="244"/>
                    <a:pt x="20" y="237"/>
                    <a:pt x="22" y="218"/>
                  </a:cubicBezTo>
                  <a:cubicBezTo>
                    <a:pt x="24" y="199"/>
                    <a:pt x="25" y="164"/>
                    <a:pt x="26" y="138"/>
                  </a:cubicBezTo>
                  <a:cubicBezTo>
                    <a:pt x="27" y="112"/>
                    <a:pt x="29" y="82"/>
                    <a:pt x="30" y="62"/>
                  </a:cubicBezTo>
                  <a:cubicBezTo>
                    <a:pt x="31" y="42"/>
                    <a:pt x="32" y="28"/>
                    <a:pt x="34" y="18"/>
                  </a:cubicBezTo>
                  <a:cubicBezTo>
                    <a:pt x="36" y="8"/>
                    <a:pt x="41" y="4"/>
                    <a:pt x="44" y="0"/>
                  </a:cubicBezTo>
                </a:path>
              </a:pathLst>
            </a:custGeom>
            <a:noFill/>
            <a:ln w="19050" cap="flat" cmpd="sng">
              <a:solidFill>
                <a:srgbClr val="000080"/>
              </a:solidFill>
              <a:prstDash val="solid"/>
              <a:round/>
              <a:headEnd type="none" w="med" len="med"/>
              <a:tailEnd type="none" w="med" len="med"/>
            </a:ln>
          </p:spPr>
          <p:txBody>
            <a:bodyPr/>
            <a:lstStyle/>
            <a:p>
              <a:endParaRPr lang="zh-CN" altLang="en-US"/>
            </a:p>
          </p:txBody>
        </p:sp>
        <p:sp>
          <p:nvSpPr>
            <p:cNvPr id="17460" name="任意多边形 18484"/>
            <p:cNvSpPr/>
            <p:nvPr/>
          </p:nvSpPr>
          <p:spPr>
            <a:xfrm>
              <a:off x="38" y="1"/>
              <a:ext cx="14" cy="1"/>
            </a:xfrm>
            <a:custGeom>
              <a:avLst/>
              <a:gdLst/>
              <a:ahLst/>
              <a:cxnLst/>
              <a:rect l="0" t="0" r="0" b="0"/>
              <a:pathLst>
                <a:path w="14" h="1">
                  <a:moveTo>
                    <a:pt x="0" y="1"/>
                  </a:moveTo>
                  <a:cubicBezTo>
                    <a:pt x="0" y="1"/>
                    <a:pt x="7" y="0"/>
                    <a:pt x="14" y="0"/>
                  </a:cubicBezTo>
                </a:path>
              </a:pathLst>
            </a:custGeom>
            <a:noFill/>
            <a:ln w="19050" cap="flat" cmpd="sng">
              <a:solidFill>
                <a:srgbClr val="000080"/>
              </a:solidFill>
              <a:prstDash val="solid"/>
              <a:round/>
              <a:headEnd type="none" w="med" len="med"/>
              <a:tailEnd type="none" w="med" len="med"/>
            </a:ln>
          </p:spPr>
          <p:txBody>
            <a:bodyPr/>
            <a:lstStyle/>
            <a:p>
              <a:endParaRPr lang="zh-CN" altLang="en-US"/>
            </a:p>
          </p:txBody>
        </p:sp>
      </p:grpSp>
      <p:sp>
        <p:nvSpPr>
          <p:cNvPr id="18486" name="任意多边形 18485"/>
          <p:cNvSpPr>
            <a:spLocks noChangeAspect="1"/>
          </p:cNvSpPr>
          <p:nvPr/>
        </p:nvSpPr>
        <p:spPr>
          <a:xfrm flipH="1">
            <a:off x="6777038" y="2556510"/>
            <a:ext cx="79375" cy="828675"/>
          </a:xfrm>
          <a:custGeom>
            <a:avLst/>
            <a:gdLst/>
            <a:ahLst/>
            <a:cxnLst/>
            <a:rect l="0" t="0" r="0" b="0"/>
            <a:pathLst>
              <a:path w="44" h="276">
                <a:moveTo>
                  <a:pt x="0" y="276"/>
                </a:moveTo>
                <a:cubicBezTo>
                  <a:pt x="5" y="270"/>
                  <a:pt x="10" y="264"/>
                  <a:pt x="14" y="254"/>
                </a:cubicBezTo>
                <a:cubicBezTo>
                  <a:pt x="18" y="244"/>
                  <a:pt x="20" y="237"/>
                  <a:pt x="22" y="218"/>
                </a:cubicBezTo>
                <a:cubicBezTo>
                  <a:pt x="24" y="199"/>
                  <a:pt x="25" y="164"/>
                  <a:pt x="26" y="138"/>
                </a:cubicBezTo>
                <a:cubicBezTo>
                  <a:pt x="27" y="112"/>
                  <a:pt x="29" y="82"/>
                  <a:pt x="30" y="62"/>
                </a:cubicBezTo>
                <a:cubicBezTo>
                  <a:pt x="31" y="42"/>
                  <a:pt x="32" y="28"/>
                  <a:pt x="34" y="18"/>
                </a:cubicBezTo>
                <a:cubicBezTo>
                  <a:pt x="36" y="8"/>
                  <a:pt x="41" y="4"/>
                  <a:pt x="44" y="0"/>
                </a:cubicBezTo>
              </a:path>
            </a:pathLst>
          </a:custGeom>
          <a:noFill/>
          <a:ln w="19050" cap="flat" cmpd="sng">
            <a:solidFill>
              <a:srgbClr val="000080"/>
            </a:solidFill>
            <a:prstDash val="solid"/>
            <a:round/>
            <a:headEnd type="none" w="med" len="med"/>
            <a:tailEnd type="none" w="med" len="med"/>
          </a:ln>
        </p:spPr>
        <p:txBody>
          <a:bodyPr/>
          <a:lstStyle/>
          <a:p>
            <a:endParaRPr lang="zh-CN" altLang="en-US"/>
          </a:p>
        </p:txBody>
      </p:sp>
      <p:grpSp>
        <p:nvGrpSpPr>
          <p:cNvPr id="18487" name="组合 18486"/>
          <p:cNvGrpSpPr>
            <a:grpSpLocks noChangeAspect="1"/>
          </p:cNvGrpSpPr>
          <p:nvPr/>
        </p:nvGrpSpPr>
        <p:grpSpPr>
          <a:xfrm>
            <a:off x="6692900" y="2559685"/>
            <a:ext cx="93663" cy="828675"/>
            <a:chOff x="0" y="0"/>
            <a:chExt cx="59" cy="522"/>
          </a:xfrm>
        </p:grpSpPr>
        <p:sp>
          <p:nvSpPr>
            <p:cNvPr id="17463" name="任意多边形 18487"/>
            <p:cNvSpPr>
              <a:spLocks noChangeAspect="1"/>
            </p:cNvSpPr>
            <p:nvPr/>
          </p:nvSpPr>
          <p:spPr>
            <a:xfrm>
              <a:off x="0" y="0"/>
              <a:ext cx="50" cy="522"/>
            </a:xfrm>
            <a:custGeom>
              <a:avLst/>
              <a:gdLst/>
              <a:ahLst/>
              <a:cxnLst/>
              <a:rect l="0" t="0" r="0" b="0"/>
              <a:pathLst>
                <a:path w="44" h="276">
                  <a:moveTo>
                    <a:pt x="0" y="276"/>
                  </a:moveTo>
                  <a:cubicBezTo>
                    <a:pt x="5" y="270"/>
                    <a:pt x="10" y="264"/>
                    <a:pt x="14" y="254"/>
                  </a:cubicBezTo>
                  <a:cubicBezTo>
                    <a:pt x="18" y="244"/>
                    <a:pt x="20" y="237"/>
                    <a:pt x="22" y="218"/>
                  </a:cubicBezTo>
                  <a:cubicBezTo>
                    <a:pt x="24" y="199"/>
                    <a:pt x="25" y="164"/>
                    <a:pt x="26" y="138"/>
                  </a:cubicBezTo>
                  <a:cubicBezTo>
                    <a:pt x="27" y="112"/>
                    <a:pt x="29" y="82"/>
                    <a:pt x="30" y="62"/>
                  </a:cubicBezTo>
                  <a:cubicBezTo>
                    <a:pt x="31" y="42"/>
                    <a:pt x="32" y="28"/>
                    <a:pt x="34" y="18"/>
                  </a:cubicBezTo>
                  <a:cubicBezTo>
                    <a:pt x="36" y="8"/>
                    <a:pt x="41" y="4"/>
                    <a:pt x="44" y="0"/>
                  </a:cubicBezTo>
                </a:path>
              </a:pathLst>
            </a:custGeom>
            <a:noFill/>
            <a:ln w="19050" cap="flat" cmpd="sng">
              <a:solidFill>
                <a:srgbClr val="000080"/>
              </a:solidFill>
              <a:prstDash val="solid"/>
              <a:round/>
              <a:headEnd type="none" w="med" len="med"/>
              <a:tailEnd type="none" w="med" len="med"/>
            </a:ln>
          </p:spPr>
          <p:txBody>
            <a:bodyPr/>
            <a:lstStyle/>
            <a:p>
              <a:endParaRPr lang="zh-CN" altLang="en-US"/>
            </a:p>
          </p:txBody>
        </p:sp>
        <p:sp>
          <p:nvSpPr>
            <p:cNvPr id="17464" name="任意多边形 18488"/>
            <p:cNvSpPr>
              <a:spLocks noChangeAspect="1"/>
            </p:cNvSpPr>
            <p:nvPr/>
          </p:nvSpPr>
          <p:spPr>
            <a:xfrm>
              <a:off x="43" y="4"/>
              <a:ext cx="16" cy="2"/>
            </a:xfrm>
            <a:custGeom>
              <a:avLst/>
              <a:gdLst/>
              <a:ahLst/>
              <a:cxnLst/>
              <a:rect l="0" t="0" r="0" b="0"/>
              <a:pathLst>
                <a:path w="14" h="1">
                  <a:moveTo>
                    <a:pt x="0" y="1"/>
                  </a:moveTo>
                  <a:cubicBezTo>
                    <a:pt x="0" y="1"/>
                    <a:pt x="7" y="0"/>
                    <a:pt x="14" y="0"/>
                  </a:cubicBezTo>
                </a:path>
              </a:pathLst>
            </a:custGeom>
            <a:noFill/>
            <a:ln w="19050" cap="flat" cmpd="sng">
              <a:solidFill>
                <a:srgbClr val="000080"/>
              </a:solidFill>
              <a:prstDash val="solid"/>
              <a:round/>
              <a:headEnd type="none" w="med" len="med"/>
              <a:tailEnd type="none" w="med" len="med"/>
            </a:ln>
          </p:spPr>
          <p:txBody>
            <a:bodyPr/>
            <a:lstStyle/>
            <a:p>
              <a:endParaRPr lang="zh-CN" altLang="en-US"/>
            </a:p>
          </p:txBody>
        </p:sp>
      </p:grpSp>
      <p:sp>
        <p:nvSpPr>
          <p:cNvPr id="18490" name="任意多边形 18489"/>
          <p:cNvSpPr>
            <a:spLocks noChangeAspect="1"/>
          </p:cNvSpPr>
          <p:nvPr/>
        </p:nvSpPr>
        <p:spPr>
          <a:xfrm flipH="1">
            <a:off x="7204075" y="2556510"/>
            <a:ext cx="79375" cy="828675"/>
          </a:xfrm>
          <a:custGeom>
            <a:avLst/>
            <a:gdLst/>
            <a:ahLst/>
            <a:cxnLst/>
            <a:rect l="0" t="0" r="0" b="0"/>
            <a:pathLst>
              <a:path w="44" h="276">
                <a:moveTo>
                  <a:pt x="0" y="276"/>
                </a:moveTo>
                <a:cubicBezTo>
                  <a:pt x="5" y="270"/>
                  <a:pt x="10" y="264"/>
                  <a:pt x="14" y="254"/>
                </a:cubicBezTo>
                <a:cubicBezTo>
                  <a:pt x="18" y="244"/>
                  <a:pt x="20" y="237"/>
                  <a:pt x="22" y="218"/>
                </a:cubicBezTo>
                <a:cubicBezTo>
                  <a:pt x="24" y="199"/>
                  <a:pt x="25" y="164"/>
                  <a:pt x="26" y="138"/>
                </a:cubicBezTo>
                <a:cubicBezTo>
                  <a:pt x="27" y="112"/>
                  <a:pt x="29" y="82"/>
                  <a:pt x="30" y="62"/>
                </a:cubicBezTo>
                <a:cubicBezTo>
                  <a:pt x="31" y="42"/>
                  <a:pt x="32" y="28"/>
                  <a:pt x="34" y="18"/>
                </a:cubicBezTo>
                <a:cubicBezTo>
                  <a:pt x="36" y="8"/>
                  <a:pt x="41" y="4"/>
                  <a:pt x="44" y="0"/>
                </a:cubicBezTo>
              </a:path>
            </a:pathLst>
          </a:custGeom>
          <a:noFill/>
          <a:ln w="19050" cap="flat" cmpd="sng">
            <a:solidFill>
              <a:srgbClr val="000080"/>
            </a:solidFill>
            <a:prstDash val="solid"/>
            <a:round/>
            <a:headEnd type="none" w="med" len="med"/>
            <a:tailEnd type="none" w="med" len="med"/>
          </a:ln>
        </p:spPr>
        <p:txBody>
          <a:bodyPr/>
          <a:lstStyle/>
          <a:p>
            <a:endParaRPr lang="zh-CN" altLang="en-US"/>
          </a:p>
        </p:txBody>
      </p:sp>
      <p:sp>
        <p:nvSpPr>
          <p:cNvPr id="18491" name="任意多边形 18490"/>
          <p:cNvSpPr>
            <a:spLocks noChangeAspect="1"/>
          </p:cNvSpPr>
          <p:nvPr/>
        </p:nvSpPr>
        <p:spPr>
          <a:xfrm flipH="1">
            <a:off x="6989763" y="2454910"/>
            <a:ext cx="79375" cy="927100"/>
          </a:xfrm>
          <a:custGeom>
            <a:avLst/>
            <a:gdLst/>
            <a:ahLst/>
            <a:cxnLst/>
            <a:rect l="0" t="0" r="0" b="0"/>
            <a:pathLst>
              <a:path w="44" h="276">
                <a:moveTo>
                  <a:pt x="0" y="276"/>
                </a:moveTo>
                <a:cubicBezTo>
                  <a:pt x="5" y="270"/>
                  <a:pt x="10" y="264"/>
                  <a:pt x="14" y="254"/>
                </a:cubicBezTo>
                <a:cubicBezTo>
                  <a:pt x="18" y="244"/>
                  <a:pt x="20" y="237"/>
                  <a:pt x="22" y="218"/>
                </a:cubicBezTo>
                <a:cubicBezTo>
                  <a:pt x="24" y="199"/>
                  <a:pt x="25" y="164"/>
                  <a:pt x="26" y="138"/>
                </a:cubicBezTo>
                <a:cubicBezTo>
                  <a:pt x="27" y="112"/>
                  <a:pt x="29" y="82"/>
                  <a:pt x="30" y="62"/>
                </a:cubicBezTo>
                <a:cubicBezTo>
                  <a:pt x="31" y="42"/>
                  <a:pt x="32" y="28"/>
                  <a:pt x="34" y="18"/>
                </a:cubicBezTo>
                <a:cubicBezTo>
                  <a:pt x="36" y="8"/>
                  <a:pt x="41" y="4"/>
                  <a:pt x="44" y="0"/>
                </a:cubicBezTo>
              </a:path>
            </a:pathLst>
          </a:custGeom>
          <a:noFill/>
          <a:ln w="19050" cap="flat" cmpd="sng">
            <a:solidFill>
              <a:srgbClr val="000080"/>
            </a:solidFill>
            <a:prstDash val="solid"/>
            <a:round/>
            <a:headEnd type="none" w="med" len="med"/>
            <a:tailEnd type="none" w="med" len="med"/>
          </a:ln>
        </p:spPr>
        <p:txBody>
          <a:bodyPr/>
          <a:lstStyle/>
          <a:p>
            <a:endParaRPr lang="zh-CN" altLang="en-US"/>
          </a:p>
        </p:txBody>
      </p:sp>
      <p:grpSp>
        <p:nvGrpSpPr>
          <p:cNvPr id="18492" name="组合 18491"/>
          <p:cNvGrpSpPr/>
          <p:nvPr/>
        </p:nvGrpSpPr>
        <p:grpSpPr>
          <a:xfrm>
            <a:off x="6905625" y="2458085"/>
            <a:ext cx="92075" cy="927100"/>
            <a:chOff x="0" y="0"/>
            <a:chExt cx="58" cy="584"/>
          </a:xfrm>
        </p:grpSpPr>
        <p:sp>
          <p:nvSpPr>
            <p:cNvPr id="17468" name="任意多边形 18492"/>
            <p:cNvSpPr>
              <a:spLocks noChangeAspect="1"/>
            </p:cNvSpPr>
            <p:nvPr/>
          </p:nvSpPr>
          <p:spPr>
            <a:xfrm>
              <a:off x="0" y="0"/>
              <a:ext cx="50" cy="584"/>
            </a:xfrm>
            <a:custGeom>
              <a:avLst/>
              <a:gdLst/>
              <a:ahLst/>
              <a:cxnLst/>
              <a:rect l="0" t="0" r="0" b="0"/>
              <a:pathLst>
                <a:path w="44" h="276">
                  <a:moveTo>
                    <a:pt x="0" y="276"/>
                  </a:moveTo>
                  <a:cubicBezTo>
                    <a:pt x="5" y="270"/>
                    <a:pt x="10" y="264"/>
                    <a:pt x="14" y="254"/>
                  </a:cubicBezTo>
                  <a:cubicBezTo>
                    <a:pt x="18" y="244"/>
                    <a:pt x="20" y="237"/>
                    <a:pt x="22" y="218"/>
                  </a:cubicBezTo>
                  <a:cubicBezTo>
                    <a:pt x="24" y="199"/>
                    <a:pt x="25" y="164"/>
                    <a:pt x="26" y="138"/>
                  </a:cubicBezTo>
                  <a:cubicBezTo>
                    <a:pt x="27" y="112"/>
                    <a:pt x="29" y="82"/>
                    <a:pt x="30" y="62"/>
                  </a:cubicBezTo>
                  <a:cubicBezTo>
                    <a:pt x="31" y="42"/>
                    <a:pt x="32" y="28"/>
                    <a:pt x="34" y="18"/>
                  </a:cubicBezTo>
                  <a:cubicBezTo>
                    <a:pt x="36" y="8"/>
                    <a:pt x="41" y="4"/>
                    <a:pt x="44" y="0"/>
                  </a:cubicBezTo>
                </a:path>
              </a:pathLst>
            </a:custGeom>
            <a:noFill/>
            <a:ln w="19050" cap="flat" cmpd="sng">
              <a:solidFill>
                <a:srgbClr val="000080"/>
              </a:solidFill>
              <a:prstDash val="solid"/>
              <a:round/>
              <a:headEnd type="none" w="med" len="med"/>
              <a:tailEnd type="none" w="med" len="med"/>
            </a:ln>
          </p:spPr>
          <p:txBody>
            <a:bodyPr/>
            <a:lstStyle/>
            <a:p>
              <a:endParaRPr lang="zh-CN" altLang="en-US"/>
            </a:p>
          </p:txBody>
        </p:sp>
        <p:sp>
          <p:nvSpPr>
            <p:cNvPr id="17469" name="任意多边形 18493"/>
            <p:cNvSpPr/>
            <p:nvPr/>
          </p:nvSpPr>
          <p:spPr>
            <a:xfrm>
              <a:off x="47" y="0"/>
              <a:ext cx="11" cy="1"/>
            </a:xfrm>
            <a:custGeom>
              <a:avLst/>
              <a:gdLst/>
              <a:ahLst/>
              <a:cxnLst/>
              <a:rect l="0" t="0" r="0" b="0"/>
              <a:pathLst>
                <a:path w="11" h="1">
                  <a:moveTo>
                    <a:pt x="0" y="1"/>
                  </a:moveTo>
                  <a:cubicBezTo>
                    <a:pt x="0" y="1"/>
                    <a:pt x="5" y="0"/>
                    <a:pt x="11" y="0"/>
                  </a:cubicBezTo>
                </a:path>
              </a:pathLst>
            </a:custGeom>
            <a:noFill/>
            <a:ln w="19050" cap="flat" cmpd="sng">
              <a:solidFill>
                <a:srgbClr val="000080"/>
              </a:solidFill>
              <a:prstDash val="solid"/>
              <a:round/>
              <a:headEnd type="none" w="med" len="med"/>
              <a:tailEnd type="none" w="med" len="med"/>
            </a:ln>
          </p:spPr>
          <p:txBody>
            <a:bodyPr/>
            <a:lstStyle/>
            <a:p>
              <a:endParaRPr lang="zh-CN" altLang="en-US"/>
            </a:p>
          </p:txBody>
        </p:sp>
      </p:grpSp>
      <p:grpSp>
        <p:nvGrpSpPr>
          <p:cNvPr id="18495" name="组合 18494"/>
          <p:cNvGrpSpPr/>
          <p:nvPr/>
        </p:nvGrpSpPr>
        <p:grpSpPr>
          <a:xfrm>
            <a:off x="7119938" y="2559685"/>
            <a:ext cx="92075" cy="828675"/>
            <a:chOff x="0" y="0"/>
            <a:chExt cx="58" cy="522"/>
          </a:xfrm>
        </p:grpSpPr>
        <p:sp>
          <p:nvSpPr>
            <p:cNvPr id="17471" name="任意多边形 18495"/>
            <p:cNvSpPr>
              <a:spLocks noChangeAspect="1"/>
            </p:cNvSpPr>
            <p:nvPr/>
          </p:nvSpPr>
          <p:spPr>
            <a:xfrm>
              <a:off x="0" y="0"/>
              <a:ext cx="50" cy="522"/>
            </a:xfrm>
            <a:custGeom>
              <a:avLst/>
              <a:gdLst/>
              <a:ahLst/>
              <a:cxnLst/>
              <a:rect l="0" t="0" r="0" b="0"/>
              <a:pathLst>
                <a:path w="44" h="276">
                  <a:moveTo>
                    <a:pt x="0" y="276"/>
                  </a:moveTo>
                  <a:cubicBezTo>
                    <a:pt x="5" y="270"/>
                    <a:pt x="10" y="264"/>
                    <a:pt x="14" y="254"/>
                  </a:cubicBezTo>
                  <a:cubicBezTo>
                    <a:pt x="18" y="244"/>
                    <a:pt x="20" y="237"/>
                    <a:pt x="22" y="218"/>
                  </a:cubicBezTo>
                  <a:cubicBezTo>
                    <a:pt x="24" y="199"/>
                    <a:pt x="25" y="164"/>
                    <a:pt x="26" y="138"/>
                  </a:cubicBezTo>
                  <a:cubicBezTo>
                    <a:pt x="27" y="112"/>
                    <a:pt x="29" y="82"/>
                    <a:pt x="30" y="62"/>
                  </a:cubicBezTo>
                  <a:cubicBezTo>
                    <a:pt x="31" y="42"/>
                    <a:pt x="32" y="28"/>
                    <a:pt x="34" y="18"/>
                  </a:cubicBezTo>
                  <a:cubicBezTo>
                    <a:pt x="36" y="8"/>
                    <a:pt x="41" y="4"/>
                    <a:pt x="44" y="0"/>
                  </a:cubicBezTo>
                </a:path>
              </a:pathLst>
            </a:custGeom>
            <a:noFill/>
            <a:ln w="19050" cap="flat" cmpd="sng">
              <a:solidFill>
                <a:srgbClr val="000080"/>
              </a:solidFill>
              <a:prstDash val="solid"/>
              <a:round/>
              <a:headEnd type="none" w="med" len="med"/>
              <a:tailEnd type="none" w="med" len="med"/>
            </a:ln>
          </p:spPr>
          <p:txBody>
            <a:bodyPr/>
            <a:lstStyle/>
            <a:p>
              <a:endParaRPr lang="zh-CN" altLang="en-US"/>
            </a:p>
          </p:txBody>
        </p:sp>
        <p:sp>
          <p:nvSpPr>
            <p:cNvPr id="17472" name="直接连接符 18496"/>
            <p:cNvSpPr/>
            <p:nvPr/>
          </p:nvSpPr>
          <p:spPr>
            <a:xfrm>
              <a:off x="46" y="1"/>
              <a:ext cx="12" cy="0"/>
            </a:xfrm>
            <a:prstGeom prst="line">
              <a:avLst/>
            </a:prstGeom>
            <a:ln w="19050" cap="flat" cmpd="sng">
              <a:solidFill>
                <a:srgbClr val="00008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18498" name="组合 18497"/>
          <p:cNvGrpSpPr/>
          <p:nvPr/>
        </p:nvGrpSpPr>
        <p:grpSpPr>
          <a:xfrm>
            <a:off x="4138613" y="3383598"/>
            <a:ext cx="1146175" cy="273050"/>
            <a:chOff x="0" y="0"/>
            <a:chExt cx="722" cy="172"/>
          </a:xfrm>
        </p:grpSpPr>
        <p:sp>
          <p:nvSpPr>
            <p:cNvPr id="17474" name="直接连接符 18498"/>
            <p:cNvSpPr/>
            <p:nvPr/>
          </p:nvSpPr>
          <p:spPr>
            <a:xfrm>
              <a:off x="0" y="4"/>
              <a:ext cx="0" cy="168"/>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17475" name="直接连接符 18499"/>
            <p:cNvSpPr/>
            <p:nvPr/>
          </p:nvSpPr>
          <p:spPr>
            <a:xfrm>
              <a:off x="722" y="0"/>
              <a:ext cx="0" cy="168"/>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17476" name="直接连接符 18500"/>
            <p:cNvSpPr/>
            <p:nvPr/>
          </p:nvSpPr>
          <p:spPr>
            <a:xfrm>
              <a:off x="0" y="133"/>
              <a:ext cx="720" cy="0"/>
            </a:xfrm>
            <a:prstGeom prst="line">
              <a:avLst/>
            </a:prstGeom>
            <a:ln w="12700" cap="flat" cmpd="sng">
              <a:solidFill>
                <a:schemeClr val="tx1"/>
              </a:solidFill>
              <a:prstDash val="solid"/>
              <a:round/>
              <a:headEnd type="triangle" w="med" len="lg"/>
              <a:tailEnd type="triangle" w="med" len="lg"/>
            </a:ln>
          </p:spPr>
          <p:txBody>
            <a:bodyPr anchor="t"/>
            <a:lstStyle/>
            <a:p>
              <a:endParaRPr lang="zh-CN" altLang="en-US">
                <a:latin typeface="Times New Roman" panose="02020603050405020304" pitchFamily="2" charset="0"/>
                <a:ea typeface="宋体" panose="02010600030101010101" pitchFamily="2" charset="-122"/>
              </a:endParaRPr>
            </a:p>
          </p:txBody>
        </p:sp>
      </p:grpSp>
      <p:sp>
        <p:nvSpPr>
          <p:cNvPr id="18502" name="文本框 18501"/>
          <p:cNvSpPr txBox="1"/>
          <p:nvPr/>
        </p:nvSpPr>
        <p:spPr>
          <a:xfrm>
            <a:off x="3552825" y="3751898"/>
            <a:ext cx="2638425" cy="336550"/>
          </a:xfrm>
          <a:prstGeom prst="rect">
            <a:avLst/>
          </a:prstGeom>
          <a:noFill/>
          <a:ln w="9525">
            <a:noFill/>
          </a:ln>
        </p:spPr>
        <p:txBody>
          <a:bodyPr anchor="t">
            <a:spAutoFit/>
          </a:bodyPr>
          <a:lstStyle/>
          <a:p>
            <a:pPr>
              <a:spcBef>
                <a:spcPct val="50000"/>
              </a:spcBef>
            </a:pPr>
            <a:r>
              <a:rPr lang="zh-CN" altLang="en-US" sz="1600">
                <a:latin typeface="Times New Roman" panose="02020603050405020304" pitchFamily="2" charset="0"/>
                <a:ea typeface="华文中宋" panose="02010600040101010101" pitchFamily="2" charset="-122"/>
              </a:rPr>
              <a:t>通过承载区的时间</a:t>
            </a:r>
          </a:p>
        </p:txBody>
      </p:sp>
      <p:grpSp>
        <p:nvGrpSpPr>
          <p:cNvPr id="18503" name="组合 18502"/>
          <p:cNvGrpSpPr/>
          <p:nvPr/>
        </p:nvGrpSpPr>
        <p:grpSpPr>
          <a:xfrm>
            <a:off x="5275263" y="3386773"/>
            <a:ext cx="1146175" cy="273050"/>
            <a:chOff x="0" y="0"/>
            <a:chExt cx="722" cy="172"/>
          </a:xfrm>
        </p:grpSpPr>
        <p:sp>
          <p:nvSpPr>
            <p:cNvPr id="17479" name="直接连接符 18503"/>
            <p:cNvSpPr/>
            <p:nvPr/>
          </p:nvSpPr>
          <p:spPr>
            <a:xfrm>
              <a:off x="0" y="4"/>
              <a:ext cx="0" cy="168"/>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17480" name="直接连接符 18504"/>
            <p:cNvSpPr/>
            <p:nvPr/>
          </p:nvSpPr>
          <p:spPr>
            <a:xfrm>
              <a:off x="722" y="0"/>
              <a:ext cx="0" cy="168"/>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17481" name="直接连接符 18505"/>
            <p:cNvSpPr/>
            <p:nvPr/>
          </p:nvSpPr>
          <p:spPr>
            <a:xfrm>
              <a:off x="0" y="133"/>
              <a:ext cx="720" cy="0"/>
            </a:xfrm>
            <a:prstGeom prst="line">
              <a:avLst/>
            </a:prstGeom>
            <a:ln w="12700" cap="flat" cmpd="sng">
              <a:solidFill>
                <a:schemeClr val="tx1"/>
              </a:solidFill>
              <a:prstDash val="solid"/>
              <a:round/>
              <a:headEnd type="triangle" w="med" len="lg"/>
              <a:tailEnd type="triangle" w="med" len="lg"/>
            </a:ln>
          </p:spPr>
          <p:txBody>
            <a:bodyPr anchor="t"/>
            <a:lstStyle/>
            <a:p>
              <a:endParaRPr lang="zh-CN" altLang="en-US">
                <a:latin typeface="Times New Roman" panose="02020603050405020304" pitchFamily="2" charset="0"/>
                <a:ea typeface="宋体" panose="02010600030101010101" pitchFamily="2" charset="-122"/>
              </a:endParaRPr>
            </a:p>
          </p:txBody>
        </p:sp>
      </p:grpSp>
      <p:sp>
        <p:nvSpPr>
          <p:cNvPr id="18507" name="文本框 18506"/>
          <p:cNvSpPr txBox="1"/>
          <p:nvPr/>
        </p:nvSpPr>
        <p:spPr>
          <a:xfrm>
            <a:off x="5370513" y="3745548"/>
            <a:ext cx="2638425" cy="336550"/>
          </a:xfrm>
          <a:prstGeom prst="rect">
            <a:avLst/>
          </a:prstGeom>
          <a:noFill/>
          <a:ln w="9525">
            <a:noFill/>
          </a:ln>
        </p:spPr>
        <p:txBody>
          <a:bodyPr anchor="t">
            <a:spAutoFit/>
          </a:bodyPr>
          <a:lstStyle/>
          <a:p>
            <a:pPr>
              <a:spcBef>
                <a:spcPct val="50000"/>
              </a:spcBef>
            </a:pPr>
            <a:r>
              <a:rPr lang="zh-CN" altLang="en-US" sz="1600">
                <a:latin typeface="Times New Roman" panose="02020603050405020304" pitchFamily="2" charset="0"/>
                <a:ea typeface="华文中宋" panose="02010600040101010101" pitchFamily="2" charset="-122"/>
              </a:rPr>
              <a:t>通过非承载区的时间</a:t>
            </a:r>
          </a:p>
        </p:txBody>
      </p:sp>
      <p:grpSp>
        <p:nvGrpSpPr>
          <p:cNvPr id="18508" name="组合 18507"/>
          <p:cNvGrpSpPr>
            <a:grpSpLocks noChangeAspect="1"/>
          </p:cNvGrpSpPr>
          <p:nvPr/>
        </p:nvGrpSpPr>
        <p:grpSpPr>
          <a:xfrm flipH="1">
            <a:off x="4122738" y="5188585"/>
            <a:ext cx="93662" cy="901700"/>
            <a:chOff x="0" y="0"/>
            <a:chExt cx="59" cy="522"/>
          </a:xfrm>
        </p:grpSpPr>
        <p:sp>
          <p:nvSpPr>
            <p:cNvPr id="17484" name="任意多边形 18508"/>
            <p:cNvSpPr>
              <a:spLocks noChangeAspect="1"/>
            </p:cNvSpPr>
            <p:nvPr/>
          </p:nvSpPr>
          <p:spPr>
            <a:xfrm>
              <a:off x="0" y="0"/>
              <a:ext cx="50" cy="522"/>
            </a:xfrm>
            <a:custGeom>
              <a:avLst/>
              <a:gdLst/>
              <a:ahLst/>
              <a:cxnLst/>
              <a:rect l="0" t="0" r="0" b="0"/>
              <a:pathLst>
                <a:path w="44" h="276">
                  <a:moveTo>
                    <a:pt x="0" y="276"/>
                  </a:moveTo>
                  <a:cubicBezTo>
                    <a:pt x="5" y="270"/>
                    <a:pt x="10" y="264"/>
                    <a:pt x="14" y="254"/>
                  </a:cubicBezTo>
                  <a:cubicBezTo>
                    <a:pt x="18" y="244"/>
                    <a:pt x="20" y="237"/>
                    <a:pt x="22" y="218"/>
                  </a:cubicBezTo>
                  <a:cubicBezTo>
                    <a:pt x="24" y="199"/>
                    <a:pt x="25" y="164"/>
                    <a:pt x="26" y="138"/>
                  </a:cubicBezTo>
                  <a:cubicBezTo>
                    <a:pt x="27" y="112"/>
                    <a:pt x="29" y="82"/>
                    <a:pt x="30" y="62"/>
                  </a:cubicBezTo>
                  <a:cubicBezTo>
                    <a:pt x="31" y="42"/>
                    <a:pt x="32" y="28"/>
                    <a:pt x="34" y="18"/>
                  </a:cubicBezTo>
                  <a:cubicBezTo>
                    <a:pt x="36" y="8"/>
                    <a:pt x="41" y="4"/>
                    <a:pt x="44" y="0"/>
                  </a:cubicBezTo>
                </a:path>
              </a:pathLst>
            </a:custGeom>
            <a:noFill/>
            <a:ln w="19050" cap="flat" cmpd="sng">
              <a:solidFill>
                <a:srgbClr val="000080"/>
              </a:solidFill>
              <a:prstDash val="solid"/>
              <a:round/>
              <a:headEnd type="none" w="med" len="med"/>
              <a:tailEnd type="none" w="med" len="med"/>
            </a:ln>
          </p:spPr>
          <p:txBody>
            <a:bodyPr/>
            <a:lstStyle/>
            <a:p>
              <a:endParaRPr lang="zh-CN" altLang="en-US"/>
            </a:p>
          </p:txBody>
        </p:sp>
        <p:sp>
          <p:nvSpPr>
            <p:cNvPr id="17485" name="任意多边形 18509"/>
            <p:cNvSpPr>
              <a:spLocks noChangeAspect="1"/>
            </p:cNvSpPr>
            <p:nvPr/>
          </p:nvSpPr>
          <p:spPr>
            <a:xfrm>
              <a:off x="43" y="4"/>
              <a:ext cx="16" cy="2"/>
            </a:xfrm>
            <a:custGeom>
              <a:avLst/>
              <a:gdLst/>
              <a:ahLst/>
              <a:cxnLst/>
              <a:rect l="0" t="0" r="0" b="0"/>
              <a:pathLst>
                <a:path w="14" h="1">
                  <a:moveTo>
                    <a:pt x="0" y="1"/>
                  </a:moveTo>
                  <a:cubicBezTo>
                    <a:pt x="0" y="1"/>
                    <a:pt x="7" y="0"/>
                    <a:pt x="14" y="0"/>
                  </a:cubicBezTo>
                </a:path>
              </a:pathLst>
            </a:custGeom>
            <a:noFill/>
            <a:ln w="19050" cap="flat" cmpd="sng">
              <a:solidFill>
                <a:srgbClr val="000080"/>
              </a:solidFill>
              <a:prstDash val="solid"/>
              <a:round/>
              <a:headEnd type="none" w="med" len="med"/>
              <a:tailEnd type="none" w="med" len="med"/>
            </a:ln>
          </p:spPr>
          <p:txBody>
            <a:bodyPr/>
            <a:lstStyle/>
            <a:p>
              <a:endParaRPr lang="zh-CN" altLang="en-US"/>
            </a:p>
          </p:txBody>
        </p:sp>
      </p:grpSp>
      <p:grpSp>
        <p:nvGrpSpPr>
          <p:cNvPr id="18511" name="组合 18510"/>
          <p:cNvGrpSpPr>
            <a:grpSpLocks noChangeAspect="1"/>
          </p:cNvGrpSpPr>
          <p:nvPr/>
        </p:nvGrpSpPr>
        <p:grpSpPr>
          <a:xfrm>
            <a:off x="4279900" y="5188585"/>
            <a:ext cx="93663" cy="901700"/>
            <a:chOff x="0" y="0"/>
            <a:chExt cx="59" cy="522"/>
          </a:xfrm>
        </p:grpSpPr>
        <p:sp>
          <p:nvSpPr>
            <p:cNvPr id="17487" name="任意多边形 18511"/>
            <p:cNvSpPr>
              <a:spLocks noChangeAspect="1"/>
            </p:cNvSpPr>
            <p:nvPr/>
          </p:nvSpPr>
          <p:spPr>
            <a:xfrm>
              <a:off x="0" y="0"/>
              <a:ext cx="50" cy="522"/>
            </a:xfrm>
            <a:custGeom>
              <a:avLst/>
              <a:gdLst/>
              <a:ahLst/>
              <a:cxnLst/>
              <a:rect l="0" t="0" r="0" b="0"/>
              <a:pathLst>
                <a:path w="44" h="276">
                  <a:moveTo>
                    <a:pt x="0" y="276"/>
                  </a:moveTo>
                  <a:cubicBezTo>
                    <a:pt x="5" y="270"/>
                    <a:pt x="10" y="264"/>
                    <a:pt x="14" y="254"/>
                  </a:cubicBezTo>
                  <a:cubicBezTo>
                    <a:pt x="18" y="244"/>
                    <a:pt x="20" y="237"/>
                    <a:pt x="22" y="218"/>
                  </a:cubicBezTo>
                  <a:cubicBezTo>
                    <a:pt x="24" y="199"/>
                    <a:pt x="25" y="164"/>
                    <a:pt x="26" y="138"/>
                  </a:cubicBezTo>
                  <a:cubicBezTo>
                    <a:pt x="27" y="112"/>
                    <a:pt x="29" y="82"/>
                    <a:pt x="30" y="62"/>
                  </a:cubicBezTo>
                  <a:cubicBezTo>
                    <a:pt x="31" y="42"/>
                    <a:pt x="32" y="28"/>
                    <a:pt x="34" y="18"/>
                  </a:cubicBezTo>
                  <a:cubicBezTo>
                    <a:pt x="36" y="8"/>
                    <a:pt x="41" y="4"/>
                    <a:pt x="44" y="0"/>
                  </a:cubicBezTo>
                </a:path>
              </a:pathLst>
            </a:custGeom>
            <a:noFill/>
            <a:ln w="19050" cap="flat" cmpd="sng">
              <a:solidFill>
                <a:srgbClr val="000080"/>
              </a:solidFill>
              <a:prstDash val="solid"/>
              <a:round/>
              <a:headEnd type="none" w="med" len="med"/>
              <a:tailEnd type="none" w="med" len="med"/>
            </a:ln>
          </p:spPr>
          <p:txBody>
            <a:bodyPr/>
            <a:lstStyle/>
            <a:p>
              <a:endParaRPr lang="zh-CN" altLang="en-US"/>
            </a:p>
          </p:txBody>
        </p:sp>
        <p:sp>
          <p:nvSpPr>
            <p:cNvPr id="17488" name="任意多边形 18512"/>
            <p:cNvSpPr>
              <a:spLocks noChangeAspect="1"/>
            </p:cNvSpPr>
            <p:nvPr/>
          </p:nvSpPr>
          <p:spPr>
            <a:xfrm>
              <a:off x="43" y="4"/>
              <a:ext cx="16" cy="2"/>
            </a:xfrm>
            <a:custGeom>
              <a:avLst/>
              <a:gdLst/>
              <a:ahLst/>
              <a:cxnLst/>
              <a:rect l="0" t="0" r="0" b="0"/>
              <a:pathLst>
                <a:path w="14" h="1">
                  <a:moveTo>
                    <a:pt x="0" y="1"/>
                  </a:moveTo>
                  <a:cubicBezTo>
                    <a:pt x="0" y="1"/>
                    <a:pt x="7" y="0"/>
                    <a:pt x="14" y="0"/>
                  </a:cubicBezTo>
                </a:path>
              </a:pathLst>
            </a:custGeom>
            <a:noFill/>
            <a:ln w="19050" cap="flat" cmpd="sng">
              <a:solidFill>
                <a:srgbClr val="000080"/>
              </a:solidFill>
              <a:prstDash val="solid"/>
              <a:round/>
              <a:headEnd type="none" w="med" len="med"/>
              <a:tailEnd type="none" w="med" len="med"/>
            </a:ln>
          </p:spPr>
          <p:txBody>
            <a:bodyPr/>
            <a:lstStyle/>
            <a:p>
              <a:endParaRPr lang="zh-CN" altLang="en-US"/>
            </a:p>
          </p:txBody>
        </p:sp>
      </p:grpSp>
      <p:grpSp>
        <p:nvGrpSpPr>
          <p:cNvPr id="18514" name="组合 18513"/>
          <p:cNvGrpSpPr>
            <a:grpSpLocks noChangeAspect="1"/>
          </p:cNvGrpSpPr>
          <p:nvPr/>
        </p:nvGrpSpPr>
        <p:grpSpPr>
          <a:xfrm>
            <a:off x="4508500" y="5193348"/>
            <a:ext cx="93663" cy="901700"/>
            <a:chOff x="0" y="0"/>
            <a:chExt cx="59" cy="522"/>
          </a:xfrm>
        </p:grpSpPr>
        <p:sp>
          <p:nvSpPr>
            <p:cNvPr id="17490" name="任意多边形 18514"/>
            <p:cNvSpPr>
              <a:spLocks noChangeAspect="1"/>
            </p:cNvSpPr>
            <p:nvPr/>
          </p:nvSpPr>
          <p:spPr>
            <a:xfrm>
              <a:off x="0" y="0"/>
              <a:ext cx="50" cy="522"/>
            </a:xfrm>
            <a:custGeom>
              <a:avLst/>
              <a:gdLst/>
              <a:ahLst/>
              <a:cxnLst/>
              <a:rect l="0" t="0" r="0" b="0"/>
              <a:pathLst>
                <a:path w="44" h="276">
                  <a:moveTo>
                    <a:pt x="0" y="276"/>
                  </a:moveTo>
                  <a:cubicBezTo>
                    <a:pt x="5" y="270"/>
                    <a:pt x="10" y="264"/>
                    <a:pt x="14" y="254"/>
                  </a:cubicBezTo>
                  <a:cubicBezTo>
                    <a:pt x="18" y="244"/>
                    <a:pt x="20" y="237"/>
                    <a:pt x="22" y="218"/>
                  </a:cubicBezTo>
                  <a:cubicBezTo>
                    <a:pt x="24" y="199"/>
                    <a:pt x="25" y="164"/>
                    <a:pt x="26" y="138"/>
                  </a:cubicBezTo>
                  <a:cubicBezTo>
                    <a:pt x="27" y="112"/>
                    <a:pt x="29" y="82"/>
                    <a:pt x="30" y="62"/>
                  </a:cubicBezTo>
                  <a:cubicBezTo>
                    <a:pt x="31" y="42"/>
                    <a:pt x="32" y="28"/>
                    <a:pt x="34" y="18"/>
                  </a:cubicBezTo>
                  <a:cubicBezTo>
                    <a:pt x="36" y="8"/>
                    <a:pt x="41" y="4"/>
                    <a:pt x="44" y="0"/>
                  </a:cubicBezTo>
                </a:path>
              </a:pathLst>
            </a:custGeom>
            <a:noFill/>
            <a:ln w="19050" cap="flat" cmpd="sng">
              <a:solidFill>
                <a:srgbClr val="000080"/>
              </a:solidFill>
              <a:prstDash val="solid"/>
              <a:round/>
              <a:headEnd type="none" w="med" len="med"/>
              <a:tailEnd type="none" w="med" len="med"/>
            </a:ln>
          </p:spPr>
          <p:txBody>
            <a:bodyPr/>
            <a:lstStyle/>
            <a:p>
              <a:endParaRPr lang="zh-CN" altLang="en-US"/>
            </a:p>
          </p:txBody>
        </p:sp>
        <p:sp>
          <p:nvSpPr>
            <p:cNvPr id="17491" name="任意多边形 18515"/>
            <p:cNvSpPr>
              <a:spLocks noChangeAspect="1"/>
            </p:cNvSpPr>
            <p:nvPr/>
          </p:nvSpPr>
          <p:spPr>
            <a:xfrm>
              <a:off x="43" y="4"/>
              <a:ext cx="16" cy="2"/>
            </a:xfrm>
            <a:custGeom>
              <a:avLst/>
              <a:gdLst/>
              <a:ahLst/>
              <a:cxnLst/>
              <a:rect l="0" t="0" r="0" b="0"/>
              <a:pathLst>
                <a:path w="14" h="1">
                  <a:moveTo>
                    <a:pt x="0" y="1"/>
                  </a:moveTo>
                  <a:cubicBezTo>
                    <a:pt x="0" y="1"/>
                    <a:pt x="7" y="0"/>
                    <a:pt x="14" y="0"/>
                  </a:cubicBezTo>
                </a:path>
              </a:pathLst>
            </a:custGeom>
            <a:noFill/>
            <a:ln w="19050" cap="flat" cmpd="sng">
              <a:solidFill>
                <a:srgbClr val="000080"/>
              </a:solidFill>
              <a:prstDash val="solid"/>
              <a:round/>
              <a:headEnd type="none" w="med" len="med"/>
              <a:tailEnd type="none" w="med" len="med"/>
            </a:ln>
          </p:spPr>
          <p:txBody>
            <a:bodyPr/>
            <a:lstStyle/>
            <a:p>
              <a:endParaRPr lang="zh-CN" altLang="en-US"/>
            </a:p>
          </p:txBody>
        </p:sp>
      </p:grpSp>
      <p:grpSp>
        <p:nvGrpSpPr>
          <p:cNvPr id="18517" name="组合 18516"/>
          <p:cNvGrpSpPr>
            <a:grpSpLocks noChangeAspect="1"/>
          </p:cNvGrpSpPr>
          <p:nvPr/>
        </p:nvGrpSpPr>
        <p:grpSpPr>
          <a:xfrm>
            <a:off x="4741863" y="5193348"/>
            <a:ext cx="93662" cy="901700"/>
            <a:chOff x="0" y="0"/>
            <a:chExt cx="59" cy="522"/>
          </a:xfrm>
        </p:grpSpPr>
        <p:sp>
          <p:nvSpPr>
            <p:cNvPr id="17493" name="任意多边形 18517"/>
            <p:cNvSpPr>
              <a:spLocks noChangeAspect="1"/>
            </p:cNvSpPr>
            <p:nvPr/>
          </p:nvSpPr>
          <p:spPr>
            <a:xfrm>
              <a:off x="0" y="0"/>
              <a:ext cx="50" cy="522"/>
            </a:xfrm>
            <a:custGeom>
              <a:avLst/>
              <a:gdLst/>
              <a:ahLst/>
              <a:cxnLst/>
              <a:rect l="0" t="0" r="0" b="0"/>
              <a:pathLst>
                <a:path w="44" h="276">
                  <a:moveTo>
                    <a:pt x="0" y="276"/>
                  </a:moveTo>
                  <a:cubicBezTo>
                    <a:pt x="5" y="270"/>
                    <a:pt x="10" y="264"/>
                    <a:pt x="14" y="254"/>
                  </a:cubicBezTo>
                  <a:cubicBezTo>
                    <a:pt x="18" y="244"/>
                    <a:pt x="20" y="237"/>
                    <a:pt x="22" y="218"/>
                  </a:cubicBezTo>
                  <a:cubicBezTo>
                    <a:pt x="24" y="199"/>
                    <a:pt x="25" y="164"/>
                    <a:pt x="26" y="138"/>
                  </a:cubicBezTo>
                  <a:cubicBezTo>
                    <a:pt x="27" y="112"/>
                    <a:pt x="29" y="82"/>
                    <a:pt x="30" y="62"/>
                  </a:cubicBezTo>
                  <a:cubicBezTo>
                    <a:pt x="31" y="42"/>
                    <a:pt x="32" y="28"/>
                    <a:pt x="34" y="18"/>
                  </a:cubicBezTo>
                  <a:cubicBezTo>
                    <a:pt x="36" y="8"/>
                    <a:pt x="41" y="4"/>
                    <a:pt x="44" y="0"/>
                  </a:cubicBezTo>
                </a:path>
              </a:pathLst>
            </a:custGeom>
            <a:noFill/>
            <a:ln w="19050" cap="flat" cmpd="sng">
              <a:solidFill>
                <a:srgbClr val="000080"/>
              </a:solidFill>
              <a:prstDash val="solid"/>
              <a:round/>
              <a:headEnd type="none" w="med" len="med"/>
              <a:tailEnd type="none" w="med" len="med"/>
            </a:ln>
          </p:spPr>
          <p:txBody>
            <a:bodyPr/>
            <a:lstStyle/>
            <a:p>
              <a:endParaRPr lang="zh-CN" altLang="en-US"/>
            </a:p>
          </p:txBody>
        </p:sp>
        <p:sp>
          <p:nvSpPr>
            <p:cNvPr id="17494" name="任意多边形 18518"/>
            <p:cNvSpPr>
              <a:spLocks noChangeAspect="1"/>
            </p:cNvSpPr>
            <p:nvPr/>
          </p:nvSpPr>
          <p:spPr>
            <a:xfrm>
              <a:off x="43" y="4"/>
              <a:ext cx="16" cy="2"/>
            </a:xfrm>
            <a:custGeom>
              <a:avLst/>
              <a:gdLst/>
              <a:ahLst/>
              <a:cxnLst/>
              <a:rect l="0" t="0" r="0" b="0"/>
              <a:pathLst>
                <a:path w="14" h="1">
                  <a:moveTo>
                    <a:pt x="0" y="1"/>
                  </a:moveTo>
                  <a:cubicBezTo>
                    <a:pt x="0" y="1"/>
                    <a:pt x="7" y="0"/>
                    <a:pt x="14" y="0"/>
                  </a:cubicBezTo>
                </a:path>
              </a:pathLst>
            </a:custGeom>
            <a:noFill/>
            <a:ln w="19050" cap="flat" cmpd="sng">
              <a:solidFill>
                <a:srgbClr val="000080"/>
              </a:solidFill>
              <a:prstDash val="solid"/>
              <a:round/>
              <a:headEnd type="none" w="med" len="med"/>
              <a:tailEnd type="none" w="med" len="med"/>
            </a:ln>
          </p:spPr>
          <p:txBody>
            <a:bodyPr/>
            <a:lstStyle/>
            <a:p>
              <a:endParaRPr lang="zh-CN" altLang="en-US"/>
            </a:p>
          </p:txBody>
        </p:sp>
      </p:grpSp>
      <p:grpSp>
        <p:nvGrpSpPr>
          <p:cNvPr id="18520" name="组合 18519"/>
          <p:cNvGrpSpPr>
            <a:grpSpLocks noChangeAspect="1"/>
          </p:cNvGrpSpPr>
          <p:nvPr/>
        </p:nvGrpSpPr>
        <p:grpSpPr>
          <a:xfrm>
            <a:off x="4984750" y="5193348"/>
            <a:ext cx="93663" cy="901700"/>
            <a:chOff x="0" y="0"/>
            <a:chExt cx="59" cy="522"/>
          </a:xfrm>
        </p:grpSpPr>
        <p:sp>
          <p:nvSpPr>
            <p:cNvPr id="17496" name="任意多边形 18520"/>
            <p:cNvSpPr>
              <a:spLocks noChangeAspect="1"/>
            </p:cNvSpPr>
            <p:nvPr/>
          </p:nvSpPr>
          <p:spPr>
            <a:xfrm>
              <a:off x="0" y="0"/>
              <a:ext cx="50" cy="522"/>
            </a:xfrm>
            <a:custGeom>
              <a:avLst/>
              <a:gdLst/>
              <a:ahLst/>
              <a:cxnLst/>
              <a:rect l="0" t="0" r="0" b="0"/>
              <a:pathLst>
                <a:path w="44" h="276">
                  <a:moveTo>
                    <a:pt x="0" y="276"/>
                  </a:moveTo>
                  <a:cubicBezTo>
                    <a:pt x="5" y="270"/>
                    <a:pt x="10" y="264"/>
                    <a:pt x="14" y="254"/>
                  </a:cubicBezTo>
                  <a:cubicBezTo>
                    <a:pt x="18" y="244"/>
                    <a:pt x="20" y="237"/>
                    <a:pt x="22" y="218"/>
                  </a:cubicBezTo>
                  <a:cubicBezTo>
                    <a:pt x="24" y="199"/>
                    <a:pt x="25" y="164"/>
                    <a:pt x="26" y="138"/>
                  </a:cubicBezTo>
                  <a:cubicBezTo>
                    <a:pt x="27" y="112"/>
                    <a:pt x="29" y="82"/>
                    <a:pt x="30" y="62"/>
                  </a:cubicBezTo>
                  <a:cubicBezTo>
                    <a:pt x="31" y="42"/>
                    <a:pt x="32" y="28"/>
                    <a:pt x="34" y="18"/>
                  </a:cubicBezTo>
                  <a:cubicBezTo>
                    <a:pt x="36" y="8"/>
                    <a:pt x="41" y="4"/>
                    <a:pt x="44" y="0"/>
                  </a:cubicBezTo>
                </a:path>
              </a:pathLst>
            </a:custGeom>
            <a:noFill/>
            <a:ln w="19050" cap="flat" cmpd="sng">
              <a:solidFill>
                <a:srgbClr val="000080"/>
              </a:solidFill>
              <a:prstDash val="solid"/>
              <a:round/>
              <a:headEnd type="none" w="med" len="med"/>
              <a:tailEnd type="none" w="med" len="med"/>
            </a:ln>
          </p:spPr>
          <p:txBody>
            <a:bodyPr/>
            <a:lstStyle/>
            <a:p>
              <a:endParaRPr lang="zh-CN" altLang="en-US"/>
            </a:p>
          </p:txBody>
        </p:sp>
        <p:sp>
          <p:nvSpPr>
            <p:cNvPr id="17497" name="任意多边形 18521"/>
            <p:cNvSpPr>
              <a:spLocks noChangeAspect="1"/>
            </p:cNvSpPr>
            <p:nvPr/>
          </p:nvSpPr>
          <p:spPr>
            <a:xfrm>
              <a:off x="43" y="4"/>
              <a:ext cx="16" cy="2"/>
            </a:xfrm>
            <a:custGeom>
              <a:avLst/>
              <a:gdLst/>
              <a:ahLst/>
              <a:cxnLst/>
              <a:rect l="0" t="0" r="0" b="0"/>
              <a:pathLst>
                <a:path w="14" h="1">
                  <a:moveTo>
                    <a:pt x="0" y="1"/>
                  </a:moveTo>
                  <a:cubicBezTo>
                    <a:pt x="0" y="1"/>
                    <a:pt x="7" y="0"/>
                    <a:pt x="14" y="0"/>
                  </a:cubicBezTo>
                </a:path>
              </a:pathLst>
            </a:custGeom>
            <a:noFill/>
            <a:ln w="19050" cap="flat" cmpd="sng">
              <a:solidFill>
                <a:srgbClr val="000080"/>
              </a:solidFill>
              <a:prstDash val="solid"/>
              <a:round/>
              <a:headEnd type="none" w="med" len="med"/>
              <a:tailEnd type="none" w="med" len="med"/>
            </a:ln>
          </p:spPr>
          <p:txBody>
            <a:bodyPr/>
            <a:lstStyle/>
            <a:p>
              <a:endParaRPr lang="zh-CN" altLang="en-US"/>
            </a:p>
          </p:txBody>
        </p:sp>
      </p:grpSp>
      <p:grpSp>
        <p:nvGrpSpPr>
          <p:cNvPr id="18523" name="组合 18522"/>
          <p:cNvGrpSpPr>
            <a:grpSpLocks noChangeAspect="1"/>
          </p:cNvGrpSpPr>
          <p:nvPr/>
        </p:nvGrpSpPr>
        <p:grpSpPr>
          <a:xfrm>
            <a:off x="5227638" y="5193348"/>
            <a:ext cx="93662" cy="901700"/>
            <a:chOff x="0" y="0"/>
            <a:chExt cx="59" cy="522"/>
          </a:xfrm>
        </p:grpSpPr>
        <p:sp>
          <p:nvSpPr>
            <p:cNvPr id="17499" name="任意多边形 18523"/>
            <p:cNvSpPr>
              <a:spLocks noChangeAspect="1"/>
            </p:cNvSpPr>
            <p:nvPr/>
          </p:nvSpPr>
          <p:spPr>
            <a:xfrm>
              <a:off x="0" y="0"/>
              <a:ext cx="50" cy="522"/>
            </a:xfrm>
            <a:custGeom>
              <a:avLst/>
              <a:gdLst/>
              <a:ahLst/>
              <a:cxnLst/>
              <a:rect l="0" t="0" r="0" b="0"/>
              <a:pathLst>
                <a:path w="44" h="276">
                  <a:moveTo>
                    <a:pt x="0" y="276"/>
                  </a:moveTo>
                  <a:cubicBezTo>
                    <a:pt x="5" y="270"/>
                    <a:pt x="10" y="264"/>
                    <a:pt x="14" y="254"/>
                  </a:cubicBezTo>
                  <a:cubicBezTo>
                    <a:pt x="18" y="244"/>
                    <a:pt x="20" y="237"/>
                    <a:pt x="22" y="218"/>
                  </a:cubicBezTo>
                  <a:cubicBezTo>
                    <a:pt x="24" y="199"/>
                    <a:pt x="25" y="164"/>
                    <a:pt x="26" y="138"/>
                  </a:cubicBezTo>
                  <a:cubicBezTo>
                    <a:pt x="27" y="112"/>
                    <a:pt x="29" y="82"/>
                    <a:pt x="30" y="62"/>
                  </a:cubicBezTo>
                  <a:cubicBezTo>
                    <a:pt x="31" y="42"/>
                    <a:pt x="32" y="28"/>
                    <a:pt x="34" y="18"/>
                  </a:cubicBezTo>
                  <a:cubicBezTo>
                    <a:pt x="36" y="8"/>
                    <a:pt x="41" y="4"/>
                    <a:pt x="44" y="0"/>
                  </a:cubicBezTo>
                </a:path>
              </a:pathLst>
            </a:custGeom>
            <a:noFill/>
            <a:ln w="19050" cap="flat" cmpd="sng">
              <a:solidFill>
                <a:srgbClr val="000080"/>
              </a:solidFill>
              <a:prstDash val="solid"/>
              <a:round/>
              <a:headEnd type="none" w="med" len="med"/>
              <a:tailEnd type="none" w="med" len="med"/>
            </a:ln>
          </p:spPr>
          <p:txBody>
            <a:bodyPr/>
            <a:lstStyle/>
            <a:p>
              <a:endParaRPr lang="zh-CN" altLang="en-US"/>
            </a:p>
          </p:txBody>
        </p:sp>
        <p:sp>
          <p:nvSpPr>
            <p:cNvPr id="17500" name="任意多边形 18524"/>
            <p:cNvSpPr>
              <a:spLocks noChangeAspect="1"/>
            </p:cNvSpPr>
            <p:nvPr/>
          </p:nvSpPr>
          <p:spPr>
            <a:xfrm>
              <a:off x="43" y="4"/>
              <a:ext cx="16" cy="2"/>
            </a:xfrm>
            <a:custGeom>
              <a:avLst/>
              <a:gdLst/>
              <a:ahLst/>
              <a:cxnLst/>
              <a:rect l="0" t="0" r="0" b="0"/>
              <a:pathLst>
                <a:path w="14" h="1">
                  <a:moveTo>
                    <a:pt x="0" y="1"/>
                  </a:moveTo>
                  <a:cubicBezTo>
                    <a:pt x="0" y="1"/>
                    <a:pt x="7" y="0"/>
                    <a:pt x="14" y="0"/>
                  </a:cubicBezTo>
                </a:path>
              </a:pathLst>
            </a:custGeom>
            <a:noFill/>
            <a:ln w="19050" cap="flat" cmpd="sng">
              <a:solidFill>
                <a:srgbClr val="000080"/>
              </a:solidFill>
              <a:prstDash val="solid"/>
              <a:round/>
              <a:headEnd type="none" w="med" len="med"/>
              <a:tailEnd type="none" w="med" len="med"/>
            </a:ln>
          </p:spPr>
          <p:txBody>
            <a:bodyPr/>
            <a:lstStyle/>
            <a:p>
              <a:endParaRPr lang="zh-CN" altLang="en-US"/>
            </a:p>
          </p:txBody>
        </p:sp>
      </p:grpSp>
      <p:grpSp>
        <p:nvGrpSpPr>
          <p:cNvPr id="18526" name="组合 18525"/>
          <p:cNvGrpSpPr>
            <a:grpSpLocks noChangeAspect="1"/>
          </p:cNvGrpSpPr>
          <p:nvPr/>
        </p:nvGrpSpPr>
        <p:grpSpPr>
          <a:xfrm>
            <a:off x="5494338" y="5198110"/>
            <a:ext cx="93662" cy="901700"/>
            <a:chOff x="0" y="0"/>
            <a:chExt cx="59" cy="522"/>
          </a:xfrm>
        </p:grpSpPr>
        <p:sp>
          <p:nvSpPr>
            <p:cNvPr id="17502" name="任意多边形 18526"/>
            <p:cNvSpPr>
              <a:spLocks noChangeAspect="1"/>
            </p:cNvSpPr>
            <p:nvPr/>
          </p:nvSpPr>
          <p:spPr>
            <a:xfrm>
              <a:off x="0" y="0"/>
              <a:ext cx="50" cy="522"/>
            </a:xfrm>
            <a:custGeom>
              <a:avLst/>
              <a:gdLst/>
              <a:ahLst/>
              <a:cxnLst/>
              <a:rect l="0" t="0" r="0" b="0"/>
              <a:pathLst>
                <a:path w="44" h="276">
                  <a:moveTo>
                    <a:pt x="0" y="276"/>
                  </a:moveTo>
                  <a:cubicBezTo>
                    <a:pt x="5" y="270"/>
                    <a:pt x="10" y="264"/>
                    <a:pt x="14" y="254"/>
                  </a:cubicBezTo>
                  <a:cubicBezTo>
                    <a:pt x="18" y="244"/>
                    <a:pt x="20" y="237"/>
                    <a:pt x="22" y="218"/>
                  </a:cubicBezTo>
                  <a:cubicBezTo>
                    <a:pt x="24" y="199"/>
                    <a:pt x="25" y="164"/>
                    <a:pt x="26" y="138"/>
                  </a:cubicBezTo>
                  <a:cubicBezTo>
                    <a:pt x="27" y="112"/>
                    <a:pt x="29" y="82"/>
                    <a:pt x="30" y="62"/>
                  </a:cubicBezTo>
                  <a:cubicBezTo>
                    <a:pt x="31" y="42"/>
                    <a:pt x="32" y="28"/>
                    <a:pt x="34" y="18"/>
                  </a:cubicBezTo>
                  <a:cubicBezTo>
                    <a:pt x="36" y="8"/>
                    <a:pt x="41" y="4"/>
                    <a:pt x="44" y="0"/>
                  </a:cubicBezTo>
                </a:path>
              </a:pathLst>
            </a:custGeom>
            <a:noFill/>
            <a:ln w="19050" cap="flat" cmpd="sng">
              <a:solidFill>
                <a:srgbClr val="000080"/>
              </a:solidFill>
              <a:prstDash val="solid"/>
              <a:round/>
              <a:headEnd type="none" w="med" len="med"/>
              <a:tailEnd type="none" w="med" len="med"/>
            </a:ln>
          </p:spPr>
          <p:txBody>
            <a:bodyPr/>
            <a:lstStyle/>
            <a:p>
              <a:endParaRPr lang="zh-CN" altLang="en-US"/>
            </a:p>
          </p:txBody>
        </p:sp>
        <p:sp>
          <p:nvSpPr>
            <p:cNvPr id="17503" name="任意多边形 18527"/>
            <p:cNvSpPr>
              <a:spLocks noChangeAspect="1"/>
            </p:cNvSpPr>
            <p:nvPr/>
          </p:nvSpPr>
          <p:spPr>
            <a:xfrm>
              <a:off x="43" y="4"/>
              <a:ext cx="16" cy="2"/>
            </a:xfrm>
            <a:custGeom>
              <a:avLst/>
              <a:gdLst/>
              <a:ahLst/>
              <a:cxnLst/>
              <a:rect l="0" t="0" r="0" b="0"/>
              <a:pathLst>
                <a:path w="14" h="1">
                  <a:moveTo>
                    <a:pt x="0" y="1"/>
                  </a:moveTo>
                  <a:cubicBezTo>
                    <a:pt x="0" y="1"/>
                    <a:pt x="7" y="0"/>
                    <a:pt x="14" y="0"/>
                  </a:cubicBezTo>
                </a:path>
              </a:pathLst>
            </a:custGeom>
            <a:noFill/>
            <a:ln w="19050" cap="flat" cmpd="sng">
              <a:solidFill>
                <a:srgbClr val="000080"/>
              </a:solidFill>
              <a:prstDash val="solid"/>
              <a:round/>
              <a:headEnd type="none" w="med" len="med"/>
              <a:tailEnd type="none" w="med" len="med"/>
            </a:ln>
          </p:spPr>
          <p:txBody>
            <a:bodyPr/>
            <a:lstStyle/>
            <a:p>
              <a:endParaRPr lang="zh-CN" altLang="en-US"/>
            </a:p>
          </p:txBody>
        </p:sp>
      </p:grpSp>
      <p:grpSp>
        <p:nvGrpSpPr>
          <p:cNvPr id="18529" name="组合 18528"/>
          <p:cNvGrpSpPr>
            <a:grpSpLocks noChangeAspect="1"/>
          </p:cNvGrpSpPr>
          <p:nvPr/>
        </p:nvGrpSpPr>
        <p:grpSpPr>
          <a:xfrm>
            <a:off x="5737225" y="5193348"/>
            <a:ext cx="93663" cy="901700"/>
            <a:chOff x="0" y="0"/>
            <a:chExt cx="59" cy="522"/>
          </a:xfrm>
        </p:grpSpPr>
        <p:sp>
          <p:nvSpPr>
            <p:cNvPr id="17505" name="任意多边形 18529"/>
            <p:cNvSpPr>
              <a:spLocks noChangeAspect="1"/>
            </p:cNvSpPr>
            <p:nvPr/>
          </p:nvSpPr>
          <p:spPr>
            <a:xfrm>
              <a:off x="0" y="0"/>
              <a:ext cx="50" cy="522"/>
            </a:xfrm>
            <a:custGeom>
              <a:avLst/>
              <a:gdLst/>
              <a:ahLst/>
              <a:cxnLst/>
              <a:rect l="0" t="0" r="0" b="0"/>
              <a:pathLst>
                <a:path w="44" h="276">
                  <a:moveTo>
                    <a:pt x="0" y="276"/>
                  </a:moveTo>
                  <a:cubicBezTo>
                    <a:pt x="5" y="270"/>
                    <a:pt x="10" y="264"/>
                    <a:pt x="14" y="254"/>
                  </a:cubicBezTo>
                  <a:cubicBezTo>
                    <a:pt x="18" y="244"/>
                    <a:pt x="20" y="237"/>
                    <a:pt x="22" y="218"/>
                  </a:cubicBezTo>
                  <a:cubicBezTo>
                    <a:pt x="24" y="199"/>
                    <a:pt x="25" y="164"/>
                    <a:pt x="26" y="138"/>
                  </a:cubicBezTo>
                  <a:cubicBezTo>
                    <a:pt x="27" y="112"/>
                    <a:pt x="29" y="82"/>
                    <a:pt x="30" y="62"/>
                  </a:cubicBezTo>
                  <a:cubicBezTo>
                    <a:pt x="31" y="42"/>
                    <a:pt x="32" y="28"/>
                    <a:pt x="34" y="18"/>
                  </a:cubicBezTo>
                  <a:cubicBezTo>
                    <a:pt x="36" y="8"/>
                    <a:pt x="41" y="4"/>
                    <a:pt x="44" y="0"/>
                  </a:cubicBezTo>
                </a:path>
              </a:pathLst>
            </a:custGeom>
            <a:noFill/>
            <a:ln w="19050" cap="flat" cmpd="sng">
              <a:solidFill>
                <a:srgbClr val="000080"/>
              </a:solidFill>
              <a:prstDash val="solid"/>
              <a:round/>
              <a:headEnd type="none" w="med" len="med"/>
              <a:tailEnd type="none" w="med" len="med"/>
            </a:ln>
          </p:spPr>
          <p:txBody>
            <a:bodyPr/>
            <a:lstStyle/>
            <a:p>
              <a:endParaRPr lang="zh-CN" altLang="en-US"/>
            </a:p>
          </p:txBody>
        </p:sp>
        <p:sp>
          <p:nvSpPr>
            <p:cNvPr id="17506" name="任意多边形 18530"/>
            <p:cNvSpPr>
              <a:spLocks noChangeAspect="1"/>
            </p:cNvSpPr>
            <p:nvPr/>
          </p:nvSpPr>
          <p:spPr>
            <a:xfrm>
              <a:off x="43" y="4"/>
              <a:ext cx="16" cy="2"/>
            </a:xfrm>
            <a:custGeom>
              <a:avLst/>
              <a:gdLst/>
              <a:ahLst/>
              <a:cxnLst/>
              <a:rect l="0" t="0" r="0" b="0"/>
              <a:pathLst>
                <a:path w="14" h="1">
                  <a:moveTo>
                    <a:pt x="0" y="1"/>
                  </a:moveTo>
                  <a:cubicBezTo>
                    <a:pt x="0" y="1"/>
                    <a:pt x="7" y="0"/>
                    <a:pt x="14" y="0"/>
                  </a:cubicBezTo>
                </a:path>
              </a:pathLst>
            </a:custGeom>
            <a:noFill/>
            <a:ln w="19050" cap="flat" cmpd="sng">
              <a:solidFill>
                <a:srgbClr val="000080"/>
              </a:solidFill>
              <a:prstDash val="solid"/>
              <a:round/>
              <a:headEnd type="none" w="med" len="med"/>
              <a:tailEnd type="none" w="med" len="med"/>
            </a:ln>
          </p:spPr>
          <p:txBody>
            <a:bodyPr/>
            <a:lstStyle/>
            <a:p>
              <a:endParaRPr lang="zh-CN" altLang="en-US"/>
            </a:p>
          </p:txBody>
        </p:sp>
      </p:grpSp>
      <p:grpSp>
        <p:nvGrpSpPr>
          <p:cNvPr id="18532" name="组合 18531"/>
          <p:cNvGrpSpPr>
            <a:grpSpLocks noChangeAspect="1"/>
          </p:cNvGrpSpPr>
          <p:nvPr/>
        </p:nvGrpSpPr>
        <p:grpSpPr>
          <a:xfrm>
            <a:off x="5984875" y="5188585"/>
            <a:ext cx="93663" cy="901700"/>
            <a:chOff x="0" y="0"/>
            <a:chExt cx="59" cy="522"/>
          </a:xfrm>
        </p:grpSpPr>
        <p:sp>
          <p:nvSpPr>
            <p:cNvPr id="17508" name="任意多边形 18532"/>
            <p:cNvSpPr>
              <a:spLocks noChangeAspect="1"/>
            </p:cNvSpPr>
            <p:nvPr/>
          </p:nvSpPr>
          <p:spPr>
            <a:xfrm>
              <a:off x="0" y="0"/>
              <a:ext cx="50" cy="522"/>
            </a:xfrm>
            <a:custGeom>
              <a:avLst/>
              <a:gdLst/>
              <a:ahLst/>
              <a:cxnLst/>
              <a:rect l="0" t="0" r="0" b="0"/>
              <a:pathLst>
                <a:path w="44" h="276">
                  <a:moveTo>
                    <a:pt x="0" y="276"/>
                  </a:moveTo>
                  <a:cubicBezTo>
                    <a:pt x="5" y="270"/>
                    <a:pt x="10" y="264"/>
                    <a:pt x="14" y="254"/>
                  </a:cubicBezTo>
                  <a:cubicBezTo>
                    <a:pt x="18" y="244"/>
                    <a:pt x="20" y="237"/>
                    <a:pt x="22" y="218"/>
                  </a:cubicBezTo>
                  <a:cubicBezTo>
                    <a:pt x="24" y="199"/>
                    <a:pt x="25" y="164"/>
                    <a:pt x="26" y="138"/>
                  </a:cubicBezTo>
                  <a:cubicBezTo>
                    <a:pt x="27" y="112"/>
                    <a:pt x="29" y="82"/>
                    <a:pt x="30" y="62"/>
                  </a:cubicBezTo>
                  <a:cubicBezTo>
                    <a:pt x="31" y="42"/>
                    <a:pt x="32" y="28"/>
                    <a:pt x="34" y="18"/>
                  </a:cubicBezTo>
                  <a:cubicBezTo>
                    <a:pt x="36" y="8"/>
                    <a:pt x="41" y="4"/>
                    <a:pt x="44" y="0"/>
                  </a:cubicBezTo>
                </a:path>
              </a:pathLst>
            </a:custGeom>
            <a:noFill/>
            <a:ln w="19050" cap="flat" cmpd="sng">
              <a:solidFill>
                <a:srgbClr val="000080"/>
              </a:solidFill>
              <a:prstDash val="solid"/>
              <a:round/>
              <a:headEnd type="none" w="med" len="med"/>
              <a:tailEnd type="none" w="med" len="med"/>
            </a:ln>
          </p:spPr>
          <p:txBody>
            <a:bodyPr/>
            <a:lstStyle/>
            <a:p>
              <a:endParaRPr lang="zh-CN" altLang="en-US"/>
            </a:p>
          </p:txBody>
        </p:sp>
        <p:sp>
          <p:nvSpPr>
            <p:cNvPr id="17509" name="任意多边形 18533"/>
            <p:cNvSpPr>
              <a:spLocks noChangeAspect="1"/>
            </p:cNvSpPr>
            <p:nvPr/>
          </p:nvSpPr>
          <p:spPr>
            <a:xfrm>
              <a:off x="43" y="4"/>
              <a:ext cx="16" cy="2"/>
            </a:xfrm>
            <a:custGeom>
              <a:avLst/>
              <a:gdLst/>
              <a:ahLst/>
              <a:cxnLst/>
              <a:rect l="0" t="0" r="0" b="0"/>
              <a:pathLst>
                <a:path w="14" h="1">
                  <a:moveTo>
                    <a:pt x="0" y="1"/>
                  </a:moveTo>
                  <a:cubicBezTo>
                    <a:pt x="0" y="1"/>
                    <a:pt x="7" y="0"/>
                    <a:pt x="14" y="0"/>
                  </a:cubicBezTo>
                </a:path>
              </a:pathLst>
            </a:custGeom>
            <a:noFill/>
            <a:ln w="19050" cap="flat" cmpd="sng">
              <a:solidFill>
                <a:srgbClr val="000080"/>
              </a:solidFill>
              <a:prstDash val="solid"/>
              <a:round/>
              <a:headEnd type="none" w="med" len="med"/>
              <a:tailEnd type="none" w="med" len="med"/>
            </a:ln>
          </p:spPr>
          <p:txBody>
            <a:bodyPr/>
            <a:lstStyle/>
            <a:p>
              <a:endParaRPr lang="zh-CN" altLang="en-US"/>
            </a:p>
          </p:txBody>
        </p:sp>
      </p:grpSp>
      <p:grpSp>
        <p:nvGrpSpPr>
          <p:cNvPr id="18535" name="组合 18534"/>
          <p:cNvGrpSpPr>
            <a:grpSpLocks noChangeAspect="1"/>
          </p:cNvGrpSpPr>
          <p:nvPr/>
        </p:nvGrpSpPr>
        <p:grpSpPr>
          <a:xfrm>
            <a:off x="6237288" y="5193348"/>
            <a:ext cx="93662" cy="901700"/>
            <a:chOff x="0" y="0"/>
            <a:chExt cx="59" cy="522"/>
          </a:xfrm>
        </p:grpSpPr>
        <p:sp>
          <p:nvSpPr>
            <p:cNvPr id="17511" name="任意多边形 18535"/>
            <p:cNvSpPr>
              <a:spLocks noChangeAspect="1"/>
            </p:cNvSpPr>
            <p:nvPr/>
          </p:nvSpPr>
          <p:spPr>
            <a:xfrm>
              <a:off x="0" y="0"/>
              <a:ext cx="50" cy="522"/>
            </a:xfrm>
            <a:custGeom>
              <a:avLst/>
              <a:gdLst/>
              <a:ahLst/>
              <a:cxnLst/>
              <a:rect l="0" t="0" r="0" b="0"/>
              <a:pathLst>
                <a:path w="44" h="276">
                  <a:moveTo>
                    <a:pt x="0" y="276"/>
                  </a:moveTo>
                  <a:cubicBezTo>
                    <a:pt x="5" y="270"/>
                    <a:pt x="10" y="264"/>
                    <a:pt x="14" y="254"/>
                  </a:cubicBezTo>
                  <a:cubicBezTo>
                    <a:pt x="18" y="244"/>
                    <a:pt x="20" y="237"/>
                    <a:pt x="22" y="218"/>
                  </a:cubicBezTo>
                  <a:cubicBezTo>
                    <a:pt x="24" y="199"/>
                    <a:pt x="25" y="164"/>
                    <a:pt x="26" y="138"/>
                  </a:cubicBezTo>
                  <a:cubicBezTo>
                    <a:pt x="27" y="112"/>
                    <a:pt x="29" y="82"/>
                    <a:pt x="30" y="62"/>
                  </a:cubicBezTo>
                  <a:cubicBezTo>
                    <a:pt x="31" y="42"/>
                    <a:pt x="32" y="28"/>
                    <a:pt x="34" y="18"/>
                  </a:cubicBezTo>
                  <a:cubicBezTo>
                    <a:pt x="36" y="8"/>
                    <a:pt x="41" y="4"/>
                    <a:pt x="44" y="0"/>
                  </a:cubicBezTo>
                </a:path>
              </a:pathLst>
            </a:custGeom>
            <a:noFill/>
            <a:ln w="19050" cap="flat" cmpd="sng">
              <a:solidFill>
                <a:srgbClr val="000080"/>
              </a:solidFill>
              <a:prstDash val="solid"/>
              <a:round/>
              <a:headEnd type="none" w="med" len="med"/>
              <a:tailEnd type="none" w="med" len="med"/>
            </a:ln>
          </p:spPr>
          <p:txBody>
            <a:bodyPr/>
            <a:lstStyle/>
            <a:p>
              <a:endParaRPr lang="zh-CN" altLang="en-US"/>
            </a:p>
          </p:txBody>
        </p:sp>
        <p:sp>
          <p:nvSpPr>
            <p:cNvPr id="17512" name="任意多边形 18536"/>
            <p:cNvSpPr>
              <a:spLocks noChangeAspect="1"/>
            </p:cNvSpPr>
            <p:nvPr/>
          </p:nvSpPr>
          <p:spPr>
            <a:xfrm>
              <a:off x="43" y="4"/>
              <a:ext cx="16" cy="2"/>
            </a:xfrm>
            <a:custGeom>
              <a:avLst/>
              <a:gdLst/>
              <a:ahLst/>
              <a:cxnLst/>
              <a:rect l="0" t="0" r="0" b="0"/>
              <a:pathLst>
                <a:path w="14" h="1">
                  <a:moveTo>
                    <a:pt x="0" y="1"/>
                  </a:moveTo>
                  <a:cubicBezTo>
                    <a:pt x="0" y="1"/>
                    <a:pt x="7" y="0"/>
                    <a:pt x="14" y="0"/>
                  </a:cubicBezTo>
                </a:path>
              </a:pathLst>
            </a:custGeom>
            <a:noFill/>
            <a:ln w="19050" cap="flat" cmpd="sng">
              <a:solidFill>
                <a:srgbClr val="000080"/>
              </a:solidFill>
              <a:prstDash val="solid"/>
              <a:round/>
              <a:headEnd type="none" w="med" len="med"/>
              <a:tailEnd type="none" w="med" len="med"/>
            </a:ln>
          </p:spPr>
          <p:txBody>
            <a:bodyPr/>
            <a:lstStyle/>
            <a:p>
              <a:endParaRPr lang="zh-CN" altLang="en-US"/>
            </a:p>
          </p:txBody>
        </p:sp>
      </p:grpSp>
      <p:grpSp>
        <p:nvGrpSpPr>
          <p:cNvPr id="18538" name="组合 18537"/>
          <p:cNvGrpSpPr>
            <a:grpSpLocks noChangeAspect="1"/>
          </p:cNvGrpSpPr>
          <p:nvPr/>
        </p:nvGrpSpPr>
        <p:grpSpPr>
          <a:xfrm flipH="1">
            <a:off x="4354513" y="5191760"/>
            <a:ext cx="93662" cy="901700"/>
            <a:chOff x="0" y="0"/>
            <a:chExt cx="59" cy="522"/>
          </a:xfrm>
        </p:grpSpPr>
        <p:sp>
          <p:nvSpPr>
            <p:cNvPr id="17514" name="任意多边形 18538"/>
            <p:cNvSpPr>
              <a:spLocks noChangeAspect="1"/>
            </p:cNvSpPr>
            <p:nvPr/>
          </p:nvSpPr>
          <p:spPr>
            <a:xfrm>
              <a:off x="0" y="0"/>
              <a:ext cx="50" cy="522"/>
            </a:xfrm>
            <a:custGeom>
              <a:avLst/>
              <a:gdLst/>
              <a:ahLst/>
              <a:cxnLst/>
              <a:rect l="0" t="0" r="0" b="0"/>
              <a:pathLst>
                <a:path w="44" h="276">
                  <a:moveTo>
                    <a:pt x="0" y="276"/>
                  </a:moveTo>
                  <a:cubicBezTo>
                    <a:pt x="5" y="270"/>
                    <a:pt x="10" y="264"/>
                    <a:pt x="14" y="254"/>
                  </a:cubicBezTo>
                  <a:cubicBezTo>
                    <a:pt x="18" y="244"/>
                    <a:pt x="20" y="237"/>
                    <a:pt x="22" y="218"/>
                  </a:cubicBezTo>
                  <a:cubicBezTo>
                    <a:pt x="24" y="199"/>
                    <a:pt x="25" y="164"/>
                    <a:pt x="26" y="138"/>
                  </a:cubicBezTo>
                  <a:cubicBezTo>
                    <a:pt x="27" y="112"/>
                    <a:pt x="29" y="82"/>
                    <a:pt x="30" y="62"/>
                  </a:cubicBezTo>
                  <a:cubicBezTo>
                    <a:pt x="31" y="42"/>
                    <a:pt x="32" y="28"/>
                    <a:pt x="34" y="18"/>
                  </a:cubicBezTo>
                  <a:cubicBezTo>
                    <a:pt x="36" y="8"/>
                    <a:pt x="41" y="4"/>
                    <a:pt x="44" y="0"/>
                  </a:cubicBezTo>
                </a:path>
              </a:pathLst>
            </a:custGeom>
            <a:noFill/>
            <a:ln w="19050" cap="flat" cmpd="sng">
              <a:solidFill>
                <a:srgbClr val="000080"/>
              </a:solidFill>
              <a:prstDash val="solid"/>
              <a:round/>
              <a:headEnd type="none" w="med" len="med"/>
              <a:tailEnd type="none" w="med" len="med"/>
            </a:ln>
          </p:spPr>
          <p:txBody>
            <a:bodyPr/>
            <a:lstStyle/>
            <a:p>
              <a:endParaRPr lang="zh-CN" altLang="en-US"/>
            </a:p>
          </p:txBody>
        </p:sp>
        <p:sp>
          <p:nvSpPr>
            <p:cNvPr id="17515" name="任意多边形 18539"/>
            <p:cNvSpPr>
              <a:spLocks noChangeAspect="1"/>
            </p:cNvSpPr>
            <p:nvPr/>
          </p:nvSpPr>
          <p:spPr>
            <a:xfrm>
              <a:off x="43" y="4"/>
              <a:ext cx="16" cy="2"/>
            </a:xfrm>
            <a:custGeom>
              <a:avLst/>
              <a:gdLst/>
              <a:ahLst/>
              <a:cxnLst/>
              <a:rect l="0" t="0" r="0" b="0"/>
              <a:pathLst>
                <a:path w="14" h="1">
                  <a:moveTo>
                    <a:pt x="0" y="1"/>
                  </a:moveTo>
                  <a:cubicBezTo>
                    <a:pt x="0" y="1"/>
                    <a:pt x="7" y="0"/>
                    <a:pt x="14" y="0"/>
                  </a:cubicBezTo>
                </a:path>
              </a:pathLst>
            </a:custGeom>
            <a:noFill/>
            <a:ln w="19050" cap="flat" cmpd="sng">
              <a:solidFill>
                <a:srgbClr val="000080"/>
              </a:solidFill>
              <a:prstDash val="solid"/>
              <a:round/>
              <a:headEnd type="none" w="med" len="med"/>
              <a:tailEnd type="none" w="med" len="med"/>
            </a:ln>
          </p:spPr>
          <p:txBody>
            <a:bodyPr/>
            <a:lstStyle/>
            <a:p>
              <a:endParaRPr lang="zh-CN" altLang="en-US"/>
            </a:p>
          </p:txBody>
        </p:sp>
      </p:grpSp>
      <p:grpSp>
        <p:nvGrpSpPr>
          <p:cNvPr id="18541" name="组合 18540"/>
          <p:cNvGrpSpPr>
            <a:grpSpLocks noChangeAspect="1"/>
          </p:cNvGrpSpPr>
          <p:nvPr/>
        </p:nvGrpSpPr>
        <p:grpSpPr>
          <a:xfrm flipH="1">
            <a:off x="4587875" y="5191760"/>
            <a:ext cx="93663" cy="901700"/>
            <a:chOff x="0" y="0"/>
            <a:chExt cx="59" cy="522"/>
          </a:xfrm>
        </p:grpSpPr>
        <p:sp>
          <p:nvSpPr>
            <p:cNvPr id="17517" name="任意多边形 18541"/>
            <p:cNvSpPr>
              <a:spLocks noChangeAspect="1"/>
            </p:cNvSpPr>
            <p:nvPr/>
          </p:nvSpPr>
          <p:spPr>
            <a:xfrm>
              <a:off x="0" y="0"/>
              <a:ext cx="50" cy="522"/>
            </a:xfrm>
            <a:custGeom>
              <a:avLst/>
              <a:gdLst/>
              <a:ahLst/>
              <a:cxnLst/>
              <a:rect l="0" t="0" r="0" b="0"/>
              <a:pathLst>
                <a:path w="44" h="276">
                  <a:moveTo>
                    <a:pt x="0" y="276"/>
                  </a:moveTo>
                  <a:cubicBezTo>
                    <a:pt x="5" y="270"/>
                    <a:pt x="10" y="264"/>
                    <a:pt x="14" y="254"/>
                  </a:cubicBezTo>
                  <a:cubicBezTo>
                    <a:pt x="18" y="244"/>
                    <a:pt x="20" y="237"/>
                    <a:pt x="22" y="218"/>
                  </a:cubicBezTo>
                  <a:cubicBezTo>
                    <a:pt x="24" y="199"/>
                    <a:pt x="25" y="164"/>
                    <a:pt x="26" y="138"/>
                  </a:cubicBezTo>
                  <a:cubicBezTo>
                    <a:pt x="27" y="112"/>
                    <a:pt x="29" y="82"/>
                    <a:pt x="30" y="62"/>
                  </a:cubicBezTo>
                  <a:cubicBezTo>
                    <a:pt x="31" y="42"/>
                    <a:pt x="32" y="28"/>
                    <a:pt x="34" y="18"/>
                  </a:cubicBezTo>
                  <a:cubicBezTo>
                    <a:pt x="36" y="8"/>
                    <a:pt x="41" y="4"/>
                    <a:pt x="44" y="0"/>
                  </a:cubicBezTo>
                </a:path>
              </a:pathLst>
            </a:custGeom>
            <a:noFill/>
            <a:ln w="19050" cap="flat" cmpd="sng">
              <a:solidFill>
                <a:srgbClr val="000080"/>
              </a:solidFill>
              <a:prstDash val="solid"/>
              <a:round/>
              <a:headEnd type="none" w="med" len="med"/>
              <a:tailEnd type="none" w="med" len="med"/>
            </a:ln>
          </p:spPr>
          <p:txBody>
            <a:bodyPr/>
            <a:lstStyle/>
            <a:p>
              <a:endParaRPr lang="zh-CN" altLang="en-US"/>
            </a:p>
          </p:txBody>
        </p:sp>
        <p:sp>
          <p:nvSpPr>
            <p:cNvPr id="17518" name="任意多边形 18542"/>
            <p:cNvSpPr>
              <a:spLocks noChangeAspect="1"/>
            </p:cNvSpPr>
            <p:nvPr/>
          </p:nvSpPr>
          <p:spPr>
            <a:xfrm>
              <a:off x="43" y="4"/>
              <a:ext cx="16" cy="2"/>
            </a:xfrm>
            <a:custGeom>
              <a:avLst/>
              <a:gdLst/>
              <a:ahLst/>
              <a:cxnLst/>
              <a:rect l="0" t="0" r="0" b="0"/>
              <a:pathLst>
                <a:path w="14" h="1">
                  <a:moveTo>
                    <a:pt x="0" y="1"/>
                  </a:moveTo>
                  <a:cubicBezTo>
                    <a:pt x="0" y="1"/>
                    <a:pt x="7" y="0"/>
                    <a:pt x="14" y="0"/>
                  </a:cubicBezTo>
                </a:path>
              </a:pathLst>
            </a:custGeom>
            <a:noFill/>
            <a:ln w="19050" cap="flat" cmpd="sng">
              <a:solidFill>
                <a:srgbClr val="000080"/>
              </a:solidFill>
              <a:prstDash val="solid"/>
              <a:round/>
              <a:headEnd type="none" w="med" len="med"/>
              <a:tailEnd type="none" w="med" len="med"/>
            </a:ln>
          </p:spPr>
          <p:txBody>
            <a:bodyPr/>
            <a:lstStyle/>
            <a:p>
              <a:endParaRPr lang="zh-CN" altLang="en-US"/>
            </a:p>
          </p:txBody>
        </p:sp>
      </p:grpSp>
      <p:grpSp>
        <p:nvGrpSpPr>
          <p:cNvPr id="18544" name="组合 18543"/>
          <p:cNvGrpSpPr>
            <a:grpSpLocks noChangeAspect="1"/>
          </p:cNvGrpSpPr>
          <p:nvPr/>
        </p:nvGrpSpPr>
        <p:grpSpPr>
          <a:xfrm flipH="1">
            <a:off x="4816475" y="5191760"/>
            <a:ext cx="93663" cy="901700"/>
            <a:chOff x="0" y="0"/>
            <a:chExt cx="59" cy="522"/>
          </a:xfrm>
        </p:grpSpPr>
        <p:sp>
          <p:nvSpPr>
            <p:cNvPr id="17520" name="任意多边形 18544"/>
            <p:cNvSpPr>
              <a:spLocks noChangeAspect="1"/>
            </p:cNvSpPr>
            <p:nvPr/>
          </p:nvSpPr>
          <p:spPr>
            <a:xfrm>
              <a:off x="0" y="0"/>
              <a:ext cx="50" cy="522"/>
            </a:xfrm>
            <a:custGeom>
              <a:avLst/>
              <a:gdLst/>
              <a:ahLst/>
              <a:cxnLst/>
              <a:rect l="0" t="0" r="0" b="0"/>
              <a:pathLst>
                <a:path w="44" h="276">
                  <a:moveTo>
                    <a:pt x="0" y="276"/>
                  </a:moveTo>
                  <a:cubicBezTo>
                    <a:pt x="5" y="270"/>
                    <a:pt x="10" y="264"/>
                    <a:pt x="14" y="254"/>
                  </a:cubicBezTo>
                  <a:cubicBezTo>
                    <a:pt x="18" y="244"/>
                    <a:pt x="20" y="237"/>
                    <a:pt x="22" y="218"/>
                  </a:cubicBezTo>
                  <a:cubicBezTo>
                    <a:pt x="24" y="199"/>
                    <a:pt x="25" y="164"/>
                    <a:pt x="26" y="138"/>
                  </a:cubicBezTo>
                  <a:cubicBezTo>
                    <a:pt x="27" y="112"/>
                    <a:pt x="29" y="82"/>
                    <a:pt x="30" y="62"/>
                  </a:cubicBezTo>
                  <a:cubicBezTo>
                    <a:pt x="31" y="42"/>
                    <a:pt x="32" y="28"/>
                    <a:pt x="34" y="18"/>
                  </a:cubicBezTo>
                  <a:cubicBezTo>
                    <a:pt x="36" y="8"/>
                    <a:pt x="41" y="4"/>
                    <a:pt x="44" y="0"/>
                  </a:cubicBezTo>
                </a:path>
              </a:pathLst>
            </a:custGeom>
            <a:noFill/>
            <a:ln w="19050" cap="flat" cmpd="sng">
              <a:solidFill>
                <a:srgbClr val="000080"/>
              </a:solidFill>
              <a:prstDash val="solid"/>
              <a:round/>
              <a:headEnd type="none" w="med" len="med"/>
              <a:tailEnd type="none" w="med" len="med"/>
            </a:ln>
          </p:spPr>
          <p:txBody>
            <a:bodyPr/>
            <a:lstStyle/>
            <a:p>
              <a:endParaRPr lang="zh-CN" altLang="en-US"/>
            </a:p>
          </p:txBody>
        </p:sp>
        <p:sp>
          <p:nvSpPr>
            <p:cNvPr id="17521" name="任意多边形 18545"/>
            <p:cNvSpPr>
              <a:spLocks noChangeAspect="1"/>
            </p:cNvSpPr>
            <p:nvPr/>
          </p:nvSpPr>
          <p:spPr>
            <a:xfrm>
              <a:off x="43" y="4"/>
              <a:ext cx="16" cy="2"/>
            </a:xfrm>
            <a:custGeom>
              <a:avLst/>
              <a:gdLst/>
              <a:ahLst/>
              <a:cxnLst/>
              <a:rect l="0" t="0" r="0" b="0"/>
              <a:pathLst>
                <a:path w="14" h="1">
                  <a:moveTo>
                    <a:pt x="0" y="1"/>
                  </a:moveTo>
                  <a:cubicBezTo>
                    <a:pt x="0" y="1"/>
                    <a:pt x="7" y="0"/>
                    <a:pt x="14" y="0"/>
                  </a:cubicBezTo>
                </a:path>
              </a:pathLst>
            </a:custGeom>
            <a:noFill/>
            <a:ln w="19050" cap="flat" cmpd="sng">
              <a:solidFill>
                <a:srgbClr val="000080"/>
              </a:solidFill>
              <a:prstDash val="solid"/>
              <a:round/>
              <a:headEnd type="none" w="med" len="med"/>
              <a:tailEnd type="none" w="med" len="med"/>
            </a:ln>
          </p:spPr>
          <p:txBody>
            <a:bodyPr/>
            <a:lstStyle/>
            <a:p>
              <a:endParaRPr lang="zh-CN" altLang="en-US"/>
            </a:p>
          </p:txBody>
        </p:sp>
      </p:grpSp>
      <p:grpSp>
        <p:nvGrpSpPr>
          <p:cNvPr id="18547" name="组合 18546"/>
          <p:cNvGrpSpPr>
            <a:grpSpLocks noChangeAspect="1"/>
          </p:cNvGrpSpPr>
          <p:nvPr/>
        </p:nvGrpSpPr>
        <p:grpSpPr>
          <a:xfrm flipH="1">
            <a:off x="5064125" y="5191760"/>
            <a:ext cx="93663" cy="901700"/>
            <a:chOff x="0" y="0"/>
            <a:chExt cx="59" cy="522"/>
          </a:xfrm>
        </p:grpSpPr>
        <p:sp>
          <p:nvSpPr>
            <p:cNvPr id="17523" name="任意多边形 18547"/>
            <p:cNvSpPr>
              <a:spLocks noChangeAspect="1"/>
            </p:cNvSpPr>
            <p:nvPr/>
          </p:nvSpPr>
          <p:spPr>
            <a:xfrm>
              <a:off x="0" y="0"/>
              <a:ext cx="50" cy="522"/>
            </a:xfrm>
            <a:custGeom>
              <a:avLst/>
              <a:gdLst/>
              <a:ahLst/>
              <a:cxnLst/>
              <a:rect l="0" t="0" r="0" b="0"/>
              <a:pathLst>
                <a:path w="44" h="276">
                  <a:moveTo>
                    <a:pt x="0" y="276"/>
                  </a:moveTo>
                  <a:cubicBezTo>
                    <a:pt x="5" y="270"/>
                    <a:pt x="10" y="264"/>
                    <a:pt x="14" y="254"/>
                  </a:cubicBezTo>
                  <a:cubicBezTo>
                    <a:pt x="18" y="244"/>
                    <a:pt x="20" y="237"/>
                    <a:pt x="22" y="218"/>
                  </a:cubicBezTo>
                  <a:cubicBezTo>
                    <a:pt x="24" y="199"/>
                    <a:pt x="25" y="164"/>
                    <a:pt x="26" y="138"/>
                  </a:cubicBezTo>
                  <a:cubicBezTo>
                    <a:pt x="27" y="112"/>
                    <a:pt x="29" y="82"/>
                    <a:pt x="30" y="62"/>
                  </a:cubicBezTo>
                  <a:cubicBezTo>
                    <a:pt x="31" y="42"/>
                    <a:pt x="32" y="28"/>
                    <a:pt x="34" y="18"/>
                  </a:cubicBezTo>
                  <a:cubicBezTo>
                    <a:pt x="36" y="8"/>
                    <a:pt x="41" y="4"/>
                    <a:pt x="44" y="0"/>
                  </a:cubicBezTo>
                </a:path>
              </a:pathLst>
            </a:custGeom>
            <a:noFill/>
            <a:ln w="19050" cap="flat" cmpd="sng">
              <a:solidFill>
                <a:srgbClr val="000080"/>
              </a:solidFill>
              <a:prstDash val="solid"/>
              <a:round/>
              <a:headEnd type="none" w="med" len="med"/>
              <a:tailEnd type="none" w="med" len="med"/>
            </a:ln>
          </p:spPr>
          <p:txBody>
            <a:bodyPr/>
            <a:lstStyle/>
            <a:p>
              <a:endParaRPr lang="zh-CN" altLang="en-US"/>
            </a:p>
          </p:txBody>
        </p:sp>
        <p:sp>
          <p:nvSpPr>
            <p:cNvPr id="17524" name="任意多边形 18548"/>
            <p:cNvSpPr>
              <a:spLocks noChangeAspect="1"/>
            </p:cNvSpPr>
            <p:nvPr/>
          </p:nvSpPr>
          <p:spPr>
            <a:xfrm>
              <a:off x="43" y="4"/>
              <a:ext cx="16" cy="2"/>
            </a:xfrm>
            <a:custGeom>
              <a:avLst/>
              <a:gdLst/>
              <a:ahLst/>
              <a:cxnLst/>
              <a:rect l="0" t="0" r="0" b="0"/>
              <a:pathLst>
                <a:path w="14" h="1">
                  <a:moveTo>
                    <a:pt x="0" y="1"/>
                  </a:moveTo>
                  <a:cubicBezTo>
                    <a:pt x="0" y="1"/>
                    <a:pt x="7" y="0"/>
                    <a:pt x="14" y="0"/>
                  </a:cubicBezTo>
                </a:path>
              </a:pathLst>
            </a:custGeom>
            <a:noFill/>
            <a:ln w="19050" cap="flat" cmpd="sng">
              <a:solidFill>
                <a:srgbClr val="000080"/>
              </a:solidFill>
              <a:prstDash val="solid"/>
              <a:round/>
              <a:headEnd type="none" w="med" len="med"/>
              <a:tailEnd type="none" w="med" len="med"/>
            </a:ln>
          </p:spPr>
          <p:txBody>
            <a:bodyPr/>
            <a:lstStyle/>
            <a:p>
              <a:endParaRPr lang="zh-CN" altLang="en-US"/>
            </a:p>
          </p:txBody>
        </p:sp>
      </p:grpSp>
      <p:grpSp>
        <p:nvGrpSpPr>
          <p:cNvPr id="18550" name="组合 18549"/>
          <p:cNvGrpSpPr>
            <a:grpSpLocks noChangeAspect="1"/>
          </p:cNvGrpSpPr>
          <p:nvPr/>
        </p:nvGrpSpPr>
        <p:grpSpPr>
          <a:xfrm flipH="1">
            <a:off x="5307013" y="5191760"/>
            <a:ext cx="93662" cy="901700"/>
            <a:chOff x="0" y="0"/>
            <a:chExt cx="59" cy="522"/>
          </a:xfrm>
        </p:grpSpPr>
        <p:sp>
          <p:nvSpPr>
            <p:cNvPr id="17526" name="任意多边形 18550"/>
            <p:cNvSpPr>
              <a:spLocks noChangeAspect="1"/>
            </p:cNvSpPr>
            <p:nvPr/>
          </p:nvSpPr>
          <p:spPr>
            <a:xfrm>
              <a:off x="0" y="0"/>
              <a:ext cx="50" cy="522"/>
            </a:xfrm>
            <a:custGeom>
              <a:avLst/>
              <a:gdLst/>
              <a:ahLst/>
              <a:cxnLst/>
              <a:rect l="0" t="0" r="0" b="0"/>
              <a:pathLst>
                <a:path w="44" h="276">
                  <a:moveTo>
                    <a:pt x="0" y="276"/>
                  </a:moveTo>
                  <a:cubicBezTo>
                    <a:pt x="5" y="270"/>
                    <a:pt x="10" y="264"/>
                    <a:pt x="14" y="254"/>
                  </a:cubicBezTo>
                  <a:cubicBezTo>
                    <a:pt x="18" y="244"/>
                    <a:pt x="20" y="237"/>
                    <a:pt x="22" y="218"/>
                  </a:cubicBezTo>
                  <a:cubicBezTo>
                    <a:pt x="24" y="199"/>
                    <a:pt x="25" y="164"/>
                    <a:pt x="26" y="138"/>
                  </a:cubicBezTo>
                  <a:cubicBezTo>
                    <a:pt x="27" y="112"/>
                    <a:pt x="29" y="82"/>
                    <a:pt x="30" y="62"/>
                  </a:cubicBezTo>
                  <a:cubicBezTo>
                    <a:pt x="31" y="42"/>
                    <a:pt x="32" y="28"/>
                    <a:pt x="34" y="18"/>
                  </a:cubicBezTo>
                  <a:cubicBezTo>
                    <a:pt x="36" y="8"/>
                    <a:pt x="41" y="4"/>
                    <a:pt x="44" y="0"/>
                  </a:cubicBezTo>
                </a:path>
              </a:pathLst>
            </a:custGeom>
            <a:noFill/>
            <a:ln w="19050" cap="flat" cmpd="sng">
              <a:solidFill>
                <a:srgbClr val="000080"/>
              </a:solidFill>
              <a:prstDash val="solid"/>
              <a:round/>
              <a:headEnd type="none" w="med" len="med"/>
              <a:tailEnd type="none" w="med" len="med"/>
            </a:ln>
          </p:spPr>
          <p:txBody>
            <a:bodyPr/>
            <a:lstStyle/>
            <a:p>
              <a:endParaRPr lang="zh-CN" altLang="en-US"/>
            </a:p>
          </p:txBody>
        </p:sp>
        <p:sp>
          <p:nvSpPr>
            <p:cNvPr id="17527" name="任意多边形 18551"/>
            <p:cNvSpPr>
              <a:spLocks noChangeAspect="1"/>
            </p:cNvSpPr>
            <p:nvPr/>
          </p:nvSpPr>
          <p:spPr>
            <a:xfrm>
              <a:off x="43" y="4"/>
              <a:ext cx="16" cy="2"/>
            </a:xfrm>
            <a:custGeom>
              <a:avLst/>
              <a:gdLst/>
              <a:ahLst/>
              <a:cxnLst/>
              <a:rect l="0" t="0" r="0" b="0"/>
              <a:pathLst>
                <a:path w="14" h="1">
                  <a:moveTo>
                    <a:pt x="0" y="1"/>
                  </a:moveTo>
                  <a:cubicBezTo>
                    <a:pt x="0" y="1"/>
                    <a:pt x="7" y="0"/>
                    <a:pt x="14" y="0"/>
                  </a:cubicBezTo>
                </a:path>
              </a:pathLst>
            </a:custGeom>
            <a:noFill/>
            <a:ln w="19050" cap="flat" cmpd="sng">
              <a:solidFill>
                <a:srgbClr val="000080"/>
              </a:solidFill>
              <a:prstDash val="solid"/>
              <a:round/>
              <a:headEnd type="none" w="med" len="med"/>
              <a:tailEnd type="none" w="med" len="med"/>
            </a:ln>
          </p:spPr>
          <p:txBody>
            <a:bodyPr/>
            <a:lstStyle/>
            <a:p>
              <a:endParaRPr lang="zh-CN" altLang="en-US"/>
            </a:p>
          </p:txBody>
        </p:sp>
      </p:grpSp>
      <p:grpSp>
        <p:nvGrpSpPr>
          <p:cNvPr id="18553" name="组合 18552"/>
          <p:cNvGrpSpPr>
            <a:grpSpLocks noChangeAspect="1"/>
          </p:cNvGrpSpPr>
          <p:nvPr/>
        </p:nvGrpSpPr>
        <p:grpSpPr>
          <a:xfrm flipH="1">
            <a:off x="5578475" y="5196523"/>
            <a:ext cx="93663" cy="901700"/>
            <a:chOff x="0" y="0"/>
            <a:chExt cx="59" cy="522"/>
          </a:xfrm>
        </p:grpSpPr>
        <p:sp>
          <p:nvSpPr>
            <p:cNvPr id="17529" name="任意多边形 18553"/>
            <p:cNvSpPr>
              <a:spLocks noChangeAspect="1"/>
            </p:cNvSpPr>
            <p:nvPr/>
          </p:nvSpPr>
          <p:spPr>
            <a:xfrm>
              <a:off x="0" y="0"/>
              <a:ext cx="50" cy="522"/>
            </a:xfrm>
            <a:custGeom>
              <a:avLst/>
              <a:gdLst/>
              <a:ahLst/>
              <a:cxnLst/>
              <a:rect l="0" t="0" r="0" b="0"/>
              <a:pathLst>
                <a:path w="44" h="276">
                  <a:moveTo>
                    <a:pt x="0" y="276"/>
                  </a:moveTo>
                  <a:cubicBezTo>
                    <a:pt x="5" y="270"/>
                    <a:pt x="10" y="264"/>
                    <a:pt x="14" y="254"/>
                  </a:cubicBezTo>
                  <a:cubicBezTo>
                    <a:pt x="18" y="244"/>
                    <a:pt x="20" y="237"/>
                    <a:pt x="22" y="218"/>
                  </a:cubicBezTo>
                  <a:cubicBezTo>
                    <a:pt x="24" y="199"/>
                    <a:pt x="25" y="164"/>
                    <a:pt x="26" y="138"/>
                  </a:cubicBezTo>
                  <a:cubicBezTo>
                    <a:pt x="27" y="112"/>
                    <a:pt x="29" y="82"/>
                    <a:pt x="30" y="62"/>
                  </a:cubicBezTo>
                  <a:cubicBezTo>
                    <a:pt x="31" y="42"/>
                    <a:pt x="32" y="28"/>
                    <a:pt x="34" y="18"/>
                  </a:cubicBezTo>
                  <a:cubicBezTo>
                    <a:pt x="36" y="8"/>
                    <a:pt x="41" y="4"/>
                    <a:pt x="44" y="0"/>
                  </a:cubicBezTo>
                </a:path>
              </a:pathLst>
            </a:custGeom>
            <a:noFill/>
            <a:ln w="19050" cap="flat" cmpd="sng">
              <a:solidFill>
                <a:srgbClr val="000080"/>
              </a:solidFill>
              <a:prstDash val="solid"/>
              <a:round/>
              <a:headEnd type="none" w="med" len="med"/>
              <a:tailEnd type="none" w="med" len="med"/>
            </a:ln>
          </p:spPr>
          <p:txBody>
            <a:bodyPr/>
            <a:lstStyle/>
            <a:p>
              <a:endParaRPr lang="zh-CN" altLang="en-US"/>
            </a:p>
          </p:txBody>
        </p:sp>
        <p:sp>
          <p:nvSpPr>
            <p:cNvPr id="17530" name="任意多边形 18554"/>
            <p:cNvSpPr>
              <a:spLocks noChangeAspect="1"/>
            </p:cNvSpPr>
            <p:nvPr/>
          </p:nvSpPr>
          <p:spPr>
            <a:xfrm>
              <a:off x="43" y="4"/>
              <a:ext cx="16" cy="2"/>
            </a:xfrm>
            <a:custGeom>
              <a:avLst/>
              <a:gdLst/>
              <a:ahLst/>
              <a:cxnLst/>
              <a:rect l="0" t="0" r="0" b="0"/>
              <a:pathLst>
                <a:path w="14" h="1">
                  <a:moveTo>
                    <a:pt x="0" y="1"/>
                  </a:moveTo>
                  <a:cubicBezTo>
                    <a:pt x="0" y="1"/>
                    <a:pt x="7" y="0"/>
                    <a:pt x="14" y="0"/>
                  </a:cubicBezTo>
                </a:path>
              </a:pathLst>
            </a:custGeom>
            <a:noFill/>
            <a:ln w="19050" cap="flat" cmpd="sng">
              <a:solidFill>
                <a:srgbClr val="000080"/>
              </a:solidFill>
              <a:prstDash val="solid"/>
              <a:round/>
              <a:headEnd type="none" w="med" len="med"/>
              <a:tailEnd type="none" w="med" len="med"/>
            </a:ln>
          </p:spPr>
          <p:txBody>
            <a:bodyPr/>
            <a:lstStyle/>
            <a:p>
              <a:endParaRPr lang="zh-CN" altLang="en-US"/>
            </a:p>
          </p:txBody>
        </p:sp>
      </p:grpSp>
      <p:grpSp>
        <p:nvGrpSpPr>
          <p:cNvPr id="18556" name="组合 18555"/>
          <p:cNvGrpSpPr>
            <a:grpSpLocks noChangeAspect="1"/>
          </p:cNvGrpSpPr>
          <p:nvPr/>
        </p:nvGrpSpPr>
        <p:grpSpPr>
          <a:xfrm flipH="1">
            <a:off x="5816600" y="5191760"/>
            <a:ext cx="93663" cy="901700"/>
            <a:chOff x="0" y="0"/>
            <a:chExt cx="59" cy="522"/>
          </a:xfrm>
        </p:grpSpPr>
        <p:sp>
          <p:nvSpPr>
            <p:cNvPr id="17532" name="任意多边形 18556"/>
            <p:cNvSpPr>
              <a:spLocks noChangeAspect="1"/>
            </p:cNvSpPr>
            <p:nvPr/>
          </p:nvSpPr>
          <p:spPr>
            <a:xfrm>
              <a:off x="0" y="0"/>
              <a:ext cx="50" cy="522"/>
            </a:xfrm>
            <a:custGeom>
              <a:avLst/>
              <a:gdLst/>
              <a:ahLst/>
              <a:cxnLst/>
              <a:rect l="0" t="0" r="0" b="0"/>
              <a:pathLst>
                <a:path w="44" h="276">
                  <a:moveTo>
                    <a:pt x="0" y="276"/>
                  </a:moveTo>
                  <a:cubicBezTo>
                    <a:pt x="5" y="270"/>
                    <a:pt x="10" y="264"/>
                    <a:pt x="14" y="254"/>
                  </a:cubicBezTo>
                  <a:cubicBezTo>
                    <a:pt x="18" y="244"/>
                    <a:pt x="20" y="237"/>
                    <a:pt x="22" y="218"/>
                  </a:cubicBezTo>
                  <a:cubicBezTo>
                    <a:pt x="24" y="199"/>
                    <a:pt x="25" y="164"/>
                    <a:pt x="26" y="138"/>
                  </a:cubicBezTo>
                  <a:cubicBezTo>
                    <a:pt x="27" y="112"/>
                    <a:pt x="29" y="82"/>
                    <a:pt x="30" y="62"/>
                  </a:cubicBezTo>
                  <a:cubicBezTo>
                    <a:pt x="31" y="42"/>
                    <a:pt x="32" y="28"/>
                    <a:pt x="34" y="18"/>
                  </a:cubicBezTo>
                  <a:cubicBezTo>
                    <a:pt x="36" y="8"/>
                    <a:pt x="41" y="4"/>
                    <a:pt x="44" y="0"/>
                  </a:cubicBezTo>
                </a:path>
              </a:pathLst>
            </a:custGeom>
            <a:noFill/>
            <a:ln w="19050" cap="flat" cmpd="sng">
              <a:solidFill>
                <a:srgbClr val="000080"/>
              </a:solidFill>
              <a:prstDash val="solid"/>
              <a:round/>
              <a:headEnd type="none" w="med" len="med"/>
              <a:tailEnd type="none" w="med" len="med"/>
            </a:ln>
          </p:spPr>
          <p:txBody>
            <a:bodyPr/>
            <a:lstStyle/>
            <a:p>
              <a:endParaRPr lang="zh-CN" altLang="en-US"/>
            </a:p>
          </p:txBody>
        </p:sp>
        <p:sp>
          <p:nvSpPr>
            <p:cNvPr id="17533" name="任意多边形 18557"/>
            <p:cNvSpPr>
              <a:spLocks noChangeAspect="1"/>
            </p:cNvSpPr>
            <p:nvPr/>
          </p:nvSpPr>
          <p:spPr>
            <a:xfrm>
              <a:off x="43" y="4"/>
              <a:ext cx="16" cy="2"/>
            </a:xfrm>
            <a:custGeom>
              <a:avLst/>
              <a:gdLst/>
              <a:ahLst/>
              <a:cxnLst/>
              <a:rect l="0" t="0" r="0" b="0"/>
              <a:pathLst>
                <a:path w="14" h="1">
                  <a:moveTo>
                    <a:pt x="0" y="1"/>
                  </a:moveTo>
                  <a:cubicBezTo>
                    <a:pt x="0" y="1"/>
                    <a:pt x="7" y="0"/>
                    <a:pt x="14" y="0"/>
                  </a:cubicBezTo>
                </a:path>
              </a:pathLst>
            </a:custGeom>
            <a:noFill/>
            <a:ln w="19050" cap="flat" cmpd="sng">
              <a:solidFill>
                <a:srgbClr val="000080"/>
              </a:solidFill>
              <a:prstDash val="solid"/>
              <a:round/>
              <a:headEnd type="none" w="med" len="med"/>
              <a:tailEnd type="none" w="med" len="med"/>
            </a:ln>
          </p:spPr>
          <p:txBody>
            <a:bodyPr/>
            <a:lstStyle/>
            <a:p>
              <a:endParaRPr lang="zh-CN" altLang="en-US"/>
            </a:p>
          </p:txBody>
        </p:sp>
      </p:grpSp>
      <p:grpSp>
        <p:nvGrpSpPr>
          <p:cNvPr id="18559" name="组合 18558"/>
          <p:cNvGrpSpPr>
            <a:grpSpLocks noChangeAspect="1"/>
          </p:cNvGrpSpPr>
          <p:nvPr/>
        </p:nvGrpSpPr>
        <p:grpSpPr>
          <a:xfrm flipH="1">
            <a:off x="6069013" y="5186998"/>
            <a:ext cx="93662" cy="901700"/>
            <a:chOff x="0" y="0"/>
            <a:chExt cx="59" cy="522"/>
          </a:xfrm>
        </p:grpSpPr>
        <p:sp>
          <p:nvSpPr>
            <p:cNvPr id="17535" name="任意多边形 18559"/>
            <p:cNvSpPr>
              <a:spLocks noChangeAspect="1"/>
            </p:cNvSpPr>
            <p:nvPr/>
          </p:nvSpPr>
          <p:spPr>
            <a:xfrm>
              <a:off x="0" y="0"/>
              <a:ext cx="50" cy="522"/>
            </a:xfrm>
            <a:custGeom>
              <a:avLst/>
              <a:gdLst/>
              <a:ahLst/>
              <a:cxnLst/>
              <a:rect l="0" t="0" r="0" b="0"/>
              <a:pathLst>
                <a:path w="44" h="276">
                  <a:moveTo>
                    <a:pt x="0" y="276"/>
                  </a:moveTo>
                  <a:cubicBezTo>
                    <a:pt x="5" y="270"/>
                    <a:pt x="10" y="264"/>
                    <a:pt x="14" y="254"/>
                  </a:cubicBezTo>
                  <a:cubicBezTo>
                    <a:pt x="18" y="244"/>
                    <a:pt x="20" y="237"/>
                    <a:pt x="22" y="218"/>
                  </a:cubicBezTo>
                  <a:cubicBezTo>
                    <a:pt x="24" y="199"/>
                    <a:pt x="25" y="164"/>
                    <a:pt x="26" y="138"/>
                  </a:cubicBezTo>
                  <a:cubicBezTo>
                    <a:pt x="27" y="112"/>
                    <a:pt x="29" y="82"/>
                    <a:pt x="30" y="62"/>
                  </a:cubicBezTo>
                  <a:cubicBezTo>
                    <a:pt x="31" y="42"/>
                    <a:pt x="32" y="28"/>
                    <a:pt x="34" y="18"/>
                  </a:cubicBezTo>
                  <a:cubicBezTo>
                    <a:pt x="36" y="8"/>
                    <a:pt x="41" y="4"/>
                    <a:pt x="44" y="0"/>
                  </a:cubicBezTo>
                </a:path>
              </a:pathLst>
            </a:custGeom>
            <a:noFill/>
            <a:ln w="19050" cap="flat" cmpd="sng">
              <a:solidFill>
                <a:srgbClr val="000080"/>
              </a:solidFill>
              <a:prstDash val="solid"/>
              <a:round/>
              <a:headEnd type="none" w="med" len="med"/>
              <a:tailEnd type="none" w="med" len="med"/>
            </a:ln>
          </p:spPr>
          <p:txBody>
            <a:bodyPr/>
            <a:lstStyle/>
            <a:p>
              <a:endParaRPr lang="zh-CN" altLang="en-US"/>
            </a:p>
          </p:txBody>
        </p:sp>
        <p:sp>
          <p:nvSpPr>
            <p:cNvPr id="17536" name="任意多边形 18560"/>
            <p:cNvSpPr>
              <a:spLocks noChangeAspect="1"/>
            </p:cNvSpPr>
            <p:nvPr/>
          </p:nvSpPr>
          <p:spPr>
            <a:xfrm>
              <a:off x="43" y="4"/>
              <a:ext cx="16" cy="2"/>
            </a:xfrm>
            <a:custGeom>
              <a:avLst/>
              <a:gdLst/>
              <a:ahLst/>
              <a:cxnLst/>
              <a:rect l="0" t="0" r="0" b="0"/>
              <a:pathLst>
                <a:path w="14" h="1">
                  <a:moveTo>
                    <a:pt x="0" y="1"/>
                  </a:moveTo>
                  <a:cubicBezTo>
                    <a:pt x="0" y="1"/>
                    <a:pt x="7" y="0"/>
                    <a:pt x="14" y="0"/>
                  </a:cubicBezTo>
                </a:path>
              </a:pathLst>
            </a:custGeom>
            <a:noFill/>
            <a:ln w="19050" cap="flat" cmpd="sng">
              <a:solidFill>
                <a:srgbClr val="000080"/>
              </a:solidFill>
              <a:prstDash val="solid"/>
              <a:round/>
              <a:headEnd type="none" w="med" len="med"/>
              <a:tailEnd type="none" w="med" len="med"/>
            </a:ln>
          </p:spPr>
          <p:txBody>
            <a:bodyPr/>
            <a:lstStyle/>
            <a:p>
              <a:endParaRPr lang="zh-CN" altLang="en-US"/>
            </a:p>
          </p:txBody>
        </p:sp>
      </p:grpSp>
      <p:grpSp>
        <p:nvGrpSpPr>
          <p:cNvPr id="18562" name="组合 18561"/>
          <p:cNvGrpSpPr>
            <a:grpSpLocks noChangeAspect="1"/>
          </p:cNvGrpSpPr>
          <p:nvPr/>
        </p:nvGrpSpPr>
        <p:grpSpPr>
          <a:xfrm flipH="1">
            <a:off x="6321425" y="5191760"/>
            <a:ext cx="93663" cy="901700"/>
            <a:chOff x="0" y="0"/>
            <a:chExt cx="59" cy="522"/>
          </a:xfrm>
        </p:grpSpPr>
        <p:sp>
          <p:nvSpPr>
            <p:cNvPr id="17538" name="任意多边形 18562"/>
            <p:cNvSpPr>
              <a:spLocks noChangeAspect="1"/>
            </p:cNvSpPr>
            <p:nvPr/>
          </p:nvSpPr>
          <p:spPr>
            <a:xfrm>
              <a:off x="0" y="0"/>
              <a:ext cx="50" cy="522"/>
            </a:xfrm>
            <a:custGeom>
              <a:avLst/>
              <a:gdLst/>
              <a:ahLst/>
              <a:cxnLst/>
              <a:rect l="0" t="0" r="0" b="0"/>
              <a:pathLst>
                <a:path w="44" h="276">
                  <a:moveTo>
                    <a:pt x="0" y="276"/>
                  </a:moveTo>
                  <a:cubicBezTo>
                    <a:pt x="5" y="270"/>
                    <a:pt x="10" y="264"/>
                    <a:pt x="14" y="254"/>
                  </a:cubicBezTo>
                  <a:cubicBezTo>
                    <a:pt x="18" y="244"/>
                    <a:pt x="20" y="237"/>
                    <a:pt x="22" y="218"/>
                  </a:cubicBezTo>
                  <a:cubicBezTo>
                    <a:pt x="24" y="199"/>
                    <a:pt x="25" y="164"/>
                    <a:pt x="26" y="138"/>
                  </a:cubicBezTo>
                  <a:cubicBezTo>
                    <a:pt x="27" y="112"/>
                    <a:pt x="29" y="82"/>
                    <a:pt x="30" y="62"/>
                  </a:cubicBezTo>
                  <a:cubicBezTo>
                    <a:pt x="31" y="42"/>
                    <a:pt x="32" y="28"/>
                    <a:pt x="34" y="18"/>
                  </a:cubicBezTo>
                  <a:cubicBezTo>
                    <a:pt x="36" y="8"/>
                    <a:pt x="41" y="4"/>
                    <a:pt x="44" y="0"/>
                  </a:cubicBezTo>
                </a:path>
              </a:pathLst>
            </a:custGeom>
            <a:noFill/>
            <a:ln w="19050" cap="flat" cmpd="sng">
              <a:solidFill>
                <a:srgbClr val="000080"/>
              </a:solidFill>
              <a:prstDash val="solid"/>
              <a:round/>
              <a:headEnd type="none" w="med" len="med"/>
              <a:tailEnd type="none" w="med" len="med"/>
            </a:ln>
          </p:spPr>
          <p:txBody>
            <a:bodyPr/>
            <a:lstStyle/>
            <a:p>
              <a:endParaRPr lang="zh-CN" altLang="en-US"/>
            </a:p>
          </p:txBody>
        </p:sp>
        <p:sp>
          <p:nvSpPr>
            <p:cNvPr id="17539" name="任意多边形 18563"/>
            <p:cNvSpPr>
              <a:spLocks noChangeAspect="1"/>
            </p:cNvSpPr>
            <p:nvPr/>
          </p:nvSpPr>
          <p:spPr>
            <a:xfrm>
              <a:off x="43" y="4"/>
              <a:ext cx="16" cy="2"/>
            </a:xfrm>
            <a:custGeom>
              <a:avLst/>
              <a:gdLst/>
              <a:ahLst/>
              <a:cxnLst/>
              <a:rect l="0" t="0" r="0" b="0"/>
              <a:pathLst>
                <a:path w="14" h="1">
                  <a:moveTo>
                    <a:pt x="0" y="1"/>
                  </a:moveTo>
                  <a:cubicBezTo>
                    <a:pt x="0" y="1"/>
                    <a:pt x="7" y="0"/>
                    <a:pt x="14" y="0"/>
                  </a:cubicBezTo>
                </a:path>
              </a:pathLst>
            </a:custGeom>
            <a:noFill/>
            <a:ln w="19050" cap="flat" cmpd="sng">
              <a:solidFill>
                <a:srgbClr val="000080"/>
              </a:solidFill>
              <a:prstDash val="solid"/>
              <a:round/>
              <a:headEnd type="none" w="med" len="med"/>
              <a:tailEnd type="none" w="med" len="med"/>
            </a:ln>
          </p:spPr>
          <p:txBody>
            <a:bodyPr/>
            <a:lstStyle/>
            <a:p>
              <a:endParaRPr lang="zh-CN" altLang="en-US"/>
            </a:p>
          </p:txBody>
        </p:sp>
      </p:grpSp>
      <p:sp>
        <p:nvSpPr>
          <p:cNvPr id="18565" name="直接连接符 18564"/>
          <p:cNvSpPr/>
          <p:nvPr/>
        </p:nvSpPr>
        <p:spPr>
          <a:xfrm>
            <a:off x="4033838" y="5180648"/>
            <a:ext cx="2543175" cy="0"/>
          </a:xfrm>
          <a:prstGeom prst="line">
            <a:avLst/>
          </a:prstGeom>
          <a:ln w="12700" cap="flat" cmpd="sng">
            <a:solidFill>
              <a:srgbClr val="000080"/>
            </a:solidFill>
            <a:prstDash val="dash"/>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18566" name="文本框 18565"/>
          <p:cNvSpPr txBox="1"/>
          <p:nvPr/>
        </p:nvSpPr>
        <p:spPr>
          <a:xfrm>
            <a:off x="495300" y="1238885"/>
            <a:ext cx="2401888" cy="604838"/>
          </a:xfrm>
          <a:prstGeom prst="rect">
            <a:avLst/>
          </a:prstGeom>
          <a:noFill/>
          <a:ln w="9525">
            <a:noFill/>
          </a:ln>
        </p:spPr>
        <p:txBody>
          <a:bodyPr anchor="t">
            <a:spAutoFit/>
          </a:bodyPr>
          <a:lstStyle/>
          <a:p>
            <a:pPr>
              <a:lnSpc>
                <a:spcPct val="120000"/>
              </a:lnSpc>
              <a:buClr>
                <a:srgbClr val="FF0000"/>
              </a:buClr>
              <a:buSzPct val="80000"/>
              <a:buFont typeface="Wingdings" panose="05000000000000000000" pitchFamily="2" charset="2"/>
              <a:buChar char="u"/>
            </a:pPr>
            <a:r>
              <a:rPr lang="en-US" altLang="zh-CN" b="1">
                <a:solidFill>
                  <a:schemeClr val="tx2"/>
                </a:solidFill>
                <a:latin typeface="Times New Roman" panose="02020603050405020304" pitchFamily="2" charset="0"/>
                <a:ea typeface="华文中宋" panose="02010600040101010101" pitchFamily="2" charset="-122"/>
              </a:rPr>
              <a:t> </a:t>
            </a:r>
            <a:r>
              <a:rPr lang="zh-CN" altLang="en-US" b="1">
                <a:solidFill>
                  <a:schemeClr val="tx2"/>
                </a:solidFill>
                <a:latin typeface="Times New Roman" panose="02020603050405020304" pitchFamily="2" charset="0"/>
                <a:ea typeface="华文中宋" panose="02010600040101010101" pitchFamily="2" charset="-122"/>
              </a:rPr>
              <a:t>应力变化</a:t>
            </a:r>
            <a:r>
              <a:rPr lang="zh-CN" altLang="en-US" sz="2400" b="1">
                <a:solidFill>
                  <a:schemeClr val="tx2"/>
                </a:solidFill>
                <a:latin typeface="华文中宋" panose="02010600040101010101" pitchFamily="2" charset="-122"/>
                <a:ea typeface="华文中宋" panose="02010600040101010101" pitchFamily="2" charset="-122"/>
              </a:rPr>
              <a:t>　　</a:t>
            </a:r>
          </a:p>
        </p:txBody>
      </p:sp>
      <p:sp>
        <p:nvSpPr>
          <p:cNvPr id="17542" name="矩形 18566"/>
          <p:cNvSpPr/>
          <p:nvPr/>
        </p:nvSpPr>
        <p:spPr>
          <a:xfrm>
            <a:off x="268288" y="791210"/>
            <a:ext cx="4400550" cy="519113"/>
          </a:xfrm>
          <a:prstGeom prst="rect">
            <a:avLst/>
          </a:prstGeom>
          <a:noFill/>
          <a:ln w="9525">
            <a:noFill/>
          </a:ln>
        </p:spPr>
        <p:txBody>
          <a:bodyPr anchor="t">
            <a:spAutoFit/>
          </a:bodyPr>
          <a:lstStyle/>
          <a:p>
            <a:pPr>
              <a:spcBef>
                <a:spcPct val="50000"/>
              </a:spcBef>
            </a:pPr>
            <a:r>
              <a:rPr lang="zh-CN" altLang="en-US" b="1">
                <a:solidFill>
                  <a:schemeClr val="tx2"/>
                </a:solidFill>
                <a:latin typeface="Times New Roman" panose="02020603050405020304" pitchFamily="2" charset="0"/>
                <a:ea typeface="华文中宋" panose="02010600040101010101" pitchFamily="2" charset="-122"/>
              </a:rPr>
              <a:t>一、轴承工作的受力分析</a:t>
            </a:r>
          </a:p>
        </p:txBody>
      </p:sp>
      <p:sp>
        <p:nvSpPr>
          <p:cNvPr id="16391" name="文本框 17415">
            <a:hlinkClick r:id="rId5" action="ppaction://hlinksldjump"/>
          </p:cNvPr>
          <p:cNvSpPr txBox="1"/>
          <p:nvPr/>
        </p:nvSpPr>
        <p:spPr>
          <a:xfrm>
            <a:off x="2588260" y="152400"/>
            <a:ext cx="4922838" cy="435610"/>
          </a:xfrm>
          <a:prstGeom prst="rect">
            <a:avLst/>
          </a:prstGeom>
          <a:noFill/>
          <a:ln w="9525">
            <a:noFill/>
          </a:ln>
        </p:spPr>
        <p:txBody>
          <a:bodyPr anchor="t">
            <a:spAutoFit/>
          </a:bodyPr>
          <a:lstStyle/>
          <a:p>
            <a:pPr>
              <a:lnSpc>
                <a:spcPct val="80000"/>
              </a:lnSpc>
            </a:pPr>
            <a:r>
              <a:rPr lang="zh-CN" altLang="en-US" b="1">
                <a:solidFill>
                  <a:schemeClr val="tx2"/>
                </a:solidFill>
                <a:latin typeface="Times New Roman" panose="02020603050405020304" pitchFamily="2" charset="0"/>
                <a:ea typeface="隶书" panose="02010509060101010101" pitchFamily="1" charset="-122"/>
              </a:rPr>
              <a:t>§</a:t>
            </a:r>
            <a:r>
              <a:rPr lang="en-US" altLang="zh-CN" b="1">
                <a:solidFill>
                  <a:schemeClr val="tx2"/>
                </a:solidFill>
                <a:latin typeface="Times New Roman" panose="02020603050405020304" pitchFamily="2" charset="0"/>
                <a:ea typeface="隶书" panose="02010509060101010101" pitchFamily="1" charset="-122"/>
              </a:rPr>
              <a:t>13—4 </a:t>
            </a:r>
            <a:r>
              <a:rPr lang="zh-CN" altLang="en-US" b="1">
                <a:solidFill>
                  <a:schemeClr val="tx2"/>
                </a:solidFill>
                <a:latin typeface="Times New Roman" panose="02020603050405020304" pitchFamily="2" charset="0"/>
                <a:ea typeface="隶书" panose="02010509060101010101" pitchFamily="1" charset="-122"/>
              </a:rPr>
              <a:t>滚动轴承的工作情况</a:t>
            </a:r>
          </a:p>
        </p:txBody>
      </p:sp>
    </p:spTree>
  </p:cSld>
  <p:clrMapOvr>
    <a:masterClrMapping/>
  </p:clrMapOvr>
  <p:transition>
    <p:whee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8566"/>
                                        </p:tgtEl>
                                        <p:attrNameLst>
                                          <p:attrName>style.visibility</p:attrName>
                                        </p:attrNameLst>
                                      </p:cBhvr>
                                      <p:to>
                                        <p:strVal val="visible"/>
                                      </p:to>
                                    </p:set>
                                    <p:animEffect transition="in" filter="wipe(up)">
                                      <p:cBhvr>
                                        <p:cTn id="7" dur="500"/>
                                        <p:tgtEl>
                                          <p:spTgt spid="18566"/>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nodeType="clickEffect">
                                  <p:stCondLst>
                                    <p:cond delay="0"/>
                                  </p:stCondLst>
                                  <p:childTnLst>
                                    <p:set>
                                      <p:cBhvr>
                                        <p:cTn id="11" dur="1" fill="hold">
                                          <p:stCondLst>
                                            <p:cond delay="0"/>
                                          </p:stCondLst>
                                        </p:cTn>
                                        <p:tgtEl>
                                          <p:spTgt spid="18436"/>
                                        </p:tgtEl>
                                        <p:attrNameLst>
                                          <p:attrName>style.visibility</p:attrName>
                                        </p:attrNameLst>
                                      </p:cBhvr>
                                      <p:to>
                                        <p:strVal val="visible"/>
                                      </p:to>
                                    </p:set>
                                    <p:anim calcmode="lin" valueType="num">
                                      <p:cBhvr>
                                        <p:cTn id="12" dur="500" fill="hold"/>
                                        <p:tgtEl>
                                          <p:spTgt spid="18436"/>
                                        </p:tgtEl>
                                        <p:attrNameLst>
                                          <p:attrName>ppt_w</p:attrName>
                                        </p:attrNameLst>
                                      </p:cBhvr>
                                      <p:tavLst>
                                        <p:tav tm="0">
                                          <p:val>
                                            <p:fltVal val="0"/>
                                          </p:val>
                                        </p:tav>
                                        <p:tav tm="100000">
                                          <p:val>
                                            <p:strVal val="#ppt_w"/>
                                          </p:val>
                                        </p:tav>
                                      </p:tavLst>
                                    </p:anim>
                                    <p:anim calcmode="lin" valueType="num">
                                      <p:cBhvr>
                                        <p:cTn id="13" dur="500" fill="hold"/>
                                        <p:tgtEl>
                                          <p:spTgt spid="18436"/>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1" presetClass="mediacall" presetSubtype="0" fill="hold" nodeType="clickEffect">
                                  <p:stCondLst>
                                    <p:cond delay="0"/>
                                  </p:stCondLst>
                                  <p:childTnLst>
                                    <p:cmd type="call" cmd="playFrom(0.0)">
                                      <p:cBhvr>
                                        <p:cTn id="17" dur="1" fill="hold"/>
                                        <p:tgtEl>
                                          <p:spTgt spid="18436"/>
                                        </p:tgtEl>
                                      </p:cBhvr>
                                    </p:cmd>
                                  </p:childTnLst>
                                </p:cTn>
                              </p:par>
                            </p:childTnLst>
                          </p:cTn>
                        </p:par>
                      </p:childTnLst>
                    </p:cTn>
                  </p:par>
                  <p:par>
                    <p:cTn id="18" fill="hold">
                      <p:stCondLst>
                        <p:cond delay="indefinite"/>
                      </p:stCondLst>
                      <p:childTnLst>
                        <p:par>
                          <p:cTn id="19" fill="hold">
                            <p:stCondLst>
                              <p:cond delay="0"/>
                            </p:stCondLst>
                            <p:childTnLst>
                              <p:par>
                                <p:cTn id="20" presetID="17" presetClass="entr" presetSubtype="10" fill="hold" nodeType="clickEffect">
                                  <p:stCondLst>
                                    <p:cond delay="0"/>
                                  </p:stCondLst>
                                  <p:childTnLst>
                                    <p:set>
                                      <p:cBhvr>
                                        <p:cTn id="21" dur="1" fill="hold">
                                          <p:stCondLst>
                                            <p:cond delay="0"/>
                                          </p:stCondLst>
                                        </p:cTn>
                                        <p:tgtEl>
                                          <p:spTgt spid="18437"/>
                                        </p:tgtEl>
                                        <p:attrNameLst>
                                          <p:attrName>style.visibility</p:attrName>
                                        </p:attrNameLst>
                                      </p:cBhvr>
                                      <p:to>
                                        <p:strVal val="visible"/>
                                      </p:to>
                                    </p:set>
                                    <p:anim calcmode="lin" valueType="num">
                                      <p:cBhvr>
                                        <p:cTn id="22" dur="500" fill="hold"/>
                                        <p:tgtEl>
                                          <p:spTgt spid="18437"/>
                                        </p:tgtEl>
                                        <p:attrNameLst>
                                          <p:attrName>ppt_w</p:attrName>
                                        </p:attrNameLst>
                                      </p:cBhvr>
                                      <p:tavLst>
                                        <p:tav tm="0">
                                          <p:val>
                                            <p:fltVal val="0"/>
                                          </p:val>
                                        </p:tav>
                                        <p:tav tm="100000">
                                          <p:val>
                                            <p:strVal val="#ppt_w"/>
                                          </p:val>
                                        </p:tav>
                                      </p:tavLst>
                                    </p:anim>
                                    <p:anim calcmode="lin" valueType="num">
                                      <p:cBhvr>
                                        <p:cTn id="23" dur="500" fill="hold"/>
                                        <p:tgtEl>
                                          <p:spTgt spid="18437"/>
                                        </p:tgtEl>
                                        <p:attrNameLst>
                                          <p:attrName>ppt_h</p:attrName>
                                        </p:attrNameLst>
                                      </p:cBhvr>
                                      <p:tavLst>
                                        <p:tav tm="0">
                                          <p:val>
                                            <p:strVal val="#ppt_h"/>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8434"/>
                                        </p:tgtEl>
                                        <p:attrNameLst>
                                          <p:attrName>style.visibility</p:attrName>
                                        </p:attrNameLst>
                                      </p:cBhvr>
                                      <p:to>
                                        <p:strVal val="visible"/>
                                      </p:to>
                                    </p:set>
                                    <p:animEffect transition="in" filter="wipe(left)">
                                      <p:cBhvr>
                                        <p:cTn id="28" dur="2000"/>
                                        <p:tgtEl>
                                          <p:spTgt spid="18434"/>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18444"/>
                                        </p:tgtEl>
                                        <p:attrNameLst>
                                          <p:attrName>style.visibility</p:attrName>
                                        </p:attrNameLst>
                                      </p:cBhvr>
                                      <p:to>
                                        <p:strVal val="visible"/>
                                      </p:to>
                                    </p:set>
                                    <p:animEffect transition="in" filter="wipe(down)">
                                      <p:cBhvr>
                                        <p:cTn id="33" dur="500"/>
                                        <p:tgtEl>
                                          <p:spTgt spid="18444"/>
                                        </p:tgtEl>
                                      </p:cBhvr>
                                    </p:animEffect>
                                  </p:childTnLst>
                                </p:cTn>
                              </p:par>
                            </p:childTnLst>
                          </p:cTn>
                        </p:par>
                        <p:par>
                          <p:cTn id="34" fill="hold">
                            <p:stCondLst>
                              <p:cond delay="500"/>
                            </p:stCondLst>
                            <p:childTnLst>
                              <p:par>
                                <p:cTn id="35" presetID="22" presetClass="entr" presetSubtype="1" fill="hold" nodeType="afterEffect">
                                  <p:stCondLst>
                                    <p:cond delay="0"/>
                                  </p:stCondLst>
                                  <p:childTnLst>
                                    <p:set>
                                      <p:cBhvr>
                                        <p:cTn id="36" dur="1" fill="hold">
                                          <p:stCondLst>
                                            <p:cond delay="0"/>
                                          </p:stCondLst>
                                        </p:cTn>
                                        <p:tgtEl>
                                          <p:spTgt spid="18443"/>
                                        </p:tgtEl>
                                        <p:attrNameLst>
                                          <p:attrName>style.visibility</p:attrName>
                                        </p:attrNameLst>
                                      </p:cBhvr>
                                      <p:to>
                                        <p:strVal val="visible"/>
                                      </p:to>
                                    </p:set>
                                    <p:animEffect transition="in" filter="wipe(up)">
                                      <p:cBhvr>
                                        <p:cTn id="37" dur="500"/>
                                        <p:tgtEl>
                                          <p:spTgt spid="18443"/>
                                        </p:tgtEl>
                                      </p:cBhvr>
                                    </p:animEffect>
                                  </p:childTnLst>
                                </p:cTn>
                              </p:par>
                            </p:childTnLst>
                          </p:cTn>
                        </p:par>
                        <p:par>
                          <p:cTn id="38" fill="hold">
                            <p:stCondLst>
                              <p:cond delay="1000"/>
                            </p:stCondLst>
                            <p:childTnLst>
                              <p:par>
                                <p:cTn id="39" presetID="22" presetClass="entr" presetSubtype="4" fill="hold" nodeType="afterEffect">
                                  <p:stCondLst>
                                    <p:cond delay="0"/>
                                  </p:stCondLst>
                                  <p:childTnLst>
                                    <p:set>
                                      <p:cBhvr>
                                        <p:cTn id="40" dur="1" fill="hold">
                                          <p:stCondLst>
                                            <p:cond delay="0"/>
                                          </p:stCondLst>
                                        </p:cTn>
                                        <p:tgtEl>
                                          <p:spTgt spid="18452"/>
                                        </p:tgtEl>
                                        <p:attrNameLst>
                                          <p:attrName>style.visibility</p:attrName>
                                        </p:attrNameLst>
                                      </p:cBhvr>
                                      <p:to>
                                        <p:strVal val="visible"/>
                                      </p:to>
                                    </p:set>
                                    <p:animEffect transition="in" filter="wipe(down)">
                                      <p:cBhvr>
                                        <p:cTn id="41" dur="500"/>
                                        <p:tgtEl>
                                          <p:spTgt spid="18452"/>
                                        </p:tgtEl>
                                      </p:cBhvr>
                                    </p:animEffect>
                                  </p:childTnLst>
                                </p:cTn>
                              </p:par>
                            </p:childTnLst>
                          </p:cTn>
                        </p:par>
                        <p:par>
                          <p:cTn id="42" fill="hold">
                            <p:stCondLst>
                              <p:cond delay="1500"/>
                            </p:stCondLst>
                            <p:childTnLst>
                              <p:par>
                                <p:cTn id="43" presetID="22" presetClass="entr" presetSubtype="1" fill="hold" nodeType="afterEffect">
                                  <p:stCondLst>
                                    <p:cond delay="0"/>
                                  </p:stCondLst>
                                  <p:childTnLst>
                                    <p:set>
                                      <p:cBhvr>
                                        <p:cTn id="44" dur="1" fill="hold">
                                          <p:stCondLst>
                                            <p:cond delay="0"/>
                                          </p:stCondLst>
                                        </p:cTn>
                                        <p:tgtEl>
                                          <p:spTgt spid="18451"/>
                                        </p:tgtEl>
                                        <p:attrNameLst>
                                          <p:attrName>style.visibility</p:attrName>
                                        </p:attrNameLst>
                                      </p:cBhvr>
                                      <p:to>
                                        <p:strVal val="visible"/>
                                      </p:to>
                                    </p:set>
                                    <p:animEffect transition="in" filter="wipe(up)">
                                      <p:cBhvr>
                                        <p:cTn id="45" dur="500"/>
                                        <p:tgtEl>
                                          <p:spTgt spid="18451"/>
                                        </p:tgtEl>
                                      </p:cBhvr>
                                    </p:animEffect>
                                  </p:childTnLst>
                                </p:cTn>
                              </p:par>
                            </p:childTnLst>
                          </p:cTn>
                        </p:par>
                        <p:par>
                          <p:cTn id="46" fill="hold">
                            <p:stCondLst>
                              <p:cond delay="2000"/>
                            </p:stCondLst>
                            <p:childTnLst>
                              <p:par>
                                <p:cTn id="47" presetID="22" presetClass="entr" presetSubtype="4" fill="hold" nodeType="afterEffect">
                                  <p:stCondLst>
                                    <p:cond delay="0"/>
                                  </p:stCondLst>
                                  <p:childTnLst>
                                    <p:set>
                                      <p:cBhvr>
                                        <p:cTn id="48" dur="1" fill="hold">
                                          <p:stCondLst>
                                            <p:cond delay="0"/>
                                          </p:stCondLst>
                                        </p:cTn>
                                        <p:tgtEl>
                                          <p:spTgt spid="18457"/>
                                        </p:tgtEl>
                                        <p:attrNameLst>
                                          <p:attrName>style.visibility</p:attrName>
                                        </p:attrNameLst>
                                      </p:cBhvr>
                                      <p:to>
                                        <p:strVal val="visible"/>
                                      </p:to>
                                    </p:set>
                                    <p:animEffect transition="in" filter="wipe(down)">
                                      <p:cBhvr>
                                        <p:cTn id="49" dur="500"/>
                                        <p:tgtEl>
                                          <p:spTgt spid="18457"/>
                                        </p:tgtEl>
                                      </p:cBhvr>
                                    </p:animEffect>
                                  </p:childTnLst>
                                </p:cTn>
                              </p:par>
                            </p:childTnLst>
                          </p:cTn>
                        </p:par>
                        <p:par>
                          <p:cTn id="50" fill="hold">
                            <p:stCondLst>
                              <p:cond delay="2500"/>
                            </p:stCondLst>
                            <p:childTnLst>
                              <p:par>
                                <p:cTn id="51" presetID="22" presetClass="entr" presetSubtype="1" fill="hold" nodeType="afterEffect">
                                  <p:stCondLst>
                                    <p:cond delay="0"/>
                                  </p:stCondLst>
                                  <p:childTnLst>
                                    <p:set>
                                      <p:cBhvr>
                                        <p:cTn id="52" dur="1" fill="hold">
                                          <p:stCondLst>
                                            <p:cond delay="0"/>
                                          </p:stCondLst>
                                        </p:cTn>
                                        <p:tgtEl>
                                          <p:spTgt spid="18456"/>
                                        </p:tgtEl>
                                        <p:attrNameLst>
                                          <p:attrName>style.visibility</p:attrName>
                                        </p:attrNameLst>
                                      </p:cBhvr>
                                      <p:to>
                                        <p:strVal val="visible"/>
                                      </p:to>
                                    </p:set>
                                    <p:animEffect transition="in" filter="wipe(up)">
                                      <p:cBhvr>
                                        <p:cTn id="53" dur="500"/>
                                        <p:tgtEl>
                                          <p:spTgt spid="18456"/>
                                        </p:tgtEl>
                                      </p:cBhvr>
                                    </p:animEffect>
                                  </p:childTnLst>
                                </p:cTn>
                              </p:par>
                            </p:childTnLst>
                          </p:cTn>
                        </p:par>
                        <p:par>
                          <p:cTn id="54" fill="hold">
                            <p:stCondLst>
                              <p:cond delay="3000"/>
                            </p:stCondLst>
                            <p:childTnLst>
                              <p:par>
                                <p:cTn id="55" presetID="22" presetClass="entr" presetSubtype="4" fill="hold" nodeType="afterEffect">
                                  <p:stCondLst>
                                    <p:cond delay="0"/>
                                  </p:stCondLst>
                                  <p:childTnLst>
                                    <p:set>
                                      <p:cBhvr>
                                        <p:cTn id="56" dur="1" fill="hold">
                                          <p:stCondLst>
                                            <p:cond delay="0"/>
                                          </p:stCondLst>
                                        </p:cTn>
                                        <p:tgtEl>
                                          <p:spTgt spid="18460"/>
                                        </p:tgtEl>
                                        <p:attrNameLst>
                                          <p:attrName>style.visibility</p:attrName>
                                        </p:attrNameLst>
                                      </p:cBhvr>
                                      <p:to>
                                        <p:strVal val="visible"/>
                                      </p:to>
                                    </p:set>
                                    <p:animEffect transition="in" filter="wipe(down)">
                                      <p:cBhvr>
                                        <p:cTn id="57" dur="500"/>
                                        <p:tgtEl>
                                          <p:spTgt spid="18460"/>
                                        </p:tgtEl>
                                      </p:cBhvr>
                                    </p:animEffect>
                                  </p:childTnLst>
                                </p:cTn>
                              </p:par>
                            </p:childTnLst>
                          </p:cTn>
                        </p:par>
                        <p:par>
                          <p:cTn id="58" fill="hold">
                            <p:stCondLst>
                              <p:cond delay="3500"/>
                            </p:stCondLst>
                            <p:childTnLst>
                              <p:par>
                                <p:cTn id="59" presetID="22" presetClass="entr" presetSubtype="1" fill="hold" nodeType="afterEffect">
                                  <p:stCondLst>
                                    <p:cond delay="0"/>
                                  </p:stCondLst>
                                  <p:childTnLst>
                                    <p:set>
                                      <p:cBhvr>
                                        <p:cTn id="60" dur="1" fill="hold">
                                          <p:stCondLst>
                                            <p:cond delay="0"/>
                                          </p:stCondLst>
                                        </p:cTn>
                                        <p:tgtEl>
                                          <p:spTgt spid="18455"/>
                                        </p:tgtEl>
                                        <p:attrNameLst>
                                          <p:attrName>style.visibility</p:attrName>
                                        </p:attrNameLst>
                                      </p:cBhvr>
                                      <p:to>
                                        <p:strVal val="visible"/>
                                      </p:to>
                                    </p:set>
                                    <p:animEffect transition="in" filter="wipe(up)">
                                      <p:cBhvr>
                                        <p:cTn id="61" dur="500"/>
                                        <p:tgtEl>
                                          <p:spTgt spid="18455"/>
                                        </p:tgtEl>
                                      </p:cBhvr>
                                    </p:animEffect>
                                  </p:childTnLst>
                                </p:cTn>
                              </p:par>
                            </p:childTnLst>
                          </p:cTn>
                        </p:par>
                        <p:par>
                          <p:cTn id="62" fill="hold">
                            <p:stCondLst>
                              <p:cond delay="4000"/>
                            </p:stCondLst>
                            <p:childTnLst>
                              <p:par>
                                <p:cTn id="63" presetID="22" presetClass="entr" presetSubtype="4" fill="hold" nodeType="afterEffect">
                                  <p:stCondLst>
                                    <p:cond delay="0"/>
                                  </p:stCondLst>
                                  <p:childTnLst>
                                    <p:set>
                                      <p:cBhvr>
                                        <p:cTn id="64" dur="1" fill="hold">
                                          <p:stCondLst>
                                            <p:cond delay="0"/>
                                          </p:stCondLst>
                                        </p:cTn>
                                        <p:tgtEl>
                                          <p:spTgt spid="18448"/>
                                        </p:tgtEl>
                                        <p:attrNameLst>
                                          <p:attrName>style.visibility</p:attrName>
                                        </p:attrNameLst>
                                      </p:cBhvr>
                                      <p:to>
                                        <p:strVal val="visible"/>
                                      </p:to>
                                    </p:set>
                                    <p:animEffect transition="in" filter="wipe(down)">
                                      <p:cBhvr>
                                        <p:cTn id="65" dur="500"/>
                                        <p:tgtEl>
                                          <p:spTgt spid="18448"/>
                                        </p:tgtEl>
                                      </p:cBhvr>
                                    </p:animEffect>
                                  </p:childTnLst>
                                </p:cTn>
                              </p:par>
                            </p:childTnLst>
                          </p:cTn>
                        </p:par>
                        <p:par>
                          <p:cTn id="66" fill="hold">
                            <p:stCondLst>
                              <p:cond delay="4500"/>
                            </p:stCondLst>
                            <p:childTnLst>
                              <p:par>
                                <p:cTn id="67" presetID="22" presetClass="entr" presetSubtype="1" fill="hold" nodeType="afterEffect">
                                  <p:stCondLst>
                                    <p:cond delay="0"/>
                                  </p:stCondLst>
                                  <p:childTnLst>
                                    <p:set>
                                      <p:cBhvr>
                                        <p:cTn id="68" dur="1" fill="hold">
                                          <p:stCondLst>
                                            <p:cond delay="0"/>
                                          </p:stCondLst>
                                        </p:cTn>
                                        <p:tgtEl>
                                          <p:spTgt spid="18447"/>
                                        </p:tgtEl>
                                        <p:attrNameLst>
                                          <p:attrName>style.visibility</p:attrName>
                                        </p:attrNameLst>
                                      </p:cBhvr>
                                      <p:to>
                                        <p:strVal val="visible"/>
                                      </p:to>
                                    </p:set>
                                    <p:animEffect transition="in" filter="wipe(up)">
                                      <p:cBhvr>
                                        <p:cTn id="69" dur="500"/>
                                        <p:tgtEl>
                                          <p:spTgt spid="18447"/>
                                        </p:tgtEl>
                                      </p:cBhvr>
                                    </p:animEffect>
                                  </p:childTnLst>
                                </p:cTn>
                              </p:par>
                            </p:childTnLst>
                          </p:cTn>
                        </p:par>
                        <p:par>
                          <p:cTn id="70" fill="hold">
                            <p:stCondLst>
                              <p:cond delay="5000"/>
                            </p:stCondLst>
                            <p:childTnLst>
                              <p:par>
                                <p:cTn id="71" presetID="22" presetClass="entr" presetSubtype="4" fill="hold" nodeType="afterEffect">
                                  <p:stCondLst>
                                    <p:cond delay="0"/>
                                  </p:stCondLst>
                                  <p:childTnLst>
                                    <p:set>
                                      <p:cBhvr>
                                        <p:cTn id="72" dur="1" fill="hold">
                                          <p:stCondLst>
                                            <p:cond delay="0"/>
                                          </p:stCondLst>
                                        </p:cTn>
                                        <p:tgtEl>
                                          <p:spTgt spid="18479"/>
                                        </p:tgtEl>
                                        <p:attrNameLst>
                                          <p:attrName>style.visibility</p:attrName>
                                        </p:attrNameLst>
                                      </p:cBhvr>
                                      <p:to>
                                        <p:strVal val="visible"/>
                                      </p:to>
                                    </p:set>
                                    <p:animEffect transition="in" filter="wipe(down)">
                                      <p:cBhvr>
                                        <p:cTn id="73" dur="500"/>
                                        <p:tgtEl>
                                          <p:spTgt spid="18479"/>
                                        </p:tgtEl>
                                      </p:cBhvr>
                                    </p:animEffect>
                                  </p:childTnLst>
                                </p:cTn>
                              </p:par>
                            </p:childTnLst>
                          </p:cTn>
                        </p:par>
                        <p:par>
                          <p:cTn id="74" fill="hold">
                            <p:stCondLst>
                              <p:cond delay="5500"/>
                            </p:stCondLst>
                            <p:childTnLst>
                              <p:par>
                                <p:cTn id="75" presetID="22" presetClass="entr" presetSubtype="1" fill="hold" nodeType="afterEffect">
                                  <p:stCondLst>
                                    <p:cond delay="0"/>
                                  </p:stCondLst>
                                  <p:childTnLst>
                                    <p:set>
                                      <p:cBhvr>
                                        <p:cTn id="76" dur="1" fill="hold">
                                          <p:stCondLst>
                                            <p:cond delay="0"/>
                                          </p:stCondLst>
                                        </p:cTn>
                                        <p:tgtEl>
                                          <p:spTgt spid="18478"/>
                                        </p:tgtEl>
                                        <p:attrNameLst>
                                          <p:attrName>style.visibility</p:attrName>
                                        </p:attrNameLst>
                                      </p:cBhvr>
                                      <p:to>
                                        <p:strVal val="visible"/>
                                      </p:to>
                                    </p:set>
                                    <p:animEffect transition="in" filter="wipe(up)">
                                      <p:cBhvr>
                                        <p:cTn id="77" dur="500"/>
                                        <p:tgtEl>
                                          <p:spTgt spid="18478"/>
                                        </p:tgtEl>
                                      </p:cBhvr>
                                    </p:animEffect>
                                  </p:childTnLst>
                                </p:cTn>
                              </p:par>
                            </p:childTnLst>
                          </p:cTn>
                        </p:par>
                        <p:par>
                          <p:cTn id="78" fill="hold">
                            <p:stCondLst>
                              <p:cond delay="6000"/>
                            </p:stCondLst>
                            <p:childTnLst>
                              <p:par>
                                <p:cTn id="79" presetID="22" presetClass="entr" presetSubtype="4" fill="hold" nodeType="afterEffect">
                                  <p:stCondLst>
                                    <p:cond delay="0"/>
                                  </p:stCondLst>
                                  <p:childTnLst>
                                    <p:set>
                                      <p:cBhvr>
                                        <p:cTn id="80" dur="1" fill="hold">
                                          <p:stCondLst>
                                            <p:cond delay="0"/>
                                          </p:stCondLst>
                                        </p:cTn>
                                        <p:tgtEl>
                                          <p:spTgt spid="18487"/>
                                        </p:tgtEl>
                                        <p:attrNameLst>
                                          <p:attrName>style.visibility</p:attrName>
                                        </p:attrNameLst>
                                      </p:cBhvr>
                                      <p:to>
                                        <p:strVal val="visible"/>
                                      </p:to>
                                    </p:set>
                                    <p:animEffect transition="in" filter="wipe(down)">
                                      <p:cBhvr>
                                        <p:cTn id="81" dur="500"/>
                                        <p:tgtEl>
                                          <p:spTgt spid="18487"/>
                                        </p:tgtEl>
                                      </p:cBhvr>
                                    </p:animEffect>
                                  </p:childTnLst>
                                </p:cTn>
                              </p:par>
                            </p:childTnLst>
                          </p:cTn>
                        </p:par>
                        <p:par>
                          <p:cTn id="82" fill="hold">
                            <p:stCondLst>
                              <p:cond delay="6500"/>
                            </p:stCondLst>
                            <p:childTnLst>
                              <p:par>
                                <p:cTn id="83" presetID="22" presetClass="entr" presetSubtype="1" fill="hold" nodeType="afterEffect">
                                  <p:stCondLst>
                                    <p:cond delay="0"/>
                                  </p:stCondLst>
                                  <p:childTnLst>
                                    <p:set>
                                      <p:cBhvr>
                                        <p:cTn id="84" dur="1" fill="hold">
                                          <p:stCondLst>
                                            <p:cond delay="0"/>
                                          </p:stCondLst>
                                        </p:cTn>
                                        <p:tgtEl>
                                          <p:spTgt spid="18486"/>
                                        </p:tgtEl>
                                        <p:attrNameLst>
                                          <p:attrName>style.visibility</p:attrName>
                                        </p:attrNameLst>
                                      </p:cBhvr>
                                      <p:to>
                                        <p:strVal val="visible"/>
                                      </p:to>
                                    </p:set>
                                    <p:animEffect transition="in" filter="wipe(up)">
                                      <p:cBhvr>
                                        <p:cTn id="85" dur="500"/>
                                        <p:tgtEl>
                                          <p:spTgt spid="18486"/>
                                        </p:tgtEl>
                                      </p:cBhvr>
                                    </p:animEffect>
                                  </p:childTnLst>
                                </p:cTn>
                              </p:par>
                            </p:childTnLst>
                          </p:cTn>
                        </p:par>
                        <p:par>
                          <p:cTn id="86" fill="hold">
                            <p:stCondLst>
                              <p:cond delay="7000"/>
                            </p:stCondLst>
                            <p:childTnLst>
                              <p:par>
                                <p:cTn id="87" presetID="22" presetClass="entr" presetSubtype="4" fill="hold" nodeType="afterEffect">
                                  <p:stCondLst>
                                    <p:cond delay="0"/>
                                  </p:stCondLst>
                                  <p:childTnLst>
                                    <p:set>
                                      <p:cBhvr>
                                        <p:cTn id="88" dur="1" fill="hold">
                                          <p:stCondLst>
                                            <p:cond delay="0"/>
                                          </p:stCondLst>
                                        </p:cTn>
                                        <p:tgtEl>
                                          <p:spTgt spid="18492"/>
                                        </p:tgtEl>
                                        <p:attrNameLst>
                                          <p:attrName>style.visibility</p:attrName>
                                        </p:attrNameLst>
                                      </p:cBhvr>
                                      <p:to>
                                        <p:strVal val="visible"/>
                                      </p:to>
                                    </p:set>
                                    <p:animEffect transition="in" filter="wipe(down)">
                                      <p:cBhvr>
                                        <p:cTn id="89" dur="500"/>
                                        <p:tgtEl>
                                          <p:spTgt spid="18492"/>
                                        </p:tgtEl>
                                      </p:cBhvr>
                                    </p:animEffect>
                                  </p:childTnLst>
                                </p:cTn>
                              </p:par>
                            </p:childTnLst>
                          </p:cTn>
                        </p:par>
                        <p:par>
                          <p:cTn id="90" fill="hold">
                            <p:stCondLst>
                              <p:cond delay="7500"/>
                            </p:stCondLst>
                            <p:childTnLst>
                              <p:par>
                                <p:cTn id="91" presetID="22" presetClass="entr" presetSubtype="1" fill="hold" nodeType="afterEffect">
                                  <p:stCondLst>
                                    <p:cond delay="0"/>
                                  </p:stCondLst>
                                  <p:childTnLst>
                                    <p:set>
                                      <p:cBhvr>
                                        <p:cTn id="92" dur="1" fill="hold">
                                          <p:stCondLst>
                                            <p:cond delay="0"/>
                                          </p:stCondLst>
                                        </p:cTn>
                                        <p:tgtEl>
                                          <p:spTgt spid="18491"/>
                                        </p:tgtEl>
                                        <p:attrNameLst>
                                          <p:attrName>style.visibility</p:attrName>
                                        </p:attrNameLst>
                                      </p:cBhvr>
                                      <p:to>
                                        <p:strVal val="visible"/>
                                      </p:to>
                                    </p:set>
                                    <p:animEffect transition="in" filter="wipe(up)">
                                      <p:cBhvr>
                                        <p:cTn id="93" dur="500"/>
                                        <p:tgtEl>
                                          <p:spTgt spid="18491"/>
                                        </p:tgtEl>
                                      </p:cBhvr>
                                    </p:animEffect>
                                  </p:childTnLst>
                                </p:cTn>
                              </p:par>
                            </p:childTnLst>
                          </p:cTn>
                        </p:par>
                        <p:par>
                          <p:cTn id="94" fill="hold">
                            <p:stCondLst>
                              <p:cond delay="8000"/>
                            </p:stCondLst>
                            <p:childTnLst>
                              <p:par>
                                <p:cTn id="95" presetID="22" presetClass="entr" presetSubtype="4" fill="hold" nodeType="afterEffect">
                                  <p:stCondLst>
                                    <p:cond delay="0"/>
                                  </p:stCondLst>
                                  <p:childTnLst>
                                    <p:set>
                                      <p:cBhvr>
                                        <p:cTn id="96" dur="1" fill="hold">
                                          <p:stCondLst>
                                            <p:cond delay="0"/>
                                          </p:stCondLst>
                                        </p:cTn>
                                        <p:tgtEl>
                                          <p:spTgt spid="18495"/>
                                        </p:tgtEl>
                                        <p:attrNameLst>
                                          <p:attrName>style.visibility</p:attrName>
                                        </p:attrNameLst>
                                      </p:cBhvr>
                                      <p:to>
                                        <p:strVal val="visible"/>
                                      </p:to>
                                    </p:set>
                                    <p:animEffect transition="in" filter="wipe(down)">
                                      <p:cBhvr>
                                        <p:cTn id="97" dur="500"/>
                                        <p:tgtEl>
                                          <p:spTgt spid="18495"/>
                                        </p:tgtEl>
                                      </p:cBhvr>
                                    </p:animEffect>
                                  </p:childTnLst>
                                </p:cTn>
                              </p:par>
                            </p:childTnLst>
                          </p:cTn>
                        </p:par>
                        <p:par>
                          <p:cTn id="98" fill="hold">
                            <p:stCondLst>
                              <p:cond delay="8500"/>
                            </p:stCondLst>
                            <p:childTnLst>
                              <p:par>
                                <p:cTn id="99" presetID="22" presetClass="entr" presetSubtype="1" fill="hold" nodeType="afterEffect">
                                  <p:stCondLst>
                                    <p:cond delay="0"/>
                                  </p:stCondLst>
                                  <p:childTnLst>
                                    <p:set>
                                      <p:cBhvr>
                                        <p:cTn id="100" dur="1" fill="hold">
                                          <p:stCondLst>
                                            <p:cond delay="0"/>
                                          </p:stCondLst>
                                        </p:cTn>
                                        <p:tgtEl>
                                          <p:spTgt spid="18490"/>
                                        </p:tgtEl>
                                        <p:attrNameLst>
                                          <p:attrName>style.visibility</p:attrName>
                                        </p:attrNameLst>
                                      </p:cBhvr>
                                      <p:to>
                                        <p:strVal val="visible"/>
                                      </p:to>
                                    </p:set>
                                    <p:animEffect transition="in" filter="wipe(up)">
                                      <p:cBhvr>
                                        <p:cTn id="101" dur="500"/>
                                        <p:tgtEl>
                                          <p:spTgt spid="18490"/>
                                        </p:tgtEl>
                                      </p:cBhvr>
                                    </p:animEffect>
                                  </p:childTnLst>
                                </p:cTn>
                              </p:par>
                            </p:childTnLst>
                          </p:cTn>
                        </p:par>
                        <p:par>
                          <p:cTn id="102" fill="hold">
                            <p:stCondLst>
                              <p:cond delay="9000"/>
                            </p:stCondLst>
                            <p:childTnLst>
                              <p:par>
                                <p:cTn id="103" presetID="22" presetClass="entr" presetSubtype="4" fill="hold" nodeType="afterEffect">
                                  <p:stCondLst>
                                    <p:cond delay="0"/>
                                  </p:stCondLst>
                                  <p:childTnLst>
                                    <p:set>
                                      <p:cBhvr>
                                        <p:cTn id="104" dur="1" fill="hold">
                                          <p:stCondLst>
                                            <p:cond delay="0"/>
                                          </p:stCondLst>
                                        </p:cTn>
                                        <p:tgtEl>
                                          <p:spTgt spid="18483"/>
                                        </p:tgtEl>
                                        <p:attrNameLst>
                                          <p:attrName>style.visibility</p:attrName>
                                        </p:attrNameLst>
                                      </p:cBhvr>
                                      <p:to>
                                        <p:strVal val="visible"/>
                                      </p:to>
                                    </p:set>
                                    <p:animEffect transition="in" filter="wipe(down)">
                                      <p:cBhvr>
                                        <p:cTn id="105" dur="500"/>
                                        <p:tgtEl>
                                          <p:spTgt spid="18483"/>
                                        </p:tgtEl>
                                      </p:cBhvr>
                                    </p:animEffect>
                                  </p:childTnLst>
                                </p:cTn>
                              </p:par>
                            </p:childTnLst>
                          </p:cTn>
                        </p:par>
                        <p:par>
                          <p:cTn id="106" fill="hold">
                            <p:stCondLst>
                              <p:cond delay="9500"/>
                            </p:stCondLst>
                            <p:childTnLst>
                              <p:par>
                                <p:cTn id="107" presetID="22" presetClass="entr" presetSubtype="1" fill="hold" nodeType="afterEffect">
                                  <p:stCondLst>
                                    <p:cond delay="0"/>
                                  </p:stCondLst>
                                  <p:childTnLst>
                                    <p:set>
                                      <p:cBhvr>
                                        <p:cTn id="108" dur="1" fill="hold">
                                          <p:stCondLst>
                                            <p:cond delay="0"/>
                                          </p:stCondLst>
                                        </p:cTn>
                                        <p:tgtEl>
                                          <p:spTgt spid="18482"/>
                                        </p:tgtEl>
                                        <p:attrNameLst>
                                          <p:attrName>style.visibility</p:attrName>
                                        </p:attrNameLst>
                                      </p:cBhvr>
                                      <p:to>
                                        <p:strVal val="visible"/>
                                      </p:to>
                                    </p:set>
                                    <p:animEffect transition="in" filter="wipe(up)">
                                      <p:cBhvr>
                                        <p:cTn id="109" dur="500"/>
                                        <p:tgtEl>
                                          <p:spTgt spid="18482"/>
                                        </p:tgtEl>
                                      </p:cBhvr>
                                    </p:animEffect>
                                  </p:childTnLst>
                                </p:cTn>
                              </p:par>
                            </p:childTnLst>
                          </p:cTn>
                        </p:par>
                        <p:par>
                          <p:cTn id="110" fill="hold">
                            <p:stCondLst>
                              <p:cond delay="10000"/>
                            </p:stCondLst>
                            <p:childTnLst>
                              <p:par>
                                <p:cTn id="111" presetID="22" presetClass="entr" presetSubtype="8" fill="hold" nodeType="afterEffect">
                                  <p:stCondLst>
                                    <p:cond delay="0"/>
                                  </p:stCondLst>
                                  <p:childTnLst>
                                    <p:set>
                                      <p:cBhvr>
                                        <p:cTn id="112" dur="1" fill="hold">
                                          <p:stCondLst>
                                            <p:cond delay="0"/>
                                          </p:stCondLst>
                                        </p:cTn>
                                        <p:tgtEl>
                                          <p:spTgt spid="18463"/>
                                        </p:tgtEl>
                                        <p:attrNameLst>
                                          <p:attrName>style.visibility</p:attrName>
                                        </p:attrNameLst>
                                      </p:cBhvr>
                                      <p:to>
                                        <p:strVal val="visible"/>
                                      </p:to>
                                    </p:set>
                                    <p:animEffect transition="in" filter="wipe(left)">
                                      <p:cBhvr>
                                        <p:cTn id="113" dur="500"/>
                                        <p:tgtEl>
                                          <p:spTgt spid="18463"/>
                                        </p:tgtEl>
                                      </p:cBhvr>
                                    </p:animEffect>
                                  </p:childTnLst>
                                </p:cTn>
                              </p:par>
                            </p:childTnLst>
                          </p:cTn>
                        </p:par>
                        <p:par>
                          <p:cTn id="114" fill="hold">
                            <p:stCondLst>
                              <p:cond delay="10500"/>
                            </p:stCondLst>
                            <p:childTnLst>
                              <p:par>
                                <p:cTn id="115" presetID="22" presetClass="entr" presetSubtype="8" fill="hold" nodeType="afterEffect">
                                  <p:stCondLst>
                                    <p:cond delay="0"/>
                                  </p:stCondLst>
                                  <p:childTnLst>
                                    <p:set>
                                      <p:cBhvr>
                                        <p:cTn id="116" dur="1" fill="hold">
                                          <p:stCondLst>
                                            <p:cond delay="0"/>
                                          </p:stCondLst>
                                        </p:cTn>
                                        <p:tgtEl>
                                          <p:spTgt spid="18466"/>
                                        </p:tgtEl>
                                        <p:attrNameLst>
                                          <p:attrName>style.visibility</p:attrName>
                                        </p:attrNameLst>
                                      </p:cBhvr>
                                      <p:to>
                                        <p:strVal val="visible"/>
                                      </p:to>
                                    </p:set>
                                    <p:animEffect transition="in" filter="wipe(left)">
                                      <p:cBhvr>
                                        <p:cTn id="117" dur="500"/>
                                        <p:tgtEl>
                                          <p:spTgt spid="18466"/>
                                        </p:tgtEl>
                                      </p:cBhvr>
                                    </p:animEffect>
                                  </p:childTnLst>
                                </p:cTn>
                              </p:par>
                            </p:childTnLst>
                          </p:cTn>
                        </p:par>
                      </p:childTnLst>
                    </p:cTn>
                  </p:par>
                  <p:par>
                    <p:cTn id="118" fill="hold">
                      <p:stCondLst>
                        <p:cond delay="indefinite"/>
                      </p:stCondLst>
                      <p:childTnLst>
                        <p:par>
                          <p:cTn id="119" fill="hold">
                            <p:stCondLst>
                              <p:cond delay="0"/>
                            </p:stCondLst>
                            <p:childTnLst>
                              <p:par>
                                <p:cTn id="120" presetID="12" presetClass="entr" presetSubtype="4" fill="hold" nodeType="clickEffect">
                                  <p:stCondLst>
                                    <p:cond delay="0"/>
                                  </p:stCondLst>
                                  <p:childTnLst>
                                    <p:set>
                                      <p:cBhvr>
                                        <p:cTn id="121" dur="1" fill="hold">
                                          <p:stCondLst>
                                            <p:cond delay="0"/>
                                          </p:stCondLst>
                                        </p:cTn>
                                        <p:tgtEl>
                                          <p:spTgt spid="18498"/>
                                        </p:tgtEl>
                                        <p:attrNameLst>
                                          <p:attrName>style.visibility</p:attrName>
                                        </p:attrNameLst>
                                      </p:cBhvr>
                                      <p:to>
                                        <p:strVal val="visible"/>
                                      </p:to>
                                    </p:set>
                                    <p:animEffect transition="in" filter="slide(fromBottom)">
                                      <p:cBhvr>
                                        <p:cTn id="122" dur="500"/>
                                        <p:tgtEl>
                                          <p:spTgt spid="18498"/>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8" fill="hold" grpId="0" nodeType="clickEffect">
                                  <p:stCondLst>
                                    <p:cond delay="0"/>
                                  </p:stCondLst>
                                  <p:childTnLst>
                                    <p:set>
                                      <p:cBhvr>
                                        <p:cTn id="126" dur="1" fill="hold">
                                          <p:stCondLst>
                                            <p:cond delay="0"/>
                                          </p:stCondLst>
                                        </p:cTn>
                                        <p:tgtEl>
                                          <p:spTgt spid="18502"/>
                                        </p:tgtEl>
                                        <p:attrNameLst>
                                          <p:attrName>style.visibility</p:attrName>
                                        </p:attrNameLst>
                                      </p:cBhvr>
                                      <p:to>
                                        <p:strVal val="visible"/>
                                      </p:to>
                                    </p:set>
                                    <p:animEffect transition="in" filter="wipe(left)">
                                      <p:cBhvr>
                                        <p:cTn id="127" dur="500"/>
                                        <p:tgtEl>
                                          <p:spTgt spid="18502"/>
                                        </p:tgtEl>
                                      </p:cBhvr>
                                    </p:animEffect>
                                  </p:childTnLst>
                                </p:cTn>
                              </p:par>
                            </p:childTnLst>
                          </p:cTn>
                        </p:par>
                      </p:childTnLst>
                    </p:cTn>
                  </p:par>
                  <p:par>
                    <p:cTn id="128" fill="hold">
                      <p:stCondLst>
                        <p:cond delay="indefinite"/>
                      </p:stCondLst>
                      <p:childTnLst>
                        <p:par>
                          <p:cTn id="129" fill="hold">
                            <p:stCondLst>
                              <p:cond delay="0"/>
                            </p:stCondLst>
                            <p:childTnLst>
                              <p:par>
                                <p:cTn id="130" presetID="12" presetClass="entr" presetSubtype="4" fill="hold" nodeType="clickEffect">
                                  <p:stCondLst>
                                    <p:cond delay="0"/>
                                  </p:stCondLst>
                                  <p:childTnLst>
                                    <p:set>
                                      <p:cBhvr>
                                        <p:cTn id="131" dur="1" fill="hold">
                                          <p:stCondLst>
                                            <p:cond delay="0"/>
                                          </p:stCondLst>
                                        </p:cTn>
                                        <p:tgtEl>
                                          <p:spTgt spid="18503"/>
                                        </p:tgtEl>
                                        <p:attrNameLst>
                                          <p:attrName>style.visibility</p:attrName>
                                        </p:attrNameLst>
                                      </p:cBhvr>
                                      <p:to>
                                        <p:strVal val="visible"/>
                                      </p:to>
                                    </p:set>
                                    <p:animEffect transition="in" filter="slide(fromBottom)">
                                      <p:cBhvr>
                                        <p:cTn id="132" dur="500"/>
                                        <p:tgtEl>
                                          <p:spTgt spid="18503"/>
                                        </p:tgtEl>
                                      </p:cBhvr>
                                    </p:animEffect>
                                  </p:childTnLst>
                                </p:cTn>
                              </p:par>
                            </p:childTnLst>
                          </p:cTn>
                        </p:par>
                      </p:childTnLst>
                    </p:cTn>
                  </p:par>
                  <p:par>
                    <p:cTn id="133" fill="hold">
                      <p:stCondLst>
                        <p:cond delay="indefinite"/>
                      </p:stCondLst>
                      <p:childTnLst>
                        <p:par>
                          <p:cTn id="134" fill="hold">
                            <p:stCondLst>
                              <p:cond delay="0"/>
                            </p:stCondLst>
                            <p:childTnLst>
                              <p:par>
                                <p:cTn id="135" presetID="22" presetClass="entr" presetSubtype="8" fill="hold" grpId="0" nodeType="clickEffect">
                                  <p:stCondLst>
                                    <p:cond delay="0"/>
                                  </p:stCondLst>
                                  <p:childTnLst>
                                    <p:set>
                                      <p:cBhvr>
                                        <p:cTn id="136" dur="1" fill="hold">
                                          <p:stCondLst>
                                            <p:cond delay="0"/>
                                          </p:stCondLst>
                                        </p:cTn>
                                        <p:tgtEl>
                                          <p:spTgt spid="18507"/>
                                        </p:tgtEl>
                                        <p:attrNameLst>
                                          <p:attrName>style.visibility</p:attrName>
                                        </p:attrNameLst>
                                      </p:cBhvr>
                                      <p:to>
                                        <p:strVal val="visible"/>
                                      </p:to>
                                    </p:set>
                                    <p:animEffect transition="in" filter="wipe(left)">
                                      <p:cBhvr>
                                        <p:cTn id="137" dur="500"/>
                                        <p:tgtEl>
                                          <p:spTgt spid="18507"/>
                                        </p:tgtEl>
                                      </p:cBhvr>
                                    </p:animEffect>
                                  </p:childTnLst>
                                </p:cTn>
                              </p:par>
                            </p:childTnLst>
                          </p:cTn>
                        </p:par>
                      </p:childTnLst>
                    </p:cTn>
                  </p:par>
                  <p:par>
                    <p:cTn id="138" fill="hold">
                      <p:stCondLst>
                        <p:cond delay="indefinite"/>
                      </p:stCondLst>
                      <p:childTnLst>
                        <p:par>
                          <p:cTn id="139" fill="hold">
                            <p:stCondLst>
                              <p:cond delay="0"/>
                            </p:stCondLst>
                            <p:childTnLst>
                              <p:par>
                                <p:cTn id="140" presetID="17" presetClass="entr" presetSubtype="10" fill="hold" grpId="0" nodeType="clickEffect">
                                  <p:stCondLst>
                                    <p:cond delay="0"/>
                                  </p:stCondLst>
                                  <p:childTnLst>
                                    <p:set>
                                      <p:cBhvr>
                                        <p:cTn id="141" dur="1" fill="hold">
                                          <p:stCondLst>
                                            <p:cond delay="0"/>
                                          </p:stCondLst>
                                        </p:cTn>
                                        <p:tgtEl>
                                          <p:spTgt spid="18435"/>
                                        </p:tgtEl>
                                        <p:attrNameLst>
                                          <p:attrName>style.visibility</p:attrName>
                                        </p:attrNameLst>
                                      </p:cBhvr>
                                      <p:to>
                                        <p:strVal val="visible"/>
                                      </p:to>
                                    </p:set>
                                    <p:anim calcmode="lin" valueType="num">
                                      <p:cBhvr>
                                        <p:cTn id="142" dur="500" fill="hold"/>
                                        <p:tgtEl>
                                          <p:spTgt spid="18435"/>
                                        </p:tgtEl>
                                        <p:attrNameLst>
                                          <p:attrName>ppt_w</p:attrName>
                                        </p:attrNameLst>
                                      </p:cBhvr>
                                      <p:tavLst>
                                        <p:tav tm="0">
                                          <p:val>
                                            <p:fltVal val="0"/>
                                          </p:val>
                                        </p:tav>
                                        <p:tav tm="100000">
                                          <p:val>
                                            <p:strVal val="#ppt_w"/>
                                          </p:val>
                                        </p:tav>
                                      </p:tavLst>
                                    </p:anim>
                                    <p:anim calcmode="lin" valueType="num">
                                      <p:cBhvr>
                                        <p:cTn id="143" dur="500" fill="hold"/>
                                        <p:tgtEl>
                                          <p:spTgt spid="18435"/>
                                        </p:tgtEl>
                                        <p:attrNameLst>
                                          <p:attrName>ppt_h</p:attrName>
                                        </p:attrNameLst>
                                      </p:cBhvr>
                                      <p:tavLst>
                                        <p:tav tm="0">
                                          <p:val>
                                            <p:strVal val="#ppt_h"/>
                                          </p:val>
                                        </p:tav>
                                        <p:tav tm="100000">
                                          <p:val>
                                            <p:strVal val="#ppt_h"/>
                                          </p:val>
                                        </p:tav>
                                      </p:tavLst>
                                    </p:anim>
                                  </p:childTnLst>
                                </p:cTn>
                              </p:par>
                            </p:childTnLst>
                          </p:cTn>
                        </p:par>
                      </p:childTnLst>
                    </p:cTn>
                  </p:par>
                  <p:par>
                    <p:cTn id="144" fill="hold">
                      <p:stCondLst>
                        <p:cond delay="indefinite"/>
                      </p:stCondLst>
                      <p:childTnLst>
                        <p:par>
                          <p:cTn id="145" fill="hold">
                            <p:stCondLst>
                              <p:cond delay="0"/>
                            </p:stCondLst>
                            <p:childTnLst>
                              <p:par>
                                <p:cTn id="146" presetID="17" presetClass="entr" presetSubtype="10" fill="hold" nodeType="clickEffect">
                                  <p:stCondLst>
                                    <p:cond delay="0"/>
                                  </p:stCondLst>
                                  <p:childTnLst>
                                    <p:set>
                                      <p:cBhvr>
                                        <p:cTn id="147" dur="1" fill="hold">
                                          <p:stCondLst>
                                            <p:cond delay="0"/>
                                          </p:stCondLst>
                                        </p:cTn>
                                        <p:tgtEl>
                                          <p:spTgt spid="18472"/>
                                        </p:tgtEl>
                                        <p:attrNameLst>
                                          <p:attrName>style.visibility</p:attrName>
                                        </p:attrNameLst>
                                      </p:cBhvr>
                                      <p:to>
                                        <p:strVal val="visible"/>
                                      </p:to>
                                    </p:set>
                                    <p:anim calcmode="lin" valueType="num">
                                      <p:cBhvr>
                                        <p:cTn id="148" dur="500" fill="hold"/>
                                        <p:tgtEl>
                                          <p:spTgt spid="18472"/>
                                        </p:tgtEl>
                                        <p:attrNameLst>
                                          <p:attrName>ppt_w</p:attrName>
                                        </p:attrNameLst>
                                      </p:cBhvr>
                                      <p:tavLst>
                                        <p:tav tm="0">
                                          <p:val>
                                            <p:fltVal val="0"/>
                                          </p:val>
                                        </p:tav>
                                        <p:tav tm="100000">
                                          <p:val>
                                            <p:strVal val="#ppt_w"/>
                                          </p:val>
                                        </p:tav>
                                      </p:tavLst>
                                    </p:anim>
                                    <p:anim calcmode="lin" valueType="num">
                                      <p:cBhvr>
                                        <p:cTn id="149" dur="500" fill="hold"/>
                                        <p:tgtEl>
                                          <p:spTgt spid="18472"/>
                                        </p:tgtEl>
                                        <p:attrNameLst>
                                          <p:attrName>ppt_h</p:attrName>
                                        </p:attrNameLst>
                                      </p:cBhvr>
                                      <p:tavLst>
                                        <p:tav tm="0">
                                          <p:val>
                                            <p:strVal val="#ppt_h"/>
                                          </p:val>
                                        </p:tav>
                                        <p:tav tm="100000">
                                          <p:val>
                                            <p:strVal val="#ppt_h"/>
                                          </p:val>
                                        </p:tav>
                                      </p:tavLst>
                                    </p:anim>
                                  </p:childTnLst>
                                </p:cTn>
                              </p:par>
                            </p:childTnLst>
                          </p:cTn>
                        </p:par>
                      </p:childTnLst>
                    </p:cTn>
                  </p:par>
                  <p:par>
                    <p:cTn id="150" fill="hold">
                      <p:stCondLst>
                        <p:cond delay="indefinite"/>
                      </p:stCondLst>
                      <p:childTnLst>
                        <p:par>
                          <p:cTn id="151" fill="hold">
                            <p:stCondLst>
                              <p:cond delay="0"/>
                            </p:stCondLst>
                            <p:childTnLst>
                              <p:par>
                                <p:cTn id="152" presetID="22" presetClass="entr" presetSubtype="4" fill="hold" nodeType="clickEffect">
                                  <p:stCondLst>
                                    <p:cond delay="0"/>
                                  </p:stCondLst>
                                  <p:childTnLst>
                                    <p:set>
                                      <p:cBhvr>
                                        <p:cTn id="153" dur="1" fill="hold">
                                          <p:stCondLst>
                                            <p:cond delay="0"/>
                                          </p:stCondLst>
                                        </p:cTn>
                                        <p:tgtEl>
                                          <p:spTgt spid="18469"/>
                                        </p:tgtEl>
                                        <p:attrNameLst>
                                          <p:attrName>style.visibility</p:attrName>
                                        </p:attrNameLst>
                                      </p:cBhvr>
                                      <p:to>
                                        <p:strVal val="visible"/>
                                      </p:to>
                                    </p:set>
                                    <p:animEffect transition="in" filter="wipe(down)">
                                      <p:cBhvr>
                                        <p:cTn id="154" dur="500"/>
                                        <p:tgtEl>
                                          <p:spTgt spid="18469"/>
                                        </p:tgtEl>
                                      </p:cBhvr>
                                    </p:animEffect>
                                  </p:childTnLst>
                                </p:cTn>
                              </p:par>
                            </p:childTnLst>
                          </p:cTn>
                        </p:par>
                        <p:par>
                          <p:cTn id="155" fill="hold">
                            <p:stCondLst>
                              <p:cond delay="500"/>
                            </p:stCondLst>
                            <p:childTnLst>
                              <p:par>
                                <p:cTn id="156" presetID="22" presetClass="entr" presetSubtype="1" fill="hold" nodeType="afterEffect">
                                  <p:stCondLst>
                                    <p:cond delay="0"/>
                                  </p:stCondLst>
                                  <p:childTnLst>
                                    <p:set>
                                      <p:cBhvr>
                                        <p:cTn id="157" dur="1" fill="hold">
                                          <p:stCondLst>
                                            <p:cond delay="0"/>
                                          </p:stCondLst>
                                        </p:cTn>
                                        <p:tgtEl>
                                          <p:spTgt spid="18508"/>
                                        </p:tgtEl>
                                        <p:attrNameLst>
                                          <p:attrName>style.visibility</p:attrName>
                                        </p:attrNameLst>
                                      </p:cBhvr>
                                      <p:to>
                                        <p:strVal val="visible"/>
                                      </p:to>
                                    </p:set>
                                    <p:animEffect transition="in" filter="wipe(up)">
                                      <p:cBhvr>
                                        <p:cTn id="158" dur="500"/>
                                        <p:tgtEl>
                                          <p:spTgt spid="18508"/>
                                        </p:tgtEl>
                                      </p:cBhvr>
                                    </p:animEffect>
                                  </p:childTnLst>
                                </p:cTn>
                              </p:par>
                            </p:childTnLst>
                          </p:cTn>
                        </p:par>
                        <p:par>
                          <p:cTn id="159" fill="hold">
                            <p:stCondLst>
                              <p:cond delay="1000"/>
                            </p:stCondLst>
                            <p:childTnLst>
                              <p:par>
                                <p:cTn id="160" presetID="22" presetClass="entr" presetSubtype="4" fill="hold" nodeType="afterEffect">
                                  <p:stCondLst>
                                    <p:cond delay="0"/>
                                  </p:stCondLst>
                                  <p:childTnLst>
                                    <p:set>
                                      <p:cBhvr>
                                        <p:cTn id="161" dur="1" fill="hold">
                                          <p:stCondLst>
                                            <p:cond delay="0"/>
                                          </p:stCondLst>
                                        </p:cTn>
                                        <p:tgtEl>
                                          <p:spTgt spid="18511"/>
                                        </p:tgtEl>
                                        <p:attrNameLst>
                                          <p:attrName>style.visibility</p:attrName>
                                        </p:attrNameLst>
                                      </p:cBhvr>
                                      <p:to>
                                        <p:strVal val="visible"/>
                                      </p:to>
                                    </p:set>
                                    <p:animEffect transition="in" filter="wipe(down)">
                                      <p:cBhvr>
                                        <p:cTn id="162" dur="500"/>
                                        <p:tgtEl>
                                          <p:spTgt spid="18511"/>
                                        </p:tgtEl>
                                      </p:cBhvr>
                                    </p:animEffect>
                                  </p:childTnLst>
                                </p:cTn>
                              </p:par>
                            </p:childTnLst>
                          </p:cTn>
                        </p:par>
                        <p:par>
                          <p:cTn id="163" fill="hold">
                            <p:stCondLst>
                              <p:cond delay="1500"/>
                            </p:stCondLst>
                            <p:childTnLst>
                              <p:par>
                                <p:cTn id="164" presetID="22" presetClass="entr" presetSubtype="1" fill="hold" nodeType="afterEffect">
                                  <p:stCondLst>
                                    <p:cond delay="0"/>
                                  </p:stCondLst>
                                  <p:childTnLst>
                                    <p:set>
                                      <p:cBhvr>
                                        <p:cTn id="165" dur="1" fill="hold">
                                          <p:stCondLst>
                                            <p:cond delay="0"/>
                                          </p:stCondLst>
                                        </p:cTn>
                                        <p:tgtEl>
                                          <p:spTgt spid="18538"/>
                                        </p:tgtEl>
                                        <p:attrNameLst>
                                          <p:attrName>style.visibility</p:attrName>
                                        </p:attrNameLst>
                                      </p:cBhvr>
                                      <p:to>
                                        <p:strVal val="visible"/>
                                      </p:to>
                                    </p:set>
                                    <p:animEffect transition="in" filter="wipe(up)">
                                      <p:cBhvr>
                                        <p:cTn id="166" dur="500"/>
                                        <p:tgtEl>
                                          <p:spTgt spid="18538"/>
                                        </p:tgtEl>
                                      </p:cBhvr>
                                    </p:animEffect>
                                  </p:childTnLst>
                                </p:cTn>
                              </p:par>
                            </p:childTnLst>
                          </p:cTn>
                        </p:par>
                        <p:par>
                          <p:cTn id="167" fill="hold">
                            <p:stCondLst>
                              <p:cond delay="2000"/>
                            </p:stCondLst>
                            <p:childTnLst>
                              <p:par>
                                <p:cTn id="168" presetID="22" presetClass="entr" presetSubtype="4" fill="hold" nodeType="afterEffect">
                                  <p:stCondLst>
                                    <p:cond delay="0"/>
                                  </p:stCondLst>
                                  <p:childTnLst>
                                    <p:set>
                                      <p:cBhvr>
                                        <p:cTn id="169" dur="1" fill="hold">
                                          <p:stCondLst>
                                            <p:cond delay="0"/>
                                          </p:stCondLst>
                                        </p:cTn>
                                        <p:tgtEl>
                                          <p:spTgt spid="18514"/>
                                        </p:tgtEl>
                                        <p:attrNameLst>
                                          <p:attrName>style.visibility</p:attrName>
                                        </p:attrNameLst>
                                      </p:cBhvr>
                                      <p:to>
                                        <p:strVal val="visible"/>
                                      </p:to>
                                    </p:set>
                                    <p:animEffect transition="in" filter="wipe(down)">
                                      <p:cBhvr>
                                        <p:cTn id="170" dur="500"/>
                                        <p:tgtEl>
                                          <p:spTgt spid="18514"/>
                                        </p:tgtEl>
                                      </p:cBhvr>
                                    </p:animEffect>
                                  </p:childTnLst>
                                </p:cTn>
                              </p:par>
                            </p:childTnLst>
                          </p:cTn>
                        </p:par>
                        <p:par>
                          <p:cTn id="171" fill="hold">
                            <p:stCondLst>
                              <p:cond delay="2500"/>
                            </p:stCondLst>
                            <p:childTnLst>
                              <p:par>
                                <p:cTn id="172" presetID="22" presetClass="entr" presetSubtype="1" fill="hold" nodeType="afterEffect">
                                  <p:stCondLst>
                                    <p:cond delay="0"/>
                                  </p:stCondLst>
                                  <p:childTnLst>
                                    <p:set>
                                      <p:cBhvr>
                                        <p:cTn id="173" dur="1" fill="hold">
                                          <p:stCondLst>
                                            <p:cond delay="0"/>
                                          </p:stCondLst>
                                        </p:cTn>
                                        <p:tgtEl>
                                          <p:spTgt spid="18541"/>
                                        </p:tgtEl>
                                        <p:attrNameLst>
                                          <p:attrName>style.visibility</p:attrName>
                                        </p:attrNameLst>
                                      </p:cBhvr>
                                      <p:to>
                                        <p:strVal val="visible"/>
                                      </p:to>
                                    </p:set>
                                    <p:animEffect transition="in" filter="wipe(up)">
                                      <p:cBhvr>
                                        <p:cTn id="174" dur="500"/>
                                        <p:tgtEl>
                                          <p:spTgt spid="18541"/>
                                        </p:tgtEl>
                                      </p:cBhvr>
                                    </p:animEffect>
                                  </p:childTnLst>
                                </p:cTn>
                              </p:par>
                            </p:childTnLst>
                          </p:cTn>
                        </p:par>
                        <p:par>
                          <p:cTn id="175" fill="hold">
                            <p:stCondLst>
                              <p:cond delay="3000"/>
                            </p:stCondLst>
                            <p:childTnLst>
                              <p:par>
                                <p:cTn id="176" presetID="22" presetClass="entr" presetSubtype="4" fill="hold" nodeType="afterEffect">
                                  <p:stCondLst>
                                    <p:cond delay="0"/>
                                  </p:stCondLst>
                                  <p:childTnLst>
                                    <p:set>
                                      <p:cBhvr>
                                        <p:cTn id="177" dur="1" fill="hold">
                                          <p:stCondLst>
                                            <p:cond delay="0"/>
                                          </p:stCondLst>
                                        </p:cTn>
                                        <p:tgtEl>
                                          <p:spTgt spid="18517"/>
                                        </p:tgtEl>
                                        <p:attrNameLst>
                                          <p:attrName>style.visibility</p:attrName>
                                        </p:attrNameLst>
                                      </p:cBhvr>
                                      <p:to>
                                        <p:strVal val="visible"/>
                                      </p:to>
                                    </p:set>
                                    <p:animEffect transition="in" filter="wipe(down)">
                                      <p:cBhvr>
                                        <p:cTn id="178" dur="500"/>
                                        <p:tgtEl>
                                          <p:spTgt spid="18517"/>
                                        </p:tgtEl>
                                      </p:cBhvr>
                                    </p:animEffect>
                                  </p:childTnLst>
                                </p:cTn>
                              </p:par>
                            </p:childTnLst>
                          </p:cTn>
                        </p:par>
                        <p:par>
                          <p:cTn id="179" fill="hold">
                            <p:stCondLst>
                              <p:cond delay="3500"/>
                            </p:stCondLst>
                            <p:childTnLst>
                              <p:par>
                                <p:cTn id="180" presetID="22" presetClass="entr" presetSubtype="1" fill="hold" nodeType="afterEffect">
                                  <p:stCondLst>
                                    <p:cond delay="0"/>
                                  </p:stCondLst>
                                  <p:childTnLst>
                                    <p:set>
                                      <p:cBhvr>
                                        <p:cTn id="181" dur="1" fill="hold">
                                          <p:stCondLst>
                                            <p:cond delay="0"/>
                                          </p:stCondLst>
                                        </p:cTn>
                                        <p:tgtEl>
                                          <p:spTgt spid="18544"/>
                                        </p:tgtEl>
                                        <p:attrNameLst>
                                          <p:attrName>style.visibility</p:attrName>
                                        </p:attrNameLst>
                                      </p:cBhvr>
                                      <p:to>
                                        <p:strVal val="visible"/>
                                      </p:to>
                                    </p:set>
                                    <p:animEffect transition="in" filter="wipe(up)">
                                      <p:cBhvr>
                                        <p:cTn id="182" dur="500"/>
                                        <p:tgtEl>
                                          <p:spTgt spid="18544"/>
                                        </p:tgtEl>
                                      </p:cBhvr>
                                    </p:animEffect>
                                  </p:childTnLst>
                                </p:cTn>
                              </p:par>
                            </p:childTnLst>
                          </p:cTn>
                        </p:par>
                        <p:par>
                          <p:cTn id="183" fill="hold">
                            <p:stCondLst>
                              <p:cond delay="4000"/>
                            </p:stCondLst>
                            <p:childTnLst>
                              <p:par>
                                <p:cTn id="184" presetID="22" presetClass="entr" presetSubtype="4" fill="hold" nodeType="afterEffect">
                                  <p:stCondLst>
                                    <p:cond delay="0"/>
                                  </p:stCondLst>
                                  <p:childTnLst>
                                    <p:set>
                                      <p:cBhvr>
                                        <p:cTn id="185" dur="1" fill="hold">
                                          <p:stCondLst>
                                            <p:cond delay="0"/>
                                          </p:stCondLst>
                                        </p:cTn>
                                        <p:tgtEl>
                                          <p:spTgt spid="18520"/>
                                        </p:tgtEl>
                                        <p:attrNameLst>
                                          <p:attrName>style.visibility</p:attrName>
                                        </p:attrNameLst>
                                      </p:cBhvr>
                                      <p:to>
                                        <p:strVal val="visible"/>
                                      </p:to>
                                    </p:set>
                                    <p:animEffect transition="in" filter="wipe(down)">
                                      <p:cBhvr>
                                        <p:cTn id="186" dur="500"/>
                                        <p:tgtEl>
                                          <p:spTgt spid="18520"/>
                                        </p:tgtEl>
                                      </p:cBhvr>
                                    </p:animEffect>
                                  </p:childTnLst>
                                </p:cTn>
                              </p:par>
                            </p:childTnLst>
                          </p:cTn>
                        </p:par>
                        <p:par>
                          <p:cTn id="187" fill="hold">
                            <p:stCondLst>
                              <p:cond delay="4500"/>
                            </p:stCondLst>
                            <p:childTnLst>
                              <p:par>
                                <p:cTn id="188" presetID="22" presetClass="entr" presetSubtype="1" fill="hold" nodeType="afterEffect">
                                  <p:stCondLst>
                                    <p:cond delay="0"/>
                                  </p:stCondLst>
                                  <p:childTnLst>
                                    <p:set>
                                      <p:cBhvr>
                                        <p:cTn id="189" dur="1" fill="hold">
                                          <p:stCondLst>
                                            <p:cond delay="0"/>
                                          </p:stCondLst>
                                        </p:cTn>
                                        <p:tgtEl>
                                          <p:spTgt spid="18547"/>
                                        </p:tgtEl>
                                        <p:attrNameLst>
                                          <p:attrName>style.visibility</p:attrName>
                                        </p:attrNameLst>
                                      </p:cBhvr>
                                      <p:to>
                                        <p:strVal val="visible"/>
                                      </p:to>
                                    </p:set>
                                    <p:animEffect transition="in" filter="wipe(up)">
                                      <p:cBhvr>
                                        <p:cTn id="190" dur="500"/>
                                        <p:tgtEl>
                                          <p:spTgt spid="18547"/>
                                        </p:tgtEl>
                                      </p:cBhvr>
                                    </p:animEffect>
                                  </p:childTnLst>
                                </p:cTn>
                              </p:par>
                            </p:childTnLst>
                          </p:cTn>
                        </p:par>
                        <p:par>
                          <p:cTn id="191" fill="hold">
                            <p:stCondLst>
                              <p:cond delay="5000"/>
                            </p:stCondLst>
                            <p:childTnLst>
                              <p:par>
                                <p:cTn id="192" presetID="22" presetClass="entr" presetSubtype="4" fill="hold" nodeType="afterEffect">
                                  <p:stCondLst>
                                    <p:cond delay="0"/>
                                  </p:stCondLst>
                                  <p:childTnLst>
                                    <p:set>
                                      <p:cBhvr>
                                        <p:cTn id="193" dur="1" fill="hold">
                                          <p:stCondLst>
                                            <p:cond delay="0"/>
                                          </p:stCondLst>
                                        </p:cTn>
                                        <p:tgtEl>
                                          <p:spTgt spid="18523"/>
                                        </p:tgtEl>
                                        <p:attrNameLst>
                                          <p:attrName>style.visibility</p:attrName>
                                        </p:attrNameLst>
                                      </p:cBhvr>
                                      <p:to>
                                        <p:strVal val="visible"/>
                                      </p:to>
                                    </p:set>
                                    <p:animEffect transition="in" filter="wipe(down)">
                                      <p:cBhvr>
                                        <p:cTn id="194" dur="500"/>
                                        <p:tgtEl>
                                          <p:spTgt spid="18523"/>
                                        </p:tgtEl>
                                      </p:cBhvr>
                                    </p:animEffect>
                                  </p:childTnLst>
                                </p:cTn>
                              </p:par>
                            </p:childTnLst>
                          </p:cTn>
                        </p:par>
                        <p:par>
                          <p:cTn id="195" fill="hold">
                            <p:stCondLst>
                              <p:cond delay="5500"/>
                            </p:stCondLst>
                            <p:childTnLst>
                              <p:par>
                                <p:cTn id="196" presetID="22" presetClass="entr" presetSubtype="1" fill="hold" nodeType="afterEffect">
                                  <p:stCondLst>
                                    <p:cond delay="0"/>
                                  </p:stCondLst>
                                  <p:childTnLst>
                                    <p:set>
                                      <p:cBhvr>
                                        <p:cTn id="197" dur="1" fill="hold">
                                          <p:stCondLst>
                                            <p:cond delay="0"/>
                                          </p:stCondLst>
                                        </p:cTn>
                                        <p:tgtEl>
                                          <p:spTgt spid="18550"/>
                                        </p:tgtEl>
                                        <p:attrNameLst>
                                          <p:attrName>style.visibility</p:attrName>
                                        </p:attrNameLst>
                                      </p:cBhvr>
                                      <p:to>
                                        <p:strVal val="visible"/>
                                      </p:to>
                                    </p:set>
                                    <p:animEffect transition="in" filter="wipe(up)">
                                      <p:cBhvr>
                                        <p:cTn id="198" dur="500"/>
                                        <p:tgtEl>
                                          <p:spTgt spid="18550"/>
                                        </p:tgtEl>
                                      </p:cBhvr>
                                    </p:animEffect>
                                  </p:childTnLst>
                                </p:cTn>
                              </p:par>
                            </p:childTnLst>
                          </p:cTn>
                        </p:par>
                        <p:par>
                          <p:cTn id="199" fill="hold">
                            <p:stCondLst>
                              <p:cond delay="6000"/>
                            </p:stCondLst>
                            <p:childTnLst>
                              <p:par>
                                <p:cTn id="200" presetID="22" presetClass="entr" presetSubtype="4" fill="hold" nodeType="afterEffect">
                                  <p:stCondLst>
                                    <p:cond delay="0"/>
                                  </p:stCondLst>
                                  <p:childTnLst>
                                    <p:set>
                                      <p:cBhvr>
                                        <p:cTn id="201" dur="1" fill="hold">
                                          <p:stCondLst>
                                            <p:cond delay="0"/>
                                          </p:stCondLst>
                                        </p:cTn>
                                        <p:tgtEl>
                                          <p:spTgt spid="18526"/>
                                        </p:tgtEl>
                                        <p:attrNameLst>
                                          <p:attrName>style.visibility</p:attrName>
                                        </p:attrNameLst>
                                      </p:cBhvr>
                                      <p:to>
                                        <p:strVal val="visible"/>
                                      </p:to>
                                    </p:set>
                                    <p:animEffect transition="in" filter="wipe(down)">
                                      <p:cBhvr>
                                        <p:cTn id="202" dur="500"/>
                                        <p:tgtEl>
                                          <p:spTgt spid="18526"/>
                                        </p:tgtEl>
                                      </p:cBhvr>
                                    </p:animEffect>
                                  </p:childTnLst>
                                </p:cTn>
                              </p:par>
                            </p:childTnLst>
                          </p:cTn>
                        </p:par>
                        <p:par>
                          <p:cTn id="203" fill="hold">
                            <p:stCondLst>
                              <p:cond delay="6500"/>
                            </p:stCondLst>
                            <p:childTnLst>
                              <p:par>
                                <p:cTn id="204" presetID="22" presetClass="entr" presetSubtype="1" fill="hold" nodeType="afterEffect">
                                  <p:stCondLst>
                                    <p:cond delay="0"/>
                                  </p:stCondLst>
                                  <p:childTnLst>
                                    <p:set>
                                      <p:cBhvr>
                                        <p:cTn id="205" dur="1" fill="hold">
                                          <p:stCondLst>
                                            <p:cond delay="0"/>
                                          </p:stCondLst>
                                        </p:cTn>
                                        <p:tgtEl>
                                          <p:spTgt spid="18553"/>
                                        </p:tgtEl>
                                        <p:attrNameLst>
                                          <p:attrName>style.visibility</p:attrName>
                                        </p:attrNameLst>
                                      </p:cBhvr>
                                      <p:to>
                                        <p:strVal val="visible"/>
                                      </p:to>
                                    </p:set>
                                    <p:animEffect transition="in" filter="wipe(up)">
                                      <p:cBhvr>
                                        <p:cTn id="206" dur="500"/>
                                        <p:tgtEl>
                                          <p:spTgt spid="18553"/>
                                        </p:tgtEl>
                                      </p:cBhvr>
                                    </p:animEffect>
                                  </p:childTnLst>
                                </p:cTn>
                              </p:par>
                            </p:childTnLst>
                          </p:cTn>
                        </p:par>
                        <p:par>
                          <p:cTn id="207" fill="hold">
                            <p:stCondLst>
                              <p:cond delay="7000"/>
                            </p:stCondLst>
                            <p:childTnLst>
                              <p:par>
                                <p:cTn id="208" presetID="22" presetClass="entr" presetSubtype="4" fill="hold" nodeType="afterEffect">
                                  <p:stCondLst>
                                    <p:cond delay="0"/>
                                  </p:stCondLst>
                                  <p:childTnLst>
                                    <p:set>
                                      <p:cBhvr>
                                        <p:cTn id="209" dur="1" fill="hold">
                                          <p:stCondLst>
                                            <p:cond delay="0"/>
                                          </p:stCondLst>
                                        </p:cTn>
                                        <p:tgtEl>
                                          <p:spTgt spid="18529"/>
                                        </p:tgtEl>
                                        <p:attrNameLst>
                                          <p:attrName>style.visibility</p:attrName>
                                        </p:attrNameLst>
                                      </p:cBhvr>
                                      <p:to>
                                        <p:strVal val="visible"/>
                                      </p:to>
                                    </p:set>
                                    <p:animEffect transition="in" filter="wipe(down)">
                                      <p:cBhvr>
                                        <p:cTn id="210" dur="500"/>
                                        <p:tgtEl>
                                          <p:spTgt spid="18529"/>
                                        </p:tgtEl>
                                      </p:cBhvr>
                                    </p:animEffect>
                                  </p:childTnLst>
                                </p:cTn>
                              </p:par>
                            </p:childTnLst>
                          </p:cTn>
                        </p:par>
                        <p:par>
                          <p:cTn id="211" fill="hold">
                            <p:stCondLst>
                              <p:cond delay="7500"/>
                            </p:stCondLst>
                            <p:childTnLst>
                              <p:par>
                                <p:cTn id="212" presetID="22" presetClass="entr" presetSubtype="1" fill="hold" nodeType="afterEffect">
                                  <p:stCondLst>
                                    <p:cond delay="0"/>
                                  </p:stCondLst>
                                  <p:childTnLst>
                                    <p:set>
                                      <p:cBhvr>
                                        <p:cTn id="213" dur="1" fill="hold">
                                          <p:stCondLst>
                                            <p:cond delay="0"/>
                                          </p:stCondLst>
                                        </p:cTn>
                                        <p:tgtEl>
                                          <p:spTgt spid="18556"/>
                                        </p:tgtEl>
                                        <p:attrNameLst>
                                          <p:attrName>style.visibility</p:attrName>
                                        </p:attrNameLst>
                                      </p:cBhvr>
                                      <p:to>
                                        <p:strVal val="visible"/>
                                      </p:to>
                                    </p:set>
                                    <p:animEffect transition="in" filter="wipe(up)">
                                      <p:cBhvr>
                                        <p:cTn id="214" dur="500"/>
                                        <p:tgtEl>
                                          <p:spTgt spid="18556"/>
                                        </p:tgtEl>
                                      </p:cBhvr>
                                    </p:animEffect>
                                  </p:childTnLst>
                                </p:cTn>
                              </p:par>
                            </p:childTnLst>
                          </p:cTn>
                        </p:par>
                        <p:par>
                          <p:cTn id="215" fill="hold">
                            <p:stCondLst>
                              <p:cond delay="8000"/>
                            </p:stCondLst>
                            <p:childTnLst>
                              <p:par>
                                <p:cTn id="216" presetID="22" presetClass="entr" presetSubtype="4" fill="hold" nodeType="afterEffect">
                                  <p:stCondLst>
                                    <p:cond delay="0"/>
                                  </p:stCondLst>
                                  <p:childTnLst>
                                    <p:set>
                                      <p:cBhvr>
                                        <p:cTn id="217" dur="1" fill="hold">
                                          <p:stCondLst>
                                            <p:cond delay="0"/>
                                          </p:stCondLst>
                                        </p:cTn>
                                        <p:tgtEl>
                                          <p:spTgt spid="18532"/>
                                        </p:tgtEl>
                                        <p:attrNameLst>
                                          <p:attrName>style.visibility</p:attrName>
                                        </p:attrNameLst>
                                      </p:cBhvr>
                                      <p:to>
                                        <p:strVal val="visible"/>
                                      </p:to>
                                    </p:set>
                                    <p:animEffect transition="in" filter="wipe(down)">
                                      <p:cBhvr>
                                        <p:cTn id="218" dur="500"/>
                                        <p:tgtEl>
                                          <p:spTgt spid="18532"/>
                                        </p:tgtEl>
                                      </p:cBhvr>
                                    </p:animEffect>
                                  </p:childTnLst>
                                </p:cTn>
                              </p:par>
                            </p:childTnLst>
                          </p:cTn>
                        </p:par>
                        <p:par>
                          <p:cTn id="219" fill="hold">
                            <p:stCondLst>
                              <p:cond delay="8500"/>
                            </p:stCondLst>
                            <p:childTnLst>
                              <p:par>
                                <p:cTn id="220" presetID="22" presetClass="entr" presetSubtype="1" fill="hold" nodeType="afterEffect">
                                  <p:stCondLst>
                                    <p:cond delay="0"/>
                                  </p:stCondLst>
                                  <p:childTnLst>
                                    <p:set>
                                      <p:cBhvr>
                                        <p:cTn id="221" dur="1" fill="hold">
                                          <p:stCondLst>
                                            <p:cond delay="0"/>
                                          </p:stCondLst>
                                        </p:cTn>
                                        <p:tgtEl>
                                          <p:spTgt spid="18559"/>
                                        </p:tgtEl>
                                        <p:attrNameLst>
                                          <p:attrName>style.visibility</p:attrName>
                                        </p:attrNameLst>
                                      </p:cBhvr>
                                      <p:to>
                                        <p:strVal val="visible"/>
                                      </p:to>
                                    </p:set>
                                    <p:animEffect transition="in" filter="wipe(up)">
                                      <p:cBhvr>
                                        <p:cTn id="222" dur="500"/>
                                        <p:tgtEl>
                                          <p:spTgt spid="18559"/>
                                        </p:tgtEl>
                                      </p:cBhvr>
                                    </p:animEffect>
                                  </p:childTnLst>
                                </p:cTn>
                              </p:par>
                            </p:childTnLst>
                          </p:cTn>
                        </p:par>
                        <p:par>
                          <p:cTn id="223" fill="hold">
                            <p:stCondLst>
                              <p:cond delay="9000"/>
                            </p:stCondLst>
                            <p:childTnLst>
                              <p:par>
                                <p:cTn id="224" presetID="22" presetClass="entr" presetSubtype="4" fill="hold" nodeType="afterEffect">
                                  <p:stCondLst>
                                    <p:cond delay="0"/>
                                  </p:stCondLst>
                                  <p:childTnLst>
                                    <p:set>
                                      <p:cBhvr>
                                        <p:cTn id="225" dur="1" fill="hold">
                                          <p:stCondLst>
                                            <p:cond delay="0"/>
                                          </p:stCondLst>
                                        </p:cTn>
                                        <p:tgtEl>
                                          <p:spTgt spid="18535"/>
                                        </p:tgtEl>
                                        <p:attrNameLst>
                                          <p:attrName>style.visibility</p:attrName>
                                        </p:attrNameLst>
                                      </p:cBhvr>
                                      <p:to>
                                        <p:strVal val="visible"/>
                                      </p:to>
                                    </p:set>
                                    <p:animEffect transition="in" filter="wipe(down)">
                                      <p:cBhvr>
                                        <p:cTn id="226" dur="500"/>
                                        <p:tgtEl>
                                          <p:spTgt spid="18535"/>
                                        </p:tgtEl>
                                      </p:cBhvr>
                                    </p:animEffect>
                                  </p:childTnLst>
                                </p:cTn>
                              </p:par>
                            </p:childTnLst>
                          </p:cTn>
                        </p:par>
                        <p:par>
                          <p:cTn id="227" fill="hold">
                            <p:stCondLst>
                              <p:cond delay="9500"/>
                            </p:stCondLst>
                            <p:childTnLst>
                              <p:par>
                                <p:cTn id="228" presetID="22" presetClass="entr" presetSubtype="1" fill="hold" nodeType="afterEffect">
                                  <p:stCondLst>
                                    <p:cond delay="0"/>
                                  </p:stCondLst>
                                  <p:childTnLst>
                                    <p:set>
                                      <p:cBhvr>
                                        <p:cTn id="229" dur="1" fill="hold">
                                          <p:stCondLst>
                                            <p:cond delay="0"/>
                                          </p:stCondLst>
                                        </p:cTn>
                                        <p:tgtEl>
                                          <p:spTgt spid="18562"/>
                                        </p:tgtEl>
                                        <p:attrNameLst>
                                          <p:attrName>style.visibility</p:attrName>
                                        </p:attrNameLst>
                                      </p:cBhvr>
                                      <p:to>
                                        <p:strVal val="visible"/>
                                      </p:to>
                                    </p:set>
                                    <p:animEffect transition="in" filter="wipe(up)">
                                      <p:cBhvr>
                                        <p:cTn id="230" dur="500"/>
                                        <p:tgtEl>
                                          <p:spTgt spid="18562"/>
                                        </p:tgtEl>
                                      </p:cBhvr>
                                    </p:animEffect>
                                  </p:childTnLst>
                                </p:cTn>
                              </p:par>
                            </p:childTnLst>
                          </p:cTn>
                        </p:par>
                        <p:par>
                          <p:cTn id="231" fill="hold">
                            <p:stCondLst>
                              <p:cond delay="10000"/>
                            </p:stCondLst>
                            <p:childTnLst>
                              <p:par>
                                <p:cTn id="232" presetID="22" presetClass="entr" presetSubtype="8" fill="hold" nodeType="afterEffect">
                                  <p:stCondLst>
                                    <p:cond delay="0"/>
                                  </p:stCondLst>
                                  <p:childTnLst>
                                    <p:set>
                                      <p:cBhvr>
                                        <p:cTn id="233" dur="1" fill="hold">
                                          <p:stCondLst>
                                            <p:cond delay="0"/>
                                          </p:stCondLst>
                                        </p:cTn>
                                        <p:tgtEl>
                                          <p:spTgt spid="18565"/>
                                        </p:tgtEl>
                                        <p:attrNameLst>
                                          <p:attrName>style.visibility</p:attrName>
                                        </p:attrNameLst>
                                      </p:cBhvr>
                                      <p:to>
                                        <p:strVal val="visible"/>
                                      </p:to>
                                    </p:set>
                                    <p:animEffect transition="in" filter="wipe(left)">
                                      <p:cBhvr>
                                        <p:cTn id="234" dur="500"/>
                                        <p:tgtEl>
                                          <p:spTgt spid="18565"/>
                                        </p:tgtEl>
                                      </p:cBhvr>
                                    </p:animEffect>
                                  </p:childTnLst>
                                </p:cTn>
                              </p:par>
                            </p:childTnLst>
                          </p:cTn>
                        </p:par>
                      </p:childTnLst>
                    </p:cTn>
                  </p:par>
                </p:childTnLst>
              </p:cTn>
              <p:prevCondLst>
                <p:cond evt="onPrev" delay="0">
                  <p:tgtEl>
                    <p:sldTgt/>
                  </p:tgtEl>
                </p:cond>
              </p:prevCondLst>
              <p:nextCondLst>
                <p:cond evt="onNext" delay="0">
                  <p:tgtEl>
                    <p:sldTgt/>
                  </p:tgtEl>
                </p:cond>
              </p:nextCondLst>
            </p:seq>
            <p:video>
              <p:cMediaNode>
                <p:cTn id="235" repeatCount="indefinite" fill="hold" display="0">
                  <p:stCondLst>
                    <p:cond delay="indefinite"/>
                  </p:stCondLst>
                  <p:endCondLst>
                    <p:cond evt="onPrev" delay="0">
                      <p:tgtEl>
                        <p:sldTgt/>
                      </p:tgtEl>
                    </p:cond>
                  </p:endCondLst>
                </p:cTn>
                <p:tgtEl>
                  <p:spTgt spid="18436"/>
                </p:tgtEl>
              </p:cMediaNode>
            </p:video>
          </p:childTnLst>
        </p:cTn>
      </p:par>
    </p:tnLst>
    <p:bldLst>
      <p:bldP spid="18434" grpId="0"/>
      <p:bldP spid="18435" grpId="0"/>
      <p:bldP spid="18502" grpId="0"/>
      <p:bldP spid="18507" grpId="0"/>
      <p:bldP spid="1856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文本占位符 19457"/>
          <p:cNvSpPr>
            <a:spLocks noGrp="1"/>
          </p:cNvSpPr>
          <p:nvPr>
            <p:ph type="body" sz="half" idx="1"/>
          </p:nvPr>
        </p:nvSpPr>
        <p:spPr>
          <a:xfrm>
            <a:off x="311468" y="3377883"/>
            <a:ext cx="4259262" cy="3009900"/>
          </a:xfrm>
          <a:prstGeom prst="rect">
            <a:avLst/>
          </a:prstGeom>
          <a:noFill/>
          <a:ln>
            <a:noFill/>
          </a:ln>
        </p:spPr>
        <p:txBody>
          <a:bodyPr anchor="t"/>
          <a:lstStyle/>
          <a:p>
            <a:pPr>
              <a:buClr>
                <a:srgbClr val="00CC00"/>
              </a:buClr>
            </a:pPr>
            <a:r>
              <a:rPr lang="zh-CN" altLang="en-US" sz="2400">
                <a:solidFill>
                  <a:schemeClr val="tx2"/>
                </a:solidFill>
                <a:ea typeface="华文中宋" panose="02010600040101010101" pitchFamily="2" charset="-122"/>
              </a:rPr>
              <a:t>原因：接触应力为变应力； </a:t>
            </a:r>
          </a:p>
          <a:p>
            <a:pPr>
              <a:buClr>
                <a:srgbClr val="00CC00"/>
              </a:buClr>
            </a:pPr>
            <a:r>
              <a:rPr lang="zh-CN" altLang="en-US" sz="2400">
                <a:solidFill>
                  <a:schemeClr val="tx2"/>
                </a:solidFill>
                <a:ea typeface="华文中宋" panose="02010600040101010101" pitchFamily="2" charset="-122"/>
              </a:rPr>
              <a:t>危害：轴承振动加剧，摩擦阻力增大，转动灵活性降低，旋转精度下降，工作温度升高，噪声增大；</a:t>
            </a:r>
          </a:p>
          <a:p>
            <a:pPr>
              <a:buClr>
                <a:srgbClr val="00CC00"/>
              </a:buClr>
            </a:pPr>
            <a:r>
              <a:rPr lang="zh-CN" altLang="en-US" sz="2400">
                <a:solidFill>
                  <a:schemeClr val="tx2"/>
                </a:solidFill>
                <a:ea typeface="华文中宋" panose="02010600040101010101" pitchFamily="2" charset="-122"/>
              </a:rPr>
              <a:t>主要性能参数：基本额定动载荷</a:t>
            </a:r>
            <a:r>
              <a:rPr lang="en-US" altLang="zh-CN" sz="2400" i="1">
                <a:solidFill>
                  <a:schemeClr val="tx2"/>
                </a:solidFill>
                <a:latin typeface="Times New Roman" panose="02020603050405020304" pitchFamily="2" charset="0"/>
                <a:ea typeface="华文中宋" panose="02010600040101010101" pitchFamily="2" charset="-122"/>
              </a:rPr>
              <a:t>C</a:t>
            </a:r>
            <a:r>
              <a:rPr lang="en-US" altLang="zh-CN" sz="2400" baseline="-25000">
                <a:solidFill>
                  <a:schemeClr val="tx2"/>
                </a:solidFill>
                <a:latin typeface="Times New Roman" panose="02020603050405020304" pitchFamily="2" charset="0"/>
                <a:ea typeface="华文中宋" panose="02010600040101010101" pitchFamily="2" charset="-122"/>
              </a:rPr>
              <a:t>r</a:t>
            </a:r>
            <a:r>
              <a:rPr lang="zh-CN" altLang="en-US" sz="2400" baseline="-25000">
                <a:solidFill>
                  <a:schemeClr val="tx2"/>
                </a:solidFill>
                <a:latin typeface="Times New Roman" panose="02020603050405020304" pitchFamily="2" charset="0"/>
                <a:ea typeface="华文中宋" panose="02010600040101010101" pitchFamily="2" charset="-122"/>
              </a:rPr>
              <a:t>、</a:t>
            </a:r>
            <a:r>
              <a:rPr lang="en-US" altLang="zh-CN" sz="2400" i="1">
                <a:solidFill>
                  <a:schemeClr val="tx2"/>
                </a:solidFill>
                <a:latin typeface="Times New Roman" panose="02020603050405020304" pitchFamily="2" charset="0"/>
                <a:ea typeface="华文中宋" panose="02010600040101010101" pitchFamily="2" charset="-122"/>
              </a:rPr>
              <a:t>C</a:t>
            </a:r>
            <a:r>
              <a:rPr lang="en-US" altLang="zh-CN" sz="2400" baseline="-25000">
                <a:solidFill>
                  <a:schemeClr val="tx2"/>
                </a:solidFill>
                <a:latin typeface="Times New Roman" panose="02020603050405020304" pitchFamily="2" charset="0"/>
                <a:ea typeface="华文中宋" panose="02010600040101010101" pitchFamily="2" charset="-122"/>
              </a:rPr>
              <a:t>a</a:t>
            </a:r>
          </a:p>
        </p:txBody>
      </p:sp>
      <p:pic>
        <p:nvPicPr>
          <p:cNvPr id="19459" name="滚动点蚀.avi">
            <a:hlinkClick r:id="" action="ppaction://media"/>
          </p:cNvPr>
          <p:cNvPicPr>
            <a:picLocks noGrp="1" noChangeAspect="1"/>
          </p:cNvPicPr>
          <p:nvPr>
            <p:ph type="media" sz="half" idx="2"/>
            <a:videoFile r:link="rId2"/>
            <p:extLst>
              <p:ext uri="{DAA4B4D4-6D71-4841-9C94-3DE7FCFB9230}">
                <p14:media xmlns:p14="http://schemas.microsoft.com/office/powerpoint/2010/main" r:link="rId1"/>
              </p:ext>
            </p:extLst>
          </p:nvPr>
        </p:nvPicPr>
        <p:blipFill>
          <a:blip r:embed="rId4"/>
          <a:stretch>
            <a:fillRect/>
          </a:stretch>
        </p:blipFill>
        <p:spPr>
          <a:xfrm>
            <a:off x="5231130" y="880745"/>
            <a:ext cx="3048000" cy="2286000"/>
          </a:xfrm>
          <a:prstGeom prst="rect">
            <a:avLst/>
          </a:prstGeom>
          <a:solidFill>
            <a:srgbClr val="FFFFFF"/>
          </a:solidFill>
          <a:ln>
            <a:noFill/>
          </a:ln>
        </p:spPr>
      </p:pic>
      <p:pic>
        <p:nvPicPr>
          <p:cNvPr id="19460" name="图片 19459" descr="轴承失效-点蚀"/>
          <p:cNvPicPr>
            <a:picLocks noChangeAspect="1"/>
          </p:cNvPicPr>
          <p:nvPr/>
        </p:nvPicPr>
        <p:blipFill>
          <a:blip r:embed="rId5"/>
          <a:srcRect r="32001"/>
          <a:stretch>
            <a:fillRect/>
          </a:stretch>
        </p:blipFill>
        <p:spPr>
          <a:xfrm>
            <a:off x="5518468" y="3228658"/>
            <a:ext cx="2590800" cy="3124200"/>
          </a:xfrm>
          <a:prstGeom prst="rect">
            <a:avLst/>
          </a:prstGeom>
          <a:noFill/>
          <a:ln w="9525">
            <a:noFill/>
          </a:ln>
        </p:spPr>
      </p:pic>
      <p:pic>
        <p:nvPicPr>
          <p:cNvPr id="19461" name="图片 19460" descr="轴承失效-点蚀1"/>
          <p:cNvPicPr>
            <a:picLocks noChangeAspect="1"/>
          </p:cNvPicPr>
          <p:nvPr/>
        </p:nvPicPr>
        <p:blipFill>
          <a:blip r:embed="rId6"/>
          <a:stretch>
            <a:fillRect/>
          </a:stretch>
        </p:blipFill>
        <p:spPr>
          <a:xfrm>
            <a:off x="4834255" y="3230245"/>
            <a:ext cx="3971925" cy="3333750"/>
          </a:xfrm>
          <a:prstGeom prst="rect">
            <a:avLst/>
          </a:prstGeom>
          <a:noFill/>
          <a:ln w="9525">
            <a:noFill/>
          </a:ln>
        </p:spPr>
      </p:pic>
      <p:sp>
        <p:nvSpPr>
          <p:cNvPr id="19462" name="矩形 19461"/>
          <p:cNvSpPr/>
          <p:nvPr/>
        </p:nvSpPr>
        <p:spPr>
          <a:xfrm>
            <a:off x="267018" y="818833"/>
            <a:ext cx="4625975" cy="519112"/>
          </a:xfrm>
          <a:prstGeom prst="rect">
            <a:avLst/>
          </a:prstGeom>
          <a:noFill/>
          <a:ln w="9525">
            <a:noFill/>
          </a:ln>
        </p:spPr>
        <p:txBody>
          <a:bodyPr anchor="t">
            <a:spAutoFit/>
          </a:bodyPr>
          <a:lstStyle/>
          <a:p>
            <a:pPr>
              <a:spcBef>
                <a:spcPct val="50000"/>
              </a:spcBef>
            </a:pPr>
            <a:r>
              <a:rPr lang="zh-CN" altLang="en-US" b="1">
                <a:solidFill>
                  <a:schemeClr val="tx2"/>
                </a:solidFill>
                <a:latin typeface="Times New Roman" panose="02020603050405020304" pitchFamily="2" charset="0"/>
                <a:ea typeface="华文中宋" panose="02010600040101010101" pitchFamily="2" charset="-122"/>
              </a:rPr>
              <a:t>二、滚动轴承的失效形式</a:t>
            </a:r>
          </a:p>
        </p:txBody>
      </p:sp>
      <p:sp>
        <p:nvSpPr>
          <p:cNvPr id="19463" name="矩形 19462"/>
          <p:cNvSpPr/>
          <p:nvPr/>
        </p:nvSpPr>
        <p:spPr>
          <a:xfrm>
            <a:off x="308293" y="2720658"/>
            <a:ext cx="1633537" cy="457200"/>
          </a:xfrm>
          <a:prstGeom prst="rect">
            <a:avLst/>
          </a:prstGeom>
          <a:noFill/>
          <a:ln w="9525">
            <a:noFill/>
          </a:ln>
        </p:spPr>
        <p:txBody>
          <a:bodyPr wrap="none" anchor="t">
            <a:spAutoFit/>
          </a:bodyPr>
          <a:lstStyle/>
          <a:p>
            <a:pPr>
              <a:spcBef>
                <a:spcPct val="50000"/>
              </a:spcBef>
            </a:pPr>
            <a:r>
              <a:rPr lang="en-US" altLang="zh-CN" sz="2400">
                <a:solidFill>
                  <a:srgbClr val="FF0000"/>
                </a:solidFill>
                <a:latin typeface="Times New Roman" panose="02020603050405020304" pitchFamily="2" charset="0"/>
                <a:ea typeface="华文中宋" panose="02010600040101010101" pitchFamily="2" charset="-122"/>
                <a:sym typeface="Symbol" panose="05050102010706020507" pitchFamily="2" charset="2"/>
              </a:rPr>
              <a:t></a:t>
            </a:r>
            <a:r>
              <a:rPr lang="zh-CN" altLang="en-US" sz="2400">
                <a:solidFill>
                  <a:srgbClr val="CC3300"/>
                </a:solidFill>
                <a:latin typeface="Times New Roman" panose="02020603050405020304" pitchFamily="2" charset="0"/>
                <a:ea typeface="华文中宋" panose="02010600040101010101" pitchFamily="2" charset="-122"/>
              </a:rPr>
              <a:t>疲劳点蚀</a:t>
            </a:r>
          </a:p>
        </p:txBody>
      </p:sp>
      <p:sp>
        <p:nvSpPr>
          <p:cNvPr id="19464" name="矩形 19463"/>
          <p:cNvSpPr/>
          <p:nvPr/>
        </p:nvSpPr>
        <p:spPr>
          <a:xfrm>
            <a:off x="765493" y="1582420"/>
            <a:ext cx="3460750" cy="822325"/>
          </a:xfrm>
          <a:prstGeom prst="rect">
            <a:avLst/>
          </a:prstGeom>
          <a:noFill/>
          <a:ln w="9525">
            <a:noFill/>
          </a:ln>
        </p:spPr>
        <p:txBody>
          <a:bodyPr anchor="t">
            <a:spAutoFit/>
          </a:bodyPr>
          <a:lstStyle/>
          <a:p>
            <a:pPr>
              <a:spcBef>
                <a:spcPct val="50000"/>
              </a:spcBef>
            </a:pPr>
            <a:r>
              <a:rPr lang="zh-CN" altLang="en-US" sz="2400">
                <a:solidFill>
                  <a:srgbClr val="CC3300"/>
                </a:solidFill>
                <a:latin typeface="Times New Roman" panose="02020603050405020304" pitchFamily="2" charset="0"/>
                <a:ea typeface="华文中宋" panose="02010600040101010101" pitchFamily="2" charset="-122"/>
              </a:rPr>
              <a:t>疲劳点蚀、塑性变形、磨损、轴承元件破裂</a:t>
            </a:r>
          </a:p>
        </p:txBody>
      </p:sp>
      <p:sp>
        <p:nvSpPr>
          <p:cNvPr id="16391" name="文本框 17415">
            <a:hlinkClick r:id="rId7" action="ppaction://hlinksldjump"/>
          </p:cNvPr>
          <p:cNvSpPr txBox="1"/>
          <p:nvPr/>
        </p:nvSpPr>
        <p:spPr>
          <a:xfrm>
            <a:off x="2588260" y="152400"/>
            <a:ext cx="4922838" cy="435610"/>
          </a:xfrm>
          <a:prstGeom prst="rect">
            <a:avLst/>
          </a:prstGeom>
          <a:noFill/>
          <a:ln w="9525">
            <a:noFill/>
          </a:ln>
        </p:spPr>
        <p:txBody>
          <a:bodyPr anchor="t">
            <a:spAutoFit/>
          </a:bodyPr>
          <a:lstStyle/>
          <a:p>
            <a:pPr>
              <a:lnSpc>
                <a:spcPct val="80000"/>
              </a:lnSpc>
            </a:pPr>
            <a:r>
              <a:rPr lang="zh-CN" altLang="en-US" b="1">
                <a:solidFill>
                  <a:schemeClr val="tx2"/>
                </a:solidFill>
                <a:latin typeface="Times New Roman" panose="02020603050405020304" pitchFamily="2" charset="0"/>
                <a:ea typeface="隶书" panose="02010509060101010101" pitchFamily="1" charset="-122"/>
              </a:rPr>
              <a:t>§</a:t>
            </a:r>
            <a:r>
              <a:rPr lang="en-US" altLang="zh-CN" b="1">
                <a:solidFill>
                  <a:schemeClr val="tx2"/>
                </a:solidFill>
                <a:latin typeface="Times New Roman" panose="02020603050405020304" pitchFamily="2" charset="0"/>
                <a:ea typeface="隶书" panose="02010509060101010101" pitchFamily="1" charset="-122"/>
              </a:rPr>
              <a:t>13—5 </a:t>
            </a:r>
            <a:r>
              <a:rPr lang="zh-CN" altLang="en-US" b="1">
                <a:solidFill>
                  <a:schemeClr val="tx2"/>
                </a:solidFill>
                <a:latin typeface="Times New Roman" panose="02020603050405020304" pitchFamily="2" charset="0"/>
                <a:ea typeface="隶书" panose="02010509060101010101" pitchFamily="1" charset="-122"/>
              </a:rPr>
              <a:t>滚动轴承尺寸的选择</a:t>
            </a:r>
          </a:p>
        </p:txBody>
      </p:sp>
    </p:spTree>
  </p:cSld>
  <p:clrMapOvr>
    <a:masterClrMapping/>
  </p:clrMapOvr>
  <p:transition>
    <p:whee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9462"/>
                                        </p:tgtEl>
                                        <p:attrNameLst>
                                          <p:attrName>style.visibility</p:attrName>
                                        </p:attrNameLst>
                                      </p:cBhvr>
                                      <p:to>
                                        <p:strVal val="visible"/>
                                      </p:to>
                                    </p:set>
                                    <p:animEffect transition="in" filter="diamond(in)">
                                      <p:cBhvr>
                                        <p:cTn id="7" dur="500"/>
                                        <p:tgtEl>
                                          <p:spTgt spid="1946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9464"/>
                                        </p:tgtEl>
                                        <p:attrNameLst>
                                          <p:attrName>style.visibility</p:attrName>
                                        </p:attrNameLst>
                                      </p:cBhvr>
                                      <p:to>
                                        <p:strVal val="visible"/>
                                      </p:to>
                                    </p:set>
                                    <p:animEffect transition="in" filter="slide(fromBottom)">
                                      <p:cBhvr>
                                        <p:cTn id="12" dur="500"/>
                                        <p:tgtEl>
                                          <p:spTgt spid="19464"/>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9463"/>
                                        </p:tgtEl>
                                        <p:attrNameLst>
                                          <p:attrName>style.visibility</p:attrName>
                                        </p:attrNameLst>
                                      </p:cBhvr>
                                      <p:to>
                                        <p:strVal val="visible"/>
                                      </p:to>
                                    </p:set>
                                    <p:animEffect transition="in" filter="slide(fromBottom)">
                                      <p:cBhvr>
                                        <p:cTn id="17" dur="500"/>
                                        <p:tgtEl>
                                          <p:spTgt spid="1946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9459"/>
                                        </p:tgtEl>
                                        <p:attrNameLst>
                                          <p:attrName>style.visibility</p:attrName>
                                        </p:attrNameLst>
                                      </p:cBhvr>
                                      <p:to>
                                        <p:strVal val="visible"/>
                                      </p:to>
                                    </p:set>
                                    <p:animEffect transition="in" filter="dissolve">
                                      <p:cBhvr>
                                        <p:cTn id="22" dur="500"/>
                                        <p:tgtEl>
                                          <p:spTgt spid="19459"/>
                                        </p:tgtEl>
                                      </p:cBhvr>
                                    </p:animEffect>
                                  </p:childTnLst>
                                </p:cTn>
                              </p:par>
                            </p:childTnLst>
                          </p:cTn>
                        </p:par>
                        <p:par>
                          <p:cTn id="23" fill="hold">
                            <p:stCondLst>
                              <p:cond delay="500"/>
                            </p:stCondLst>
                            <p:childTnLst>
                              <p:par>
                                <p:cTn id="24" presetID="1" presetClass="mediacall" presetSubtype="0" fill="hold" nodeType="afterEffect">
                                  <p:stCondLst>
                                    <p:cond delay="0"/>
                                  </p:stCondLst>
                                  <p:childTnLst>
                                    <p:cmd type="call" cmd="playFrom(0.0)">
                                      <p:cBhvr>
                                        <p:cTn id="25" dur="1" fill="hold"/>
                                        <p:tgtEl>
                                          <p:spTgt spid="19459"/>
                                        </p:tgtEl>
                                      </p:cBhvr>
                                    </p:cmd>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19460"/>
                                        </p:tgtEl>
                                        <p:attrNameLst>
                                          <p:attrName>style.visibility</p:attrName>
                                        </p:attrNameLst>
                                      </p:cBhvr>
                                      <p:to>
                                        <p:strVal val="visible"/>
                                      </p:to>
                                    </p:set>
                                    <p:animEffect transition="in" filter="dissolve">
                                      <p:cBhvr>
                                        <p:cTn id="30" dur="500"/>
                                        <p:tgtEl>
                                          <p:spTgt spid="19460"/>
                                        </p:tgtEl>
                                      </p:cBhvr>
                                    </p:animEffect>
                                  </p:childTnLst>
                                  <p:subTnLst>
                                    <p:set>
                                      <p:cBhvr override="childStyle">
                                        <p:cTn dur="1" fill="hold" display="0" masterRel="nextClick" afterEffect="1"/>
                                        <p:tgtEl>
                                          <p:spTgt spid="19460"/>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19461"/>
                                        </p:tgtEl>
                                        <p:attrNameLst>
                                          <p:attrName>style.visibility</p:attrName>
                                        </p:attrNameLst>
                                      </p:cBhvr>
                                      <p:to>
                                        <p:strVal val="visible"/>
                                      </p:to>
                                    </p:set>
                                    <p:animEffect transition="in" filter="dissolve">
                                      <p:cBhvr>
                                        <p:cTn id="35" dur="500"/>
                                        <p:tgtEl>
                                          <p:spTgt spid="19461"/>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19458">
                                            <p:txEl>
                                              <p:pRg st="0" end="0"/>
                                            </p:txEl>
                                          </p:spTgt>
                                        </p:tgtEl>
                                        <p:attrNameLst>
                                          <p:attrName>style.visibility</p:attrName>
                                        </p:attrNameLst>
                                      </p:cBhvr>
                                      <p:to>
                                        <p:strVal val="visible"/>
                                      </p:to>
                                    </p:set>
                                    <p:animEffect transition="in" filter="dissolve">
                                      <p:cBhvr>
                                        <p:cTn id="40" dur="500"/>
                                        <p:tgtEl>
                                          <p:spTgt spid="19458">
                                            <p:txEl>
                                              <p:pRg st="0" end="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19458">
                                            <p:txEl>
                                              <p:pRg st="1" end="1"/>
                                            </p:txEl>
                                          </p:spTgt>
                                        </p:tgtEl>
                                        <p:attrNameLst>
                                          <p:attrName>style.visibility</p:attrName>
                                        </p:attrNameLst>
                                      </p:cBhvr>
                                      <p:to>
                                        <p:strVal val="visible"/>
                                      </p:to>
                                    </p:set>
                                    <p:animEffect transition="in" filter="dissolve">
                                      <p:cBhvr>
                                        <p:cTn id="45" dur="500"/>
                                        <p:tgtEl>
                                          <p:spTgt spid="19458">
                                            <p:txEl>
                                              <p:pRg st="1" end="1"/>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19458">
                                            <p:txEl>
                                              <p:pRg st="2" end="2"/>
                                            </p:txEl>
                                          </p:spTgt>
                                        </p:tgtEl>
                                        <p:attrNameLst>
                                          <p:attrName>style.visibility</p:attrName>
                                        </p:attrNameLst>
                                      </p:cBhvr>
                                      <p:to>
                                        <p:strVal val="visible"/>
                                      </p:to>
                                    </p:set>
                                    <p:animEffect transition="in" filter="dissolve">
                                      <p:cBhvr>
                                        <p:cTn id="50" dur="500"/>
                                        <p:tgtEl>
                                          <p:spTgt spid="1945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video>
              <p:cMediaNode>
                <p:cTn id="51" repeatCount="indefinite" fill="hold" display="0">
                  <p:stCondLst>
                    <p:cond delay="indefinite"/>
                  </p:stCondLst>
                  <p:endCondLst>
                    <p:cond evt="onPrev" delay="0">
                      <p:tgtEl>
                        <p:sldTgt/>
                      </p:tgtEl>
                    </p:cond>
                  </p:endCondLst>
                </p:cTn>
                <p:tgtEl>
                  <p:spTgt spid="19459"/>
                </p:tgtEl>
              </p:cMediaNode>
            </p:video>
          </p:childTnLst>
        </p:cTn>
      </p:par>
    </p:tnLst>
    <p:bldLst>
      <p:bldP spid="19458" grpId="0" build="p" bldLvl="5"/>
      <p:bldP spid="19462" grpId="0"/>
      <p:bldP spid="19463" grpId="0"/>
      <p:bldP spid="1946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文本占位符 20481"/>
          <p:cNvSpPr>
            <a:spLocks noGrp="1"/>
          </p:cNvSpPr>
          <p:nvPr>
            <p:ph type="body" sz="half" idx="1"/>
          </p:nvPr>
        </p:nvSpPr>
        <p:spPr>
          <a:xfrm>
            <a:off x="203200" y="1741488"/>
            <a:ext cx="3810000" cy="4114800"/>
          </a:xfrm>
          <a:prstGeom prst="rect">
            <a:avLst/>
          </a:prstGeom>
          <a:noFill/>
          <a:ln>
            <a:noFill/>
          </a:ln>
        </p:spPr>
        <p:txBody>
          <a:bodyPr anchor="t"/>
          <a:lstStyle/>
          <a:p>
            <a:pPr>
              <a:buClr>
                <a:srgbClr val="00CC00"/>
              </a:buClr>
            </a:pPr>
            <a:r>
              <a:rPr lang="zh-CN" altLang="en-US" sz="2400">
                <a:solidFill>
                  <a:schemeClr val="tx2"/>
                </a:solidFill>
                <a:ea typeface="华文中宋" panose="02010600040101010101" pitchFamily="2" charset="-122"/>
              </a:rPr>
              <a:t>原因：在过大的静载荷和冲击载荷作用下滚动体或套圈滚道上出现不均匀的塑变凹坑，多发生在低速或摆动的轴承</a:t>
            </a:r>
          </a:p>
          <a:p>
            <a:pPr>
              <a:buClr>
                <a:srgbClr val="00CC00"/>
              </a:buClr>
            </a:pPr>
            <a:r>
              <a:rPr lang="zh-CN" altLang="en-US" sz="2400">
                <a:solidFill>
                  <a:schemeClr val="tx2"/>
                </a:solidFill>
                <a:ea typeface="华文中宋" panose="02010600040101010101" pitchFamily="2" charset="-122"/>
              </a:rPr>
              <a:t>危害：轴承的摩擦力矩、振动噪声都将增加，运转精度也降低</a:t>
            </a:r>
          </a:p>
          <a:p>
            <a:pPr>
              <a:buClr>
                <a:srgbClr val="00CC00"/>
              </a:buClr>
            </a:pPr>
            <a:r>
              <a:rPr lang="zh-CN" altLang="en-US" sz="2400">
                <a:solidFill>
                  <a:schemeClr val="tx2"/>
                </a:solidFill>
                <a:ea typeface="华文中宋" panose="02010600040101010101" pitchFamily="2" charset="-122"/>
              </a:rPr>
              <a:t>主要性能参数：基本额定静载荷</a:t>
            </a:r>
            <a:r>
              <a:rPr lang="en-US" altLang="zh-CN" sz="2400" i="1">
                <a:solidFill>
                  <a:schemeClr val="tx2"/>
                </a:solidFill>
                <a:latin typeface="Times New Roman" panose="02020603050405020304" pitchFamily="2" charset="0"/>
                <a:ea typeface="华文中宋" panose="02010600040101010101" pitchFamily="2" charset="-122"/>
              </a:rPr>
              <a:t>C</a:t>
            </a:r>
            <a:r>
              <a:rPr lang="en-US" altLang="zh-CN" sz="2400" baseline="-25000">
                <a:solidFill>
                  <a:schemeClr val="tx2"/>
                </a:solidFill>
                <a:latin typeface="Times New Roman" panose="02020603050405020304" pitchFamily="2" charset="0"/>
                <a:ea typeface="华文中宋" panose="02010600040101010101" pitchFamily="2" charset="-122"/>
              </a:rPr>
              <a:t>or</a:t>
            </a:r>
            <a:r>
              <a:rPr lang="zh-CN" altLang="en-US" sz="2400">
                <a:solidFill>
                  <a:schemeClr val="tx2"/>
                </a:solidFill>
                <a:latin typeface="Times New Roman" panose="02020603050405020304" pitchFamily="2" charset="0"/>
                <a:ea typeface="华文中宋" panose="02010600040101010101" pitchFamily="2" charset="-122"/>
              </a:rPr>
              <a:t>、</a:t>
            </a:r>
            <a:r>
              <a:rPr lang="en-US" altLang="zh-CN" sz="2400" i="1">
                <a:solidFill>
                  <a:schemeClr val="tx2"/>
                </a:solidFill>
                <a:latin typeface="Times New Roman" panose="02020603050405020304" pitchFamily="2" charset="0"/>
                <a:ea typeface="华文中宋" panose="02010600040101010101" pitchFamily="2" charset="-122"/>
              </a:rPr>
              <a:t>C</a:t>
            </a:r>
            <a:r>
              <a:rPr lang="en-US" altLang="zh-CN" sz="2400" baseline="-25000">
                <a:solidFill>
                  <a:schemeClr val="tx2"/>
                </a:solidFill>
                <a:latin typeface="Times New Roman" panose="02020603050405020304" pitchFamily="2" charset="0"/>
                <a:ea typeface="华文中宋" panose="02010600040101010101" pitchFamily="2" charset="-122"/>
              </a:rPr>
              <a:t>oa</a:t>
            </a:r>
          </a:p>
        </p:txBody>
      </p:sp>
      <p:pic>
        <p:nvPicPr>
          <p:cNvPr id="20483" name="图片 20482" descr="轴承失效-塑变"/>
          <p:cNvPicPr>
            <a:picLocks noChangeAspect="1"/>
          </p:cNvPicPr>
          <p:nvPr/>
        </p:nvPicPr>
        <p:blipFill>
          <a:blip r:embed="rId4"/>
          <a:stretch>
            <a:fillRect/>
          </a:stretch>
        </p:blipFill>
        <p:spPr>
          <a:xfrm>
            <a:off x="4140200" y="3479800"/>
            <a:ext cx="4210050" cy="2962275"/>
          </a:xfrm>
          <a:prstGeom prst="rect">
            <a:avLst/>
          </a:prstGeom>
          <a:noFill/>
          <a:ln w="9525">
            <a:noFill/>
          </a:ln>
        </p:spPr>
      </p:pic>
      <p:pic>
        <p:nvPicPr>
          <p:cNvPr id="20484" name="图片 20483" descr="轴承失效-塑变1"/>
          <p:cNvPicPr>
            <a:picLocks noChangeAspect="1"/>
          </p:cNvPicPr>
          <p:nvPr/>
        </p:nvPicPr>
        <p:blipFill>
          <a:blip r:embed="rId5"/>
          <a:srcRect r="39999"/>
          <a:stretch>
            <a:fillRect/>
          </a:stretch>
        </p:blipFill>
        <p:spPr>
          <a:xfrm>
            <a:off x="3851275" y="3479800"/>
            <a:ext cx="2286000" cy="2895600"/>
          </a:xfrm>
          <a:prstGeom prst="rect">
            <a:avLst/>
          </a:prstGeom>
          <a:noFill/>
          <a:ln w="9525">
            <a:noFill/>
          </a:ln>
        </p:spPr>
      </p:pic>
      <p:pic>
        <p:nvPicPr>
          <p:cNvPr id="20485" name="图片 20484" descr="轴承失效-塑变2"/>
          <p:cNvPicPr>
            <a:picLocks noChangeAspect="1"/>
          </p:cNvPicPr>
          <p:nvPr/>
        </p:nvPicPr>
        <p:blipFill>
          <a:blip r:embed="rId6"/>
          <a:srcRect r="39583" b="3999"/>
          <a:stretch>
            <a:fillRect/>
          </a:stretch>
        </p:blipFill>
        <p:spPr>
          <a:xfrm>
            <a:off x="6096000" y="3479800"/>
            <a:ext cx="2430463" cy="2895600"/>
          </a:xfrm>
          <a:prstGeom prst="rect">
            <a:avLst/>
          </a:prstGeom>
          <a:noFill/>
          <a:ln w="9525">
            <a:noFill/>
          </a:ln>
        </p:spPr>
      </p:pic>
      <p:sp>
        <p:nvSpPr>
          <p:cNvPr id="20486" name="矩形 20485"/>
          <p:cNvSpPr/>
          <p:nvPr/>
        </p:nvSpPr>
        <p:spPr>
          <a:xfrm>
            <a:off x="685800" y="990600"/>
            <a:ext cx="1844675" cy="577850"/>
          </a:xfrm>
          <a:prstGeom prst="rect">
            <a:avLst/>
          </a:prstGeom>
          <a:noFill/>
          <a:ln w="9525">
            <a:noFill/>
          </a:ln>
        </p:spPr>
        <p:txBody>
          <a:bodyPr wrap="square" anchor="t"/>
          <a:lstStyle/>
          <a:p>
            <a:r>
              <a:rPr lang="en-US" altLang="zh-CN" sz="2400">
                <a:solidFill>
                  <a:srgbClr val="FF0000"/>
                </a:solidFill>
                <a:latin typeface="Tahoma" panose="020B0604030504040204" pitchFamily="2" charset="0"/>
                <a:ea typeface="华文中宋" panose="02010600040101010101" pitchFamily="2" charset="-122"/>
                <a:sym typeface="Symbol" panose="05050102010706020507" pitchFamily="2" charset="2"/>
              </a:rPr>
              <a:t></a:t>
            </a:r>
            <a:r>
              <a:rPr lang="zh-CN" altLang="en-US" sz="2400">
                <a:solidFill>
                  <a:srgbClr val="CC3300"/>
                </a:solidFill>
                <a:latin typeface="Times New Roman" panose="02020603050405020304" pitchFamily="2" charset="0"/>
                <a:ea typeface="华文中宋" panose="02010600040101010101" pitchFamily="2" charset="-122"/>
              </a:rPr>
              <a:t>塑性变形</a:t>
            </a:r>
          </a:p>
        </p:txBody>
      </p:sp>
      <p:pic>
        <p:nvPicPr>
          <p:cNvPr id="20487" name="塑变演示1.avi">
            <a:hlinkClick r:id="" action="ppaction://media"/>
          </p:cNvPr>
          <p:cNvPicPr>
            <a:picLocks noRot="1" noChangeAspect="1"/>
          </p:cNvPicPr>
          <p:nvPr>
            <a:videoFile r:link="rId2"/>
            <p:extLst>
              <p:ext uri="{DAA4B4D4-6D71-4841-9C94-3DE7FCFB9230}">
                <p14:media xmlns:p14="http://schemas.microsoft.com/office/powerpoint/2010/main" r:link="rId1"/>
              </p:ext>
            </p:extLst>
          </p:nvPr>
        </p:nvPicPr>
        <p:blipFill>
          <a:blip r:embed="rId7"/>
          <a:stretch>
            <a:fillRect/>
          </a:stretch>
        </p:blipFill>
        <p:spPr>
          <a:xfrm>
            <a:off x="4891088" y="939800"/>
            <a:ext cx="3048000" cy="2286000"/>
          </a:xfrm>
          <a:prstGeom prst="rect">
            <a:avLst/>
          </a:prstGeom>
          <a:noFill/>
          <a:ln w="9525">
            <a:noFill/>
          </a:ln>
        </p:spPr>
      </p:pic>
      <p:sp>
        <p:nvSpPr>
          <p:cNvPr id="16391" name="文本框 17415">
            <a:hlinkClick r:id="rId8" action="ppaction://hlinksldjump"/>
          </p:cNvPr>
          <p:cNvSpPr txBox="1"/>
          <p:nvPr/>
        </p:nvSpPr>
        <p:spPr>
          <a:xfrm>
            <a:off x="2588260" y="152400"/>
            <a:ext cx="4922838" cy="435610"/>
          </a:xfrm>
          <a:prstGeom prst="rect">
            <a:avLst/>
          </a:prstGeom>
          <a:noFill/>
          <a:ln w="9525">
            <a:noFill/>
          </a:ln>
        </p:spPr>
        <p:txBody>
          <a:bodyPr anchor="t">
            <a:spAutoFit/>
          </a:bodyPr>
          <a:lstStyle/>
          <a:p>
            <a:pPr>
              <a:lnSpc>
                <a:spcPct val="80000"/>
              </a:lnSpc>
            </a:pPr>
            <a:r>
              <a:rPr lang="zh-CN" altLang="en-US" b="1">
                <a:solidFill>
                  <a:schemeClr val="tx2"/>
                </a:solidFill>
                <a:latin typeface="Times New Roman" panose="02020603050405020304" pitchFamily="2" charset="0"/>
                <a:ea typeface="隶书" panose="02010509060101010101" pitchFamily="1" charset="-122"/>
              </a:rPr>
              <a:t>§</a:t>
            </a:r>
            <a:r>
              <a:rPr lang="en-US" altLang="zh-CN" b="1">
                <a:solidFill>
                  <a:schemeClr val="tx2"/>
                </a:solidFill>
                <a:latin typeface="Times New Roman" panose="02020603050405020304" pitchFamily="2" charset="0"/>
                <a:ea typeface="隶书" panose="02010509060101010101" pitchFamily="1" charset="-122"/>
              </a:rPr>
              <a:t>13—5 </a:t>
            </a:r>
            <a:r>
              <a:rPr lang="zh-CN" altLang="en-US" b="1">
                <a:solidFill>
                  <a:schemeClr val="tx2"/>
                </a:solidFill>
                <a:latin typeface="Times New Roman" panose="02020603050405020304" pitchFamily="2" charset="0"/>
                <a:ea typeface="隶书" panose="02010509060101010101" pitchFamily="1" charset="-122"/>
              </a:rPr>
              <a:t>滚动轴承尺寸的选择</a:t>
            </a:r>
          </a:p>
        </p:txBody>
      </p:sp>
    </p:spTree>
  </p:cSld>
  <p:clrMapOvr>
    <a:masterClrMapping/>
  </p:clrMapOvr>
  <p:transition>
    <p:whee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0486">
                                            <p:txEl>
                                              <p:pRg st="0" end="0"/>
                                            </p:txEl>
                                          </p:spTgt>
                                        </p:tgtEl>
                                        <p:attrNameLst>
                                          <p:attrName>style.visibility</p:attrName>
                                        </p:attrNameLst>
                                      </p:cBhvr>
                                      <p:to>
                                        <p:strVal val="visible"/>
                                      </p:to>
                                    </p:set>
                                    <p:animEffect transition="in" filter="slide(fromBottom)">
                                      <p:cBhvr>
                                        <p:cTn id="7" dur="500"/>
                                        <p:tgtEl>
                                          <p:spTgt spid="2048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20487"/>
                                        </p:tgtEl>
                                        <p:attrNameLst>
                                          <p:attrName>style.visibility</p:attrName>
                                        </p:attrNameLst>
                                      </p:cBhvr>
                                      <p:to>
                                        <p:strVal val="visible"/>
                                      </p:to>
                                    </p:set>
                                    <p:animEffect transition="in" filter="wipe(down)">
                                      <p:cBhvr>
                                        <p:cTn id="12" dur="580">
                                          <p:stCondLst>
                                            <p:cond delay="0"/>
                                          </p:stCondLst>
                                        </p:cTn>
                                        <p:tgtEl>
                                          <p:spTgt spid="20487"/>
                                        </p:tgtEl>
                                      </p:cBhvr>
                                    </p:animEffect>
                                    <p:anim calcmode="lin" valueType="num">
                                      <p:cBhvr>
                                        <p:cTn id="13" dur="1822" tmFilter="0,0; 0.14,0.36; 0.43,0.73; 0.71,0.91; 1.0,1.0">
                                          <p:stCondLst>
                                            <p:cond delay="0"/>
                                          </p:stCondLst>
                                        </p:cTn>
                                        <p:tgtEl>
                                          <p:spTgt spid="20487"/>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20487"/>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20487"/>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20487"/>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20487"/>
                                        </p:tgtEl>
                                        <p:attrNameLst>
                                          <p:attrName>ppt_y</p:attrName>
                                        </p:attrNameLst>
                                      </p:cBhvr>
                                      <p:tavLst>
                                        <p:tav tm="0" fmla="#ppt_y-sin(pi*$)/81">
                                          <p:val>
                                            <p:fltVal val="0"/>
                                          </p:val>
                                        </p:tav>
                                        <p:tav tm="100000">
                                          <p:val>
                                            <p:fltVal val="1"/>
                                          </p:val>
                                        </p:tav>
                                      </p:tavLst>
                                    </p:anim>
                                    <p:animScale>
                                      <p:cBhvr>
                                        <p:cTn id="18" dur="26">
                                          <p:stCondLst>
                                            <p:cond delay="650"/>
                                          </p:stCondLst>
                                        </p:cTn>
                                        <p:tgtEl>
                                          <p:spTgt spid="20487"/>
                                        </p:tgtEl>
                                      </p:cBhvr>
                                      <p:to x="100000" y="60000"/>
                                    </p:animScale>
                                    <p:animScale>
                                      <p:cBhvr>
                                        <p:cTn id="19" dur="166" decel="50000">
                                          <p:stCondLst>
                                            <p:cond delay="676"/>
                                          </p:stCondLst>
                                        </p:cTn>
                                        <p:tgtEl>
                                          <p:spTgt spid="20487"/>
                                        </p:tgtEl>
                                      </p:cBhvr>
                                      <p:to x="100000" y="100000"/>
                                    </p:animScale>
                                    <p:animScale>
                                      <p:cBhvr>
                                        <p:cTn id="20" dur="26">
                                          <p:stCondLst>
                                            <p:cond delay="1312"/>
                                          </p:stCondLst>
                                        </p:cTn>
                                        <p:tgtEl>
                                          <p:spTgt spid="20487"/>
                                        </p:tgtEl>
                                      </p:cBhvr>
                                      <p:to x="100000" y="80000"/>
                                    </p:animScale>
                                    <p:animScale>
                                      <p:cBhvr>
                                        <p:cTn id="21" dur="166" decel="50000">
                                          <p:stCondLst>
                                            <p:cond delay="1338"/>
                                          </p:stCondLst>
                                        </p:cTn>
                                        <p:tgtEl>
                                          <p:spTgt spid="20487"/>
                                        </p:tgtEl>
                                      </p:cBhvr>
                                      <p:to x="100000" y="100000"/>
                                    </p:animScale>
                                    <p:animScale>
                                      <p:cBhvr>
                                        <p:cTn id="22" dur="26">
                                          <p:stCondLst>
                                            <p:cond delay="1642"/>
                                          </p:stCondLst>
                                        </p:cTn>
                                        <p:tgtEl>
                                          <p:spTgt spid="20487"/>
                                        </p:tgtEl>
                                      </p:cBhvr>
                                      <p:to x="100000" y="90000"/>
                                    </p:animScale>
                                    <p:animScale>
                                      <p:cBhvr>
                                        <p:cTn id="23" dur="166" decel="50000">
                                          <p:stCondLst>
                                            <p:cond delay="1668"/>
                                          </p:stCondLst>
                                        </p:cTn>
                                        <p:tgtEl>
                                          <p:spTgt spid="20487"/>
                                        </p:tgtEl>
                                      </p:cBhvr>
                                      <p:to x="100000" y="100000"/>
                                    </p:animScale>
                                    <p:animScale>
                                      <p:cBhvr>
                                        <p:cTn id="24" dur="26">
                                          <p:stCondLst>
                                            <p:cond delay="1808"/>
                                          </p:stCondLst>
                                        </p:cTn>
                                        <p:tgtEl>
                                          <p:spTgt spid="20487"/>
                                        </p:tgtEl>
                                      </p:cBhvr>
                                      <p:to x="100000" y="95000"/>
                                    </p:animScale>
                                    <p:animScale>
                                      <p:cBhvr>
                                        <p:cTn id="25" dur="166" decel="50000">
                                          <p:stCondLst>
                                            <p:cond delay="1834"/>
                                          </p:stCondLst>
                                        </p:cTn>
                                        <p:tgtEl>
                                          <p:spTgt spid="20487"/>
                                        </p:tgtEl>
                                      </p:cBhvr>
                                      <p:to x="100000" y="100000"/>
                                    </p:animScale>
                                  </p:childTnLst>
                                </p:cTn>
                              </p:par>
                            </p:childTnLst>
                          </p:cTn>
                        </p:par>
                        <p:par>
                          <p:cTn id="26" fill="hold">
                            <p:stCondLst>
                              <p:cond delay="2000"/>
                            </p:stCondLst>
                            <p:childTnLst>
                              <p:par>
                                <p:cTn id="27" presetID="1" presetClass="mediacall" presetSubtype="0" fill="hold" nodeType="afterEffect">
                                  <p:stCondLst>
                                    <p:cond delay="0"/>
                                  </p:stCondLst>
                                  <p:childTnLst>
                                    <p:cmd type="call" cmd="playFrom(0.0)">
                                      <p:cBhvr>
                                        <p:cTn id="28" dur="1" fill="hold"/>
                                        <p:tgtEl>
                                          <p:spTgt spid="20487"/>
                                        </p:tgtEl>
                                      </p:cBhvr>
                                    </p:cmd>
                                  </p:childTnLst>
                                </p:cTn>
                              </p:par>
                            </p:childTnLst>
                          </p:cTn>
                        </p:par>
                      </p:childTnLst>
                    </p:cTn>
                  </p:par>
                  <p:par>
                    <p:cTn id="29" fill="hold">
                      <p:stCondLst>
                        <p:cond delay="indefinite"/>
                      </p:stCondLst>
                      <p:childTnLst>
                        <p:par>
                          <p:cTn id="30" fill="hold">
                            <p:stCondLst>
                              <p:cond delay="0"/>
                            </p:stCondLst>
                            <p:childTnLst>
                              <p:par>
                                <p:cTn id="31" presetID="12" presetClass="entr" presetSubtype="4" fill="hold" nodeType="clickEffect">
                                  <p:stCondLst>
                                    <p:cond delay="0"/>
                                  </p:stCondLst>
                                  <p:childTnLst>
                                    <p:set>
                                      <p:cBhvr>
                                        <p:cTn id="32" dur="1" fill="hold">
                                          <p:stCondLst>
                                            <p:cond delay="0"/>
                                          </p:stCondLst>
                                        </p:cTn>
                                        <p:tgtEl>
                                          <p:spTgt spid="20483"/>
                                        </p:tgtEl>
                                        <p:attrNameLst>
                                          <p:attrName>style.visibility</p:attrName>
                                        </p:attrNameLst>
                                      </p:cBhvr>
                                      <p:to>
                                        <p:strVal val="visible"/>
                                      </p:to>
                                    </p:set>
                                    <p:animEffect transition="in" filter="slide(fromBottom)">
                                      <p:cBhvr>
                                        <p:cTn id="33" dur="500"/>
                                        <p:tgtEl>
                                          <p:spTgt spid="20483"/>
                                        </p:tgtEl>
                                      </p:cBhvr>
                                    </p:animEffect>
                                  </p:childTnLst>
                                  <p:subTnLst>
                                    <p:set>
                                      <p:cBhvr override="childStyle">
                                        <p:cTn dur="1" fill="hold" display="0" masterRel="nextClick" afterEffect="1"/>
                                        <p:tgtEl>
                                          <p:spTgt spid="20483"/>
                                        </p:tgtEl>
                                        <p:attrNameLst>
                                          <p:attrName>style.visibility</p:attrName>
                                        </p:attrNameLst>
                                      </p:cBhvr>
                                      <p:to>
                                        <p:strVal val="hidden"/>
                                      </p:to>
                                    </p:set>
                                  </p:subTnLst>
                                </p:cTn>
                              </p:par>
                            </p:childTnLst>
                          </p:cTn>
                        </p:par>
                      </p:childTnLst>
                    </p:cTn>
                  </p:par>
                  <p:par>
                    <p:cTn id="34" fill="hold">
                      <p:stCondLst>
                        <p:cond delay="indefinite"/>
                      </p:stCondLst>
                      <p:childTnLst>
                        <p:par>
                          <p:cTn id="35" fill="hold">
                            <p:stCondLst>
                              <p:cond delay="0"/>
                            </p:stCondLst>
                            <p:childTnLst>
                              <p:par>
                                <p:cTn id="36" presetID="17" presetClass="entr" presetSubtype="10" fill="hold" nodeType="clickEffect">
                                  <p:stCondLst>
                                    <p:cond delay="0"/>
                                  </p:stCondLst>
                                  <p:childTnLst>
                                    <p:set>
                                      <p:cBhvr>
                                        <p:cTn id="37" dur="1" fill="hold">
                                          <p:stCondLst>
                                            <p:cond delay="0"/>
                                          </p:stCondLst>
                                        </p:cTn>
                                        <p:tgtEl>
                                          <p:spTgt spid="20484"/>
                                        </p:tgtEl>
                                        <p:attrNameLst>
                                          <p:attrName>style.visibility</p:attrName>
                                        </p:attrNameLst>
                                      </p:cBhvr>
                                      <p:to>
                                        <p:strVal val="visible"/>
                                      </p:to>
                                    </p:set>
                                    <p:anim calcmode="lin" valueType="num">
                                      <p:cBhvr>
                                        <p:cTn id="38" dur="500" fill="hold"/>
                                        <p:tgtEl>
                                          <p:spTgt spid="20484"/>
                                        </p:tgtEl>
                                        <p:attrNameLst>
                                          <p:attrName>ppt_w</p:attrName>
                                        </p:attrNameLst>
                                      </p:cBhvr>
                                      <p:tavLst>
                                        <p:tav tm="0">
                                          <p:val>
                                            <p:fltVal val="0"/>
                                          </p:val>
                                        </p:tav>
                                        <p:tav tm="100000">
                                          <p:val>
                                            <p:strVal val="#ppt_w"/>
                                          </p:val>
                                        </p:tav>
                                      </p:tavLst>
                                    </p:anim>
                                    <p:anim calcmode="lin" valueType="num">
                                      <p:cBhvr>
                                        <p:cTn id="39" dur="500" fill="hold"/>
                                        <p:tgtEl>
                                          <p:spTgt spid="20484"/>
                                        </p:tgtEl>
                                        <p:attrNameLst>
                                          <p:attrName>ppt_h</p:attrName>
                                        </p:attrNameLst>
                                      </p:cBhvr>
                                      <p:tavLst>
                                        <p:tav tm="0">
                                          <p:val>
                                            <p:strVal val="#ppt_h"/>
                                          </p:val>
                                        </p:tav>
                                        <p:tav tm="100000">
                                          <p:val>
                                            <p:strVal val="#ppt_h"/>
                                          </p:val>
                                        </p:tav>
                                      </p:tavLst>
                                    </p:anim>
                                  </p:childTnLst>
                                </p:cTn>
                              </p:par>
                            </p:childTnLst>
                          </p:cTn>
                        </p:par>
                      </p:childTnLst>
                    </p:cTn>
                  </p:par>
                  <p:par>
                    <p:cTn id="40" fill="hold">
                      <p:stCondLst>
                        <p:cond delay="indefinite"/>
                      </p:stCondLst>
                      <p:childTnLst>
                        <p:par>
                          <p:cTn id="41" fill="hold">
                            <p:stCondLst>
                              <p:cond delay="0"/>
                            </p:stCondLst>
                            <p:childTnLst>
                              <p:par>
                                <p:cTn id="42" presetID="8" presetClass="entr" presetSubtype="16" fill="hold" nodeType="clickEffect">
                                  <p:stCondLst>
                                    <p:cond delay="0"/>
                                  </p:stCondLst>
                                  <p:childTnLst>
                                    <p:set>
                                      <p:cBhvr>
                                        <p:cTn id="43" dur="1" fill="hold">
                                          <p:stCondLst>
                                            <p:cond delay="0"/>
                                          </p:stCondLst>
                                        </p:cTn>
                                        <p:tgtEl>
                                          <p:spTgt spid="20485"/>
                                        </p:tgtEl>
                                        <p:attrNameLst>
                                          <p:attrName>style.visibility</p:attrName>
                                        </p:attrNameLst>
                                      </p:cBhvr>
                                      <p:to>
                                        <p:strVal val="visible"/>
                                      </p:to>
                                    </p:set>
                                    <p:animEffect transition="in" filter="diamond(in)">
                                      <p:cBhvr>
                                        <p:cTn id="44" dur="500"/>
                                        <p:tgtEl>
                                          <p:spTgt spid="20485"/>
                                        </p:tgtEl>
                                      </p:cBhvr>
                                    </p:animEffect>
                                  </p:childTnLst>
                                </p:cTn>
                              </p:par>
                            </p:childTnLst>
                          </p:cTn>
                        </p:par>
                      </p:childTnLst>
                    </p:cTn>
                  </p:par>
                  <p:par>
                    <p:cTn id="45" fill="hold">
                      <p:stCondLst>
                        <p:cond delay="indefinite"/>
                      </p:stCondLst>
                      <p:childTnLst>
                        <p:par>
                          <p:cTn id="46" fill="hold">
                            <p:stCondLst>
                              <p:cond delay="0"/>
                            </p:stCondLst>
                            <p:childTnLst>
                              <p:par>
                                <p:cTn id="47" presetID="12" presetClass="entr" presetSubtype="4" fill="hold" grpId="0" nodeType="clickEffect">
                                  <p:stCondLst>
                                    <p:cond delay="0"/>
                                  </p:stCondLst>
                                  <p:childTnLst>
                                    <p:set>
                                      <p:cBhvr>
                                        <p:cTn id="48" dur="1" fill="hold">
                                          <p:stCondLst>
                                            <p:cond delay="0"/>
                                          </p:stCondLst>
                                        </p:cTn>
                                        <p:tgtEl>
                                          <p:spTgt spid="20482">
                                            <p:txEl>
                                              <p:pRg st="0" end="0"/>
                                            </p:txEl>
                                          </p:spTgt>
                                        </p:tgtEl>
                                        <p:attrNameLst>
                                          <p:attrName>style.visibility</p:attrName>
                                        </p:attrNameLst>
                                      </p:cBhvr>
                                      <p:to>
                                        <p:strVal val="visible"/>
                                      </p:to>
                                    </p:set>
                                    <p:animEffect transition="in" filter="slide(fromBottom)">
                                      <p:cBhvr>
                                        <p:cTn id="49" dur="500"/>
                                        <p:tgtEl>
                                          <p:spTgt spid="20482">
                                            <p:txEl>
                                              <p:pRg st="0" end="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2" presetClass="entr" presetSubtype="4" fill="hold" grpId="0" nodeType="clickEffect">
                                  <p:stCondLst>
                                    <p:cond delay="0"/>
                                  </p:stCondLst>
                                  <p:childTnLst>
                                    <p:set>
                                      <p:cBhvr>
                                        <p:cTn id="53" dur="1" fill="hold">
                                          <p:stCondLst>
                                            <p:cond delay="0"/>
                                          </p:stCondLst>
                                        </p:cTn>
                                        <p:tgtEl>
                                          <p:spTgt spid="20482">
                                            <p:txEl>
                                              <p:pRg st="1" end="1"/>
                                            </p:txEl>
                                          </p:spTgt>
                                        </p:tgtEl>
                                        <p:attrNameLst>
                                          <p:attrName>style.visibility</p:attrName>
                                        </p:attrNameLst>
                                      </p:cBhvr>
                                      <p:to>
                                        <p:strVal val="visible"/>
                                      </p:to>
                                    </p:set>
                                    <p:animEffect transition="in" filter="slide(fromBottom)">
                                      <p:cBhvr>
                                        <p:cTn id="54" dur="500"/>
                                        <p:tgtEl>
                                          <p:spTgt spid="20482">
                                            <p:txEl>
                                              <p:pRg st="1" end="1"/>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2" presetClass="entr" presetSubtype="4" fill="hold" grpId="0" nodeType="clickEffect">
                                  <p:stCondLst>
                                    <p:cond delay="0"/>
                                  </p:stCondLst>
                                  <p:childTnLst>
                                    <p:set>
                                      <p:cBhvr>
                                        <p:cTn id="58" dur="1" fill="hold">
                                          <p:stCondLst>
                                            <p:cond delay="0"/>
                                          </p:stCondLst>
                                        </p:cTn>
                                        <p:tgtEl>
                                          <p:spTgt spid="20482">
                                            <p:txEl>
                                              <p:pRg st="2" end="2"/>
                                            </p:txEl>
                                          </p:spTgt>
                                        </p:tgtEl>
                                        <p:attrNameLst>
                                          <p:attrName>style.visibility</p:attrName>
                                        </p:attrNameLst>
                                      </p:cBhvr>
                                      <p:to>
                                        <p:strVal val="visible"/>
                                      </p:to>
                                    </p:set>
                                    <p:animEffect transition="in" filter="slide(fromBottom)">
                                      <p:cBhvr>
                                        <p:cTn id="59" dur="500"/>
                                        <p:tgtEl>
                                          <p:spTgt spid="2048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video>
              <p:cMediaNode>
                <p:cTn id="60" repeatCount="indefinite" fill="hold" display="0">
                  <p:stCondLst>
                    <p:cond delay="indefinite"/>
                  </p:stCondLst>
                  <p:endCondLst>
                    <p:cond evt="onPrev" delay="0">
                      <p:tgtEl>
                        <p:sldTgt/>
                      </p:tgtEl>
                    </p:cond>
                  </p:endCondLst>
                </p:cTn>
                <p:tgtEl>
                  <p:spTgt spid="20487"/>
                </p:tgtEl>
              </p:cMediaNode>
            </p:video>
          </p:childTnLst>
        </p:cTn>
      </p:par>
    </p:tnLst>
    <p:bldLst>
      <p:bldP spid="20482" grpId="0" build="p" bldLvl="5"/>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文本占位符 21505"/>
          <p:cNvSpPr>
            <a:spLocks noGrp="1"/>
          </p:cNvSpPr>
          <p:nvPr>
            <p:ph type="body" sz="half" idx="1"/>
          </p:nvPr>
        </p:nvSpPr>
        <p:spPr>
          <a:xfrm>
            <a:off x="341313" y="4696460"/>
            <a:ext cx="8802687" cy="1489075"/>
          </a:xfrm>
          <a:prstGeom prst="rect">
            <a:avLst/>
          </a:prstGeom>
          <a:noFill/>
          <a:ln>
            <a:noFill/>
          </a:ln>
        </p:spPr>
        <p:txBody>
          <a:bodyPr anchor="t"/>
          <a:lstStyle/>
          <a:p>
            <a:pPr>
              <a:buClr>
                <a:srgbClr val="FF0000"/>
              </a:buClr>
            </a:pPr>
            <a:r>
              <a:rPr lang="zh-CN" altLang="en-US" sz="2400">
                <a:solidFill>
                  <a:schemeClr val="tx2"/>
                </a:solidFill>
                <a:ea typeface="华文中宋" panose="02010600040101010101" pitchFamily="2" charset="-122"/>
              </a:rPr>
              <a:t>原因：密封不可靠以及多尘的运转条件下产生，如润滑不良，</a:t>
            </a:r>
          </a:p>
          <a:p>
            <a:pPr>
              <a:buClr>
                <a:srgbClr val="FF0000"/>
              </a:buClr>
              <a:buNone/>
            </a:pPr>
            <a:r>
              <a:rPr lang="zh-CN" altLang="en-US" sz="2400">
                <a:solidFill>
                  <a:schemeClr val="tx2"/>
                </a:solidFill>
                <a:ea typeface="华文中宋" panose="02010600040101010101" pitchFamily="2" charset="-122"/>
              </a:rPr>
              <a:t>             发热严重时，可能使滚动体回火，甚至产生胶合磨损</a:t>
            </a:r>
          </a:p>
          <a:p>
            <a:pPr>
              <a:buClr>
                <a:srgbClr val="FF0000"/>
              </a:buClr>
            </a:pPr>
            <a:r>
              <a:rPr lang="zh-CN" altLang="en-US" sz="2400">
                <a:solidFill>
                  <a:schemeClr val="tx2"/>
                </a:solidFill>
                <a:ea typeface="华文中宋" panose="02010600040101010101" pitchFamily="2" charset="-122"/>
              </a:rPr>
              <a:t>主要性能参数：极限转速</a:t>
            </a:r>
            <a:r>
              <a:rPr lang="en-US" altLang="zh-CN" sz="2400" i="1">
                <a:solidFill>
                  <a:schemeClr val="tx2"/>
                </a:solidFill>
                <a:latin typeface="Times New Roman" panose="02020603050405020304" pitchFamily="2" charset="0"/>
                <a:ea typeface="华文中宋" panose="02010600040101010101" pitchFamily="2" charset="-122"/>
              </a:rPr>
              <a:t>n</a:t>
            </a:r>
            <a:r>
              <a:rPr lang="en-US" altLang="zh-CN" sz="2400" baseline="-25000">
                <a:solidFill>
                  <a:schemeClr val="tx2"/>
                </a:solidFill>
                <a:latin typeface="Times New Roman" panose="02020603050405020304" pitchFamily="2" charset="0"/>
                <a:ea typeface="华文中宋" panose="02010600040101010101" pitchFamily="2" charset="-122"/>
              </a:rPr>
              <a:t>lim</a:t>
            </a:r>
          </a:p>
        </p:txBody>
      </p:sp>
      <p:pic>
        <p:nvPicPr>
          <p:cNvPr id="21507" name="联机映像占位符 21506" descr="轴承失效-磨损"/>
          <p:cNvPicPr>
            <a:picLocks noGrp="1" noChangeAspect="1"/>
          </p:cNvPicPr>
          <p:nvPr>
            <p:ph type="clipArt" sz="half" idx="2"/>
          </p:nvPr>
        </p:nvPicPr>
        <p:blipFill>
          <a:blip r:embed="rId2"/>
          <a:stretch>
            <a:fillRect/>
          </a:stretch>
        </p:blipFill>
        <p:spPr>
          <a:xfrm>
            <a:off x="668338" y="1483360"/>
            <a:ext cx="3810000" cy="3095625"/>
          </a:xfrm>
          <a:prstGeom prst="rect">
            <a:avLst/>
          </a:prstGeom>
          <a:solidFill>
            <a:srgbClr val="FFFFFF"/>
          </a:solidFill>
          <a:ln>
            <a:noFill/>
          </a:ln>
        </p:spPr>
      </p:pic>
      <p:pic>
        <p:nvPicPr>
          <p:cNvPr id="21508" name="图片 21507" descr="轴承失效-回火"/>
          <p:cNvPicPr>
            <a:picLocks noChangeAspect="1"/>
          </p:cNvPicPr>
          <p:nvPr/>
        </p:nvPicPr>
        <p:blipFill>
          <a:blip r:embed="rId3"/>
          <a:srcRect r="25999" b="12666"/>
          <a:stretch>
            <a:fillRect/>
          </a:stretch>
        </p:blipFill>
        <p:spPr>
          <a:xfrm>
            <a:off x="4624388" y="1497648"/>
            <a:ext cx="3505200" cy="3101975"/>
          </a:xfrm>
          <a:prstGeom prst="rect">
            <a:avLst/>
          </a:prstGeom>
          <a:noFill/>
          <a:ln w="9525">
            <a:noFill/>
          </a:ln>
        </p:spPr>
      </p:pic>
      <p:sp>
        <p:nvSpPr>
          <p:cNvPr id="21509" name="矩形 21508"/>
          <p:cNvSpPr/>
          <p:nvPr/>
        </p:nvSpPr>
        <p:spPr>
          <a:xfrm>
            <a:off x="596900" y="800735"/>
            <a:ext cx="1023938" cy="457200"/>
          </a:xfrm>
          <a:prstGeom prst="rect">
            <a:avLst/>
          </a:prstGeom>
          <a:noFill/>
          <a:ln w="9525">
            <a:noFill/>
          </a:ln>
        </p:spPr>
        <p:txBody>
          <a:bodyPr wrap="none" anchor="t">
            <a:spAutoFit/>
          </a:bodyPr>
          <a:lstStyle/>
          <a:p>
            <a:pPr>
              <a:spcBef>
                <a:spcPct val="50000"/>
              </a:spcBef>
            </a:pPr>
            <a:r>
              <a:rPr lang="en-US" altLang="zh-CN" sz="2400">
                <a:solidFill>
                  <a:srgbClr val="FF0000"/>
                </a:solidFill>
                <a:latin typeface="Times New Roman" panose="02020603050405020304" pitchFamily="2" charset="0"/>
                <a:ea typeface="华文中宋" panose="02010600040101010101" pitchFamily="2" charset="-122"/>
                <a:sym typeface="Symbol" panose="05050102010706020507" pitchFamily="2" charset="2"/>
              </a:rPr>
              <a:t></a:t>
            </a:r>
            <a:r>
              <a:rPr lang="zh-CN" altLang="en-US" sz="2400">
                <a:solidFill>
                  <a:srgbClr val="CC3300"/>
                </a:solidFill>
                <a:latin typeface="Times New Roman" panose="02020603050405020304" pitchFamily="2" charset="0"/>
                <a:ea typeface="华文中宋" panose="02010600040101010101" pitchFamily="2" charset="-122"/>
              </a:rPr>
              <a:t>磨损</a:t>
            </a:r>
          </a:p>
        </p:txBody>
      </p:sp>
      <p:sp>
        <p:nvSpPr>
          <p:cNvPr id="16391" name="文本框 17415">
            <a:hlinkClick r:id="rId4" action="ppaction://hlinksldjump"/>
          </p:cNvPr>
          <p:cNvSpPr txBox="1"/>
          <p:nvPr/>
        </p:nvSpPr>
        <p:spPr>
          <a:xfrm>
            <a:off x="2588260" y="152400"/>
            <a:ext cx="4922838" cy="435610"/>
          </a:xfrm>
          <a:prstGeom prst="rect">
            <a:avLst/>
          </a:prstGeom>
          <a:noFill/>
          <a:ln w="9525">
            <a:noFill/>
          </a:ln>
        </p:spPr>
        <p:txBody>
          <a:bodyPr anchor="t">
            <a:spAutoFit/>
          </a:bodyPr>
          <a:lstStyle/>
          <a:p>
            <a:pPr>
              <a:lnSpc>
                <a:spcPct val="80000"/>
              </a:lnSpc>
            </a:pPr>
            <a:r>
              <a:rPr lang="zh-CN" altLang="en-US" b="1">
                <a:solidFill>
                  <a:schemeClr val="tx2"/>
                </a:solidFill>
                <a:latin typeface="Times New Roman" panose="02020603050405020304" pitchFamily="2" charset="0"/>
                <a:ea typeface="隶书" panose="02010509060101010101" pitchFamily="1" charset="-122"/>
              </a:rPr>
              <a:t>§</a:t>
            </a:r>
            <a:r>
              <a:rPr lang="en-US" altLang="zh-CN" b="1">
                <a:solidFill>
                  <a:schemeClr val="tx2"/>
                </a:solidFill>
                <a:latin typeface="Times New Roman" panose="02020603050405020304" pitchFamily="2" charset="0"/>
                <a:ea typeface="隶书" panose="02010509060101010101" pitchFamily="1" charset="-122"/>
              </a:rPr>
              <a:t>13—5 </a:t>
            </a:r>
            <a:r>
              <a:rPr lang="zh-CN" altLang="en-US" b="1">
                <a:solidFill>
                  <a:schemeClr val="tx2"/>
                </a:solidFill>
                <a:latin typeface="Times New Roman" panose="02020603050405020304" pitchFamily="2" charset="0"/>
                <a:ea typeface="隶书" panose="02010509060101010101" pitchFamily="1" charset="-122"/>
              </a:rPr>
              <a:t>滚动轴承尺寸的选择</a:t>
            </a:r>
          </a:p>
        </p:txBody>
      </p:sp>
    </p:spTree>
  </p:cSld>
  <p:clrMapOvr>
    <a:masterClrMapping/>
  </p:clrMapOvr>
  <p:transition>
    <p:whee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1509"/>
                                        </p:tgtEl>
                                        <p:attrNameLst>
                                          <p:attrName>style.visibility</p:attrName>
                                        </p:attrNameLst>
                                      </p:cBhvr>
                                      <p:to>
                                        <p:strVal val="visible"/>
                                      </p:to>
                                    </p:set>
                                    <p:animEffect transition="in" filter="slide(fromBottom)">
                                      <p:cBhvr>
                                        <p:cTn id="7" dur="500"/>
                                        <p:tgtEl>
                                          <p:spTgt spid="21509"/>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4" fill="hold" nodeType="clickEffect">
                                  <p:stCondLst>
                                    <p:cond delay="0"/>
                                  </p:stCondLst>
                                  <p:childTnLst>
                                    <p:set>
                                      <p:cBhvr>
                                        <p:cTn id="11" dur="1" fill="hold">
                                          <p:stCondLst>
                                            <p:cond delay="0"/>
                                          </p:stCondLst>
                                        </p:cTn>
                                        <p:tgtEl>
                                          <p:spTgt spid="21507"/>
                                        </p:tgtEl>
                                        <p:attrNameLst>
                                          <p:attrName>style.visibility</p:attrName>
                                        </p:attrNameLst>
                                      </p:cBhvr>
                                      <p:to>
                                        <p:strVal val="visible"/>
                                      </p:to>
                                    </p:set>
                                    <p:animEffect transition="in" filter="wheel(4)">
                                      <p:cBhvr>
                                        <p:cTn id="12" dur="500"/>
                                        <p:tgtEl>
                                          <p:spTgt spid="21507"/>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4" fill="hold" nodeType="clickEffect">
                                  <p:stCondLst>
                                    <p:cond delay="0"/>
                                  </p:stCondLst>
                                  <p:childTnLst>
                                    <p:set>
                                      <p:cBhvr>
                                        <p:cTn id="16" dur="1" fill="hold">
                                          <p:stCondLst>
                                            <p:cond delay="0"/>
                                          </p:stCondLst>
                                        </p:cTn>
                                        <p:tgtEl>
                                          <p:spTgt spid="21508"/>
                                        </p:tgtEl>
                                        <p:attrNameLst>
                                          <p:attrName>style.visibility</p:attrName>
                                        </p:attrNameLst>
                                      </p:cBhvr>
                                      <p:to>
                                        <p:strVal val="visible"/>
                                      </p:to>
                                    </p:set>
                                    <p:animEffect transition="in" filter="wheel(4)">
                                      <p:cBhvr>
                                        <p:cTn id="17" dur="500"/>
                                        <p:tgtEl>
                                          <p:spTgt spid="21508"/>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21506">
                                            <p:txEl>
                                              <p:pRg st="0" end="0"/>
                                            </p:txEl>
                                          </p:spTgt>
                                        </p:tgtEl>
                                        <p:attrNameLst>
                                          <p:attrName>style.visibility</p:attrName>
                                        </p:attrNameLst>
                                      </p:cBhvr>
                                      <p:to>
                                        <p:strVal val="visible"/>
                                      </p:to>
                                    </p:set>
                                    <p:animEffect transition="in" filter="diamond(in)">
                                      <p:cBhvr>
                                        <p:cTn id="22" dur="1000"/>
                                        <p:tgtEl>
                                          <p:spTgt spid="2150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grpId="0" nodeType="clickEffect">
                                  <p:stCondLst>
                                    <p:cond delay="0"/>
                                  </p:stCondLst>
                                  <p:childTnLst>
                                    <p:set>
                                      <p:cBhvr>
                                        <p:cTn id="26" dur="1" fill="hold">
                                          <p:stCondLst>
                                            <p:cond delay="0"/>
                                          </p:stCondLst>
                                        </p:cTn>
                                        <p:tgtEl>
                                          <p:spTgt spid="21506">
                                            <p:txEl>
                                              <p:pRg st="1" end="1"/>
                                            </p:txEl>
                                          </p:spTgt>
                                        </p:tgtEl>
                                        <p:attrNameLst>
                                          <p:attrName>style.visibility</p:attrName>
                                        </p:attrNameLst>
                                      </p:cBhvr>
                                      <p:to>
                                        <p:strVal val="visible"/>
                                      </p:to>
                                    </p:set>
                                    <p:animEffect transition="in" filter="diamond(in)">
                                      <p:cBhvr>
                                        <p:cTn id="27" dur="1000"/>
                                        <p:tgtEl>
                                          <p:spTgt spid="2150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8" presetClass="entr" presetSubtype="16" fill="hold" grpId="0" nodeType="clickEffect">
                                  <p:stCondLst>
                                    <p:cond delay="0"/>
                                  </p:stCondLst>
                                  <p:childTnLst>
                                    <p:set>
                                      <p:cBhvr>
                                        <p:cTn id="31" dur="1" fill="hold">
                                          <p:stCondLst>
                                            <p:cond delay="0"/>
                                          </p:stCondLst>
                                        </p:cTn>
                                        <p:tgtEl>
                                          <p:spTgt spid="21506">
                                            <p:txEl>
                                              <p:pRg st="2" end="2"/>
                                            </p:txEl>
                                          </p:spTgt>
                                        </p:tgtEl>
                                        <p:attrNameLst>
                                          <p:attrName>style.visibility</p:attrName>
                                        </p:attrNameLst>
                                      </p:cBhvr>
                                      <p:to>
                                        <p:strVal val="visible"/>
                                      </p:to>
                                    </p:set>
                                    <p:animEffect transition="in" filter="diamond(in)">
                                      <p:cBhvr>
                                        <p:cTn id="32" dur="1000"/>
                                        <p:tgtEl>
                                          <p:spTgt spid="2150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build="p" bldLvl="5"/>
      <p:bldP spid="2150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内容占位符 22529"/>
          <p:cNvSpPr>
            <a:spLocks noGrp="1"/>
          </p:cNvSpPr>
          <p:nvPr>
            <p:ph idx="1"/>
          </p:nvPr>
        </p:nvSpPr>
        <p:spPr>
          <a:xfrm>
            <a:off x="676275" y="2026920"/>
            <a:ext cx="7931150" cy="4114800"/>
          </a:xfrm>
          <a:noFill/>
          <a:ln>
            <a:noFill/>
          </a:ln>
        </p:spPr>
        <p:txBody>
          <a:bodyPr anchor="t"/>
          <a:lstStyle/>
          <a:p>
            <a:pPr>
              <a:lnSpc>
                <a:spcPct val="150000"/>
              </a:lnSpc>
              <a:buClr>
                <a:srgbClr val="00CC00"/>
              </a:buClr>
            </a:pPr>
            <a:r>
              <a:rPr lang="zh-CN" altLang="en-US" sz="2000" b="1">
                <a:solidFill>
                  <a:schemeClr val="tx2"/>
                </a:solidFill>
                <a:ea typeface="仿宋_GB2312" pitchFamily="1" charset="-122"/>
              </a:rPr>
              <a:t>对于回转的滚动轴承</a:t>
            </a:r>
            <a:r>
              <a:rPr lang="zh-CN" altLang="en-US" sz="2000">
                <a:solidFill>
                  <a:schemeClr val="tx2"/>
                </a:solidFill>
              </a:rPr>
              <a:t>：</a:t>
            </a:r>
            <a:r>
              <a:rPr lang="zh-CN" altLang="en-US" sz="2000">
                <a:solidFill>
                  <a:schemeClr val="tx2"/>
                </a:solidFill>
                <a:ea typeface="华文中宋" panose="02010600040101010101" pitchFamily="2" charset="-122"/>
              </a:rPr>
              <a:t>接触疲劳寿命计算（针对点蚀失效）和</a:t>
            </a:r>
          </a:p>
          <a:p>
            <a:pPr>
              <a:lnSpc>
                <a:spcPct val="150000"/>
              </a:lnSpc>
              <a:buClr>
                <a:srgbClr val="00CC00"/>
              </a:buClr>
              <a:buNone/>
            </a:pPr>
            <a:r>
              <a:rPr lang="zh-CN" altLang="en-US" sz="2000">
                <a:solidFill>
                  <a:schemeClr val="tx2"/>
                </a:solidFill>
                <a:ea typeface="华文中宋" panose="02010600040101010101" pitchFamily="2" charset="-122"/>
              </a:rPr>
              <a:t>                                      静强度计算（针对塑变失效）。</a:t>
            </a:r>
          </a:p>
          <a:p>
            <a:pPr>
              <a:lnSpc>
                <a:spcPct val="150000"/>
              </a:lnSpc>
              <a:buClr>
                <a:srgbClr val="00CC00"/>
              </a:buClr>
            </a:pPr>
            <a:r>
              <a:rPr lang="zh-CN" altLang="en-US" sz="2000" b="1">
                <a:solidFill>
                  <a:schemeClr val="tx2"/>
                </a:solidFill>
                <a:ea typeface="仿宋_GB2312" pitchFamily="1" charset="-122"/>
              </a:rPr>
              <a:t>对于摆动或转速很低的滚动轴承</a:t>
            </a:r>
            <a:r>
              <a:rPr lang="zh-CN" altLang="en-US" sz="2000">
                <a:solidFill>
                  <a:schemeClr val="tx2"/>
                </a:solidFill>
              </a:rPr>
              <a:t>：</a:t>
            </a:r>
            <a:r>
              <a:rPr lang="zh-CN" altLang="en-US" sz="2000">
                <a:solidFill>
                  <a:schemeClr val="tx2"/>
                </a:solidFill>
                <a:ea typeface="华文中宋" panose="02010600040101010101" pitchFamily="2" charset="-122"/>
              </a:rPr>
              <a:t>只需作静强度计算。</a:t>
            </a:r>
          </a:p>
          <a:p>
            <a:pPr>
              <a:lnSpc>
                <a:spcPct val="150000"/>
              </a:lnSpc>
              <a:buClr>
                <a:srgbClr val="00CC00"/>
              </a:buClr>
            </a:pPr>
            <a:r>
              <a:rPr lang="zh-CN" altLang="en-US" sz="2000" b="1">
                <a:solidFill>
                  <a:schemeClr val="tx2"/>
                </a:solidFill>
                <a:ea typeface="仿宋_GB2312" pitchFamily="1" charset="-122"/>
              </a:rPr>
              <a:t>对于高速轴承</a:t>
            </a:r>
            <a:r>
              <a:rPr lang="zh-CN" altLang="en-US" sz="2000">
                <a:solidFill>
                  <a:schemeClr val="tx2"/>
                </a:solidFill>
              </a:rPr>
              <a:t>：</a:t>
            </a:r>
            <a:r>
              <a:rPr lang="zh-CN" altLang="en-US" sz="2000">
                <a:solidFill>
                  <a:schemeClr val="tx2"/>
                </a:solidFill>
                <a:ea typeface="华文中宋" panose="02010600040101010101" pitchFamily="2" charset="-122"/>
              </a:rPr>
              <a:t>除进行疲劳寿命计算外，还需校核极限转速。</a:t>
            </a:r>
          </a:p>
          <a:p>
            <a:pPr>
              <a:lnSpc>
                <a:spcPct val="150000"/>
              </a:lnSpc>
              <a:buClr>
                <a:srgbClr val="00CC00"/>
              </a:buClr>
              <a:buNone/>
            </a:pPr>
            <a:r>
              <a:rPr lang="zh-CN" altLang="en-US" sz="2400" b="1">
                <a:solidFill>
                  <a:schemeClr val="tx2"/>
                </a:solidFill>
                <a:ea typeface="隶书" panose="02010509060101010101" pitchFamily="1" charset="-122"/>
              </a:rPr>
              <a:t>特别注意</a:t>
            </a:r>
            <a:r>
              <a:rPr lang="zh-CN" altLang="en-US" sz="2000">
                <a:solidFill>
                  <a:schemeClr val="tx2"/>
                </a:solidFill>
              </a:rPr>
              <a:t>：</a:t>
            </a:r>
            <a:r>
              <a:rPr lang="zh-CN" altLang="en-US" sz="2000">
                <a:solidFill>
                  <a:schemeClr val="tx2"/>
                </a:solidFill>
                <a:ea typeface="华文中宋" panose="02010600040101010101" pitchFamily="2" charset="-122"/>
              </a:rPr>
              <a:t>滚动轴承组合设计的合理结构和密封对保证轴承正常工作起着决定性的作用。</a:t>
            </a:r>
          </a:p>
        </p:txBody>
      </p:sp>
      <p:sp>
        <p:nvSpPr>
          <p:cNvPr id="22531" name="矩形 22530"/>
          <p:cNvSpPr/>
          <p:nvPr/>
        </p:nvSpPr>
        <p:spPr>
          <a:xfrm>
            <a:off x="568325" y="1353820"/>
            <a:ext cx="4095750" cy="519113"/>
          </a:xfrm>
          <a:prstGeom prst="rect">
            <a:avLst/>
          </a:prstGeom>
          <a:noFill/>
          <a:ln w="9525">
            <a:noFill/>
          </a:ln>
        </p:spPr>
        <p:txBody>
          <a:bodyPr wrap="none" anchor="t">
            <a:spAutoFit/>
          </a:bodyPr>
          <a:lstStyle/>
          <a:p>
            <a:pPr>
              <a:spcBef>
                <a:spcPct val="50000"/>
              </a:spcBef>
            </a:pPr>
            <a:r>
              <a:rPr lang="zh-CN" altLang="en-US" b="1">
                <a:solidFill>
                  <a:schemeClr val="tx2"/>
                </a:solidFill>
                <a:latin typeface="Times New Roman" panose="02020603050405020304" pitchFamily="2" charset="0"/>
                <a:ea typeface="华文中宋" panose="02010600040101010101" pitchFamily="2" charset="-122"/>
              </a:rPr>
              <a:t>三、滚动轴承的设计准则</a:t>
            </a:r>
          </a:p>
        </p:txBody>
      </p:sp>
      <p:sp>
        <p:nvSpPr>
          <p:cNvPr id="16391" name="文本框 17415">
            <a:hlinkClick r:id="rId2" action="ppaction://hlinksldjump"/>
          </p:cNvPr>
          <p:cNvSpPr txBox="1"/>
          <p:nvPr/>
        </p:nvSpPr>
        <p:spPr>
          <a:xfrm>
            <a:off x="2588260" y="152400"/>
            <a:ext cx="4922838" cy="435610"/>
          </a:xfrm>
          <a:prstGeom prst="rect">
            <a:avLst/>
          </a:prstGeom>
          <a:noFill/>
          <a:ln w="9525">
            <a:noFill/>
          </a:ln>
        </p:spPr>
        <p:txBody>
          <a:bodyPr anchor="t">
            <a:spAutoFit/>
          </a:bodyPr>
          <a:lstStyle/>
          <a:p>
            <a:pPr>
              <a:lnSpc>
                <a:spcPct val="80000"/>
              </a:lnSpc>
            </a:pPr>
            <a:r>
              <a:rPr lang="zh-CN" altLang="en-US" b="1">
                <a:solidFill>
                  <a:schemeClr val="tx2"/>
                </a:solidFill>
                <a:latin typeface="Times New Roman" panose="02020603050405020304" pitchFamily="2" charset="0"/>
                <a:ea typeface="隶书" panose="02010509060101010101" pitchFamily="1" charset="-122"/>
              </a:rPr>
              <a:t>§</a:t>
            </a:r>
            <a:r>
              <a:rPr lang="en-US" altLang="zh-CN" b="1">
                <a:solidFill>
                  <a:schemeClr val="tx2"/>
                </a:solidFill>
                <a:latin typeface="Times New Roman" panose="02020603050405020304" pitchFamily="2" charset="0"/>
                <a:ea typeface="隶书" panose="02010509060101010101" pitchFamily="1" charset="-122"/>
              </a:rPr>
              <a:t>13—5 </a:t>
            </a:r>
            <a:r>
              <a:rPr lang="zh-CN" altLang="en-US" b="1">
                <a:solidFill>
                  <a:schemeClr val="tx2"/>
                </a:solidFill>
                <a:latin typeface="Times New Roman" panose="02020603050405020304" pitchFamily="2" charset="0"/>
                <a:ea typeface="隶书" panose="02010509060101010101" pitchFamily="1" charset="-122"/>
              </a:rPr>
              <a:t>滚动轴承尺寸的选择</a:t>
            </a:r>
          </a:p>
        </p:txBody>
      </p:sp>
    </p:spTree>
  </p:cSld>
  <p:clrMapOvr>
    <a:masterClrMapping/>
  </p:clrMapOvr>
  <p:transition>
    <p:whee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22531"/>
                                        </p:tgtEl>
                                        <p:attrNameLst>
                                          <p:attrName>style.visibility</p:attrName>
                                        </p:attrNameLst>
                                      </p:cBhvr>
                                      <p:to>
                                        <p:strVal val="visible"/>
                                      </p:to>
                                    </p:set>
                                    <p:anim calcmode="lin" valueType="num">
                                      <p:cBhvr>
                                        <p:cTn id="7" dur="500" fill="hold"/>
                                        <p:tgtEl>
                                          <p:spTgt spid="22531"/>
                                        </p:tgtEl>
                                        <p:attrNameLst>
                                          <p:attrName>ppt_w</p:attrName>
                                        </p:attrNameLst>
                                      </p:cBhvr>
                                      <p:tavLst>
                                        <p:tav tm="0">
                                          <p:val>
                                            <p:fltVal val="0"/>
                                          </p:val>
                                        </p:tav>
                                        <p:tav tm="100000">
                                          <p:val>
                                            <p:strVal val="#ppt_w"/>
                                          </p:val>
                                        </p:tav>
                                      </p:tavLst>
                                    </p:anim>
                                    <p:anim calcmode="lin" valueType="num">
                                      <p:cBhvr>
                                        <p:cTn id="8" dur="500" fill="hold"/>
                                        <p:tgtEl>
                                          <p:spTgt spid="22531"/>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22530">
                                            <p:txEl>
                                              <p:pRg st="0" end="0"/>
                                            </p:txEl>
                                          </p:spTgt>
                                        </p:tgtEl>
                                        <p:attrNameLst>
                                          <p:attrName>style.visibility</p:attrName>
                                        </p:attrNameLst>
                                      </p:cBhvr>
                                      <p:to>
                                        <p:strVal val="visible"/>
                                      </p:to>
                                    </p:set>
                                    <p:animEffect transition="in" filter="slide(fromBottom)">
                                      <p:cBhvr>
                                        <p:cTn id="13" dur="500"/>
                                        <p:tgtEl>
                                          <p:spTgt spid="22530">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grpId="0" nodeType="clickEffect">
                                  <p:stCondLst>
                                    <p:cond delay="0"/>
                                  </p:stCondLst>
                                  <p:childTnLst>
                                    <p:set>
                                      <p:cBhvr>
                                        <p:cTn id="17" dur="1" fill="hold">
                                          <p:stCondLst>
                                            <p:cond delay="0"/>
                                          </p:stCondLst>
                                        </p:cTn>
                                        <p:tgtEl>
                                          <p:spTgt spid="22530">
                                            <p:txEl>
                                              <p:pRg st="1" end="1"/>
                                            </p:txEl>
                                          </p:spTgt>
                                        </p:tgtEl>
                                        <p:attrNameLst>
                                          <p:attrName>style.visibility</p:attrName>
                                        </p:attrNameLst>
                                      </p:cBhvr>
                                      <p:to>
                                        <p:strVal val="visible"/>
                                      </p:to>
                                    </p:set>
                                    <p:animEffect transition="in" filter="slide(fromBottom)">
                                      <p:cBhvr>
                                        <p:cTn id="18" dur="500"/>
                                        <p:tgtEl>
                                          <p:spTgt spid="22530">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grpId="0" nodeType="clickEffect">
                                  <p:stCondLst>
                                    <p:cond delay="0"/>
                                  </p:stCondLst>
                                  <p:childTnLst>
                                    <p:set>
                                      <p:cBhvr>
                                        <p:cTn id="22" dur="1" fill="hold">
                                          <p:stCondLst>
                                            <p:cond delay="0"/>
                                          </p:stCondLst>
                                        </p:cTn>
                                        <p:tgtEl>
                                          <p:spTgt spid="22530">
                                            <p:txEl>
                                              <p:pRg st="2" end="2"/>
                                            </p:txEl>
                                          </p:spTgt>
                                        </p:tgtEl>
                                        <p:attrNameLst>
                                          <p:attrName>style.visibility</p:attrName>
                                        </p:attrNameLst>
                                      </p:cBhvr>
                                      <p:to>
                                        <p:strVal val="visible"/>
                                      </p:to>
                                    </p:set>
                                    <p:animEffect transition="in" filter="slide(fromBottom)">
                                      <p:cBhvr>
                                        <p:cTn id="23" dur="500"/>
                                        <p:tgtEl>
                                          <p:spTgt spid="22530">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4" fill="hold" grpId="0" nodeType="clickEffect">
                                  <p:stCondLst>
                                    <p:cond delay="0"/>
                                  </p:stCondLst>
                                  <p:childTnLst>
                                    <p:set>
                                      <p:cBhvr>
                                        <p:cTn id="27" dur="1" fill="hold">
                                          <p:stCondLst>
                                            <p:cond delay="0"/>
                                          </p:stCondLst>
                                        </p:cTn>
                                        <p:tgtEl>
                                          <p:spTgt spid="22530">
                                            <p:txEl>
                                              <p:pRg st="3" end="3"/>
                                            </p:txEl>
                                          </p:spTgt>
                                        </p:tgtEl>
                                        <p:attrNameLst>
                                          <p:attrName>style.visibility</p:attrName>
                                        </p:attrNameLst>
                                      </p:cBhvr>
                                      <p:to>
                                        <p:strVal val="visible"/>
                                      </p:to>
                                    </p:set>
                                    <p:animEffect transition="in" filter="slide(fromBottom)">
                                      <p:cBhvr>
                                        <p:cTn id="28" dur="500"/>
                                        <p:tgtEl>
                                          <p:spTgt spid="22530">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4" fill="hold" grpId="0" nodeType="clickEffect">
                                  <p:stCondLst>
                                    <p:cond delay="0"/>
                                  </p:stCondLst>
                                  <p:childTnLst>
                                    <p:set>
                                      <p:cBhvr>
                                        <p:cTn id="32" dur="1" fill="hold">
                                          <p:stCondLst>
                                            <p:cond delay="0"/>
                                          </p:stCondLst>
                                        </p:cTn>
                                        <p:tgtEl>
                                          <p:spTgt spid="22530">
                                            <p:txEl>
                                              <p:pRg st="4" end="4"/>
                                            </p:txEl>
                                          </p:spTgt>
                                        </p:tgtEl>
                                        <p:attrNameLst>
                                          <p:attrName>style.visibility</p:attrName>
                                        </p:attrNameLst>
                                      </p:cBhvr>
                                      <p:to>
                                        <p:strVal val="visible"/>
                                      </p:to>
                                    </p:set>
                                    <p:animEffect transition="in" filter="slide(fromBottom)">
                                      <p:cBhvr>
                                        <p:cTn id="33" dur="500"/>
                                        <p:tgtEl>
                                          <p:spTgt spid="2253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build="p" bldLvl="5"/>
      <p:bldP spid="2253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矩形 5121"/>
          <p:cNvSpPr>
            <a:spLocks noChangeAspect="1"/>
          </p:cNvSpPr>
          <p:nvPr/>
        </p:nvSpPr>
        <p:spPr>
          <a:xfrm>
            <a:off x="227013" y="303213"/>
            <a:ext cx="571500" cy="571500"/>
          </a:xfrm>
          <a:prstGeom prst="rect">
            <a:avLst/>
          </a:prstGeom>
          <a:noFill/>
          <a:ln w="9525">
            <a:noFill/>
          </a:ln>
        </p:spPr>
        <p:txBody>
          <a:bodyPr anchor="t"/>
          <a:lstStyle/>
          <a:p>
            <a:endParaRPr lang="zh-CN" altLang="en-US">
              <a:latin typeface="Times New Roman" panose="02020603050405020304" pitchFamily="2" charset="0"/>
              <a:ea typeface="宋体" panose="02010600030101010101" pitchFamily="2" charset="-122"/>
            </a:endParaRPr>
          </a:p>
        </p:txBody>
      </p:sp>
      <p:pic>
        <p:nvPicPr>
          <p:cNvPr id="5123" name="图片 5122"/>
          <p:cNvPicPr>
            <a:picLocks noChangeAspect="1"/>
          </p:cNvPicPr>
          <p:nvPr/>
        </p:nvPicPr>
        <p:blipFill>
          <a:blip r:embed="rId2">
            <a:clrChange>
              <a:clrFrom>
                <a:srgbClr val="FFFFFF"/>
              </a:clrFrom>
              <a:clrTo>
                <a:srgbClr val="FFFFFF">
                  <a:alpha val="0"/>
                </a:srgbClr>
              </a:clrTo>
            </a:clrChange>
          </a:blip>
          <a:srcRect l="15584" r="29871"/>
          <a:stretch>
            <a:fillRect/>
          </a:stretch>
        </p:blipFill>
        <p:spPr>
          <a:xfrm>
            <a:off x="800100" y="1428750"/>
            <a:ext cx="1066800" cy="2438400"/>
          </a:xfrm>
          <a:prstGeom prst="rect">
            <a:avLst/>
          </a:prstGeom>
          <a:noFill/>
          <a:ln w="9525">
            <a:noFill/>
          </a:ln>
        </p:spPr>
      </p:pic>
      <p:grpSp>
        <p:nvGrpSpPr>
          <p:cNvPr id="5124" name="组合 5123"/>
          <p:cNvGrpSpPr/>
          <p:nvPr/>
        </p:nvGrpSpPr>
        <p:grpSpPr>
          <a:xfrm>
            <a:off x="2546350" y="5486400"/>
            <a:ext cx="2478088" cy="1371600"/>
            <a:chOff x="0" y="0"/>
            <a:chExt cx="1561" cy="864"/>
          </a:xfrm>
        </p:grpSpPr>
        <p:sp>
          <p:nvSpPr>
            <p:cNvPr id="5125" name="文本框 5124"/>
            <p:cNvSpPr txBox="1"/>
            <p:nvPr/>
          </p:nvSpPr>
          <p:spPr>
            <a:xfrm>
              <a:off x="0" y="205"/>
              <a:ext cx="692" cy="288"/>
            </a:xfrm>
            <a:prstGeom prst="rect">
              <a:avLst/>
            </a:prstGeom>
            <a:noFill/>
            <a:ln w="9525">
              <a:noFill/>
              <a:miter/>
            </a:ln>
          </p:spPr>
          <p:txBody>
            <a:bodyPr wrap="none" anchor="t">
              <a:spAutoFit/>
            </a:bodyPr>
            <a:lstStyle/>
            <a:p>
              <a:pPr>
                <a:buClr>
                  <a:srgbClr val="000000"/>
                </a:buClr>
              </a:pPr>
              <a:r>
                <a:rPr lang="zh-CN" altLang="en-US" sz="2400" noProof="1">
                  <a:solidFill>
                    <a:schemeClr val="tx2"/>
                  </a:solidFill>
                  <a:effectLst>
                    <a:outerShdw blurRad="38100" dist="38100" dir="2700000">
                      <a:srgbClr val="C0C0C0"/>
                    </a:outerShdw>
                  </a:effectLst>
                  <a:latin typeface="Arial" panose="020B0604020202020204" pitchFamily="34" charset="0"/>
                  <a:ea typeface="华文中宋" panose="02010600040101010101" pitchFamily="2" charset="-122"/>
                  <a:cs typeface="+mn-ea"/>
                </a:rPr>
                <a:t>保持架</a:t>
              </a:r>
              <a:endParaRPr lang="zh-CN" altLang="en-US" sz="2400" noProof="1">
                <a:solidFill>
                  <a:schemeClr val="tx2"/>
                </a:solidFill>
                <a:effectLst>
                  <a:outerShdw blurRad="38100" dist="38100" dir="2700000">
                    <a:srgbClr val="C0C0C0"/>
                  </a:outerShdw>
                </a:effectLst>
                <a:latin typeface="Arial" panose="020B0604020202020204" pitchFamily="34" charset="0"/>
                <a:ea typeface="华文中宋" panose="02010600040101010101" pitchFamily="2" charset="-122"/>
              </a:endParaRPr>
            </a:p>
          </p:txBody>
        </p:sp>
        <p:pic>
          <p:nvPicPr>
            <p:cNvPr id="4101" name="图片 5125"/>
            <p:cNvPicPr>
              <a:picLocks noChangeAspect="1"/>
            </p:cNvPicPr>
            <p:nvPr/>
          </p:nvPicPr>
          <p:blipFill>
            <a:blip r:embed="rId3"/>
            <a:stretch>
              <a:fillRect/>
            </a:stretch>
          </p:blipFill>
          <p:spPr>
            <a:xfrm>
              <a:off x="720" y="0"/>
              <a:ext cx="841" cy="864"/>
            </a:xfrm>
            <a:prstGeom prst="rect">
              <a:avLst/>
            </a:prstGeom>
            <a:noFill/>
            <a:ln w="9525">
              <a:noFill/>
            </a:ln>
          </p:spPr>
        </p:pic>
      </p:grpSp>
      <p:grpSp>
        <p:nvGrpSpPr>
          <p:cNvPr id="5127" name="组合 5126"/>
          <p:cNvGrpSpPr/>
          <p:nvPr/>
        </p:nvGrpSpPr>
        <p:grpSpPr>
          <a:xfrm>
            <a:off x="2192338" y="800100"/>
            <a:ext cx="2700337" cy="5486400"/>
            <a:chOff x="0" y="0"/>
            <a:chExt cx="1701" cy="3456"/>
          </a:xfrm>
        </p:grpSpPr>
        <p:sp>
          <p:nvSpPr>
            <p:cNvPr id="4103" name="左大括号 5127"/>
            <p:cNvSpPr/>
            <p:nvPr/>
          </p:nvSpPr>
          <p:spPr>
            <a:xfrm>
              <a:off x="0" y="480"/>
              <a:ext cx="240" cy="2976"/>
            </a:xfrm>
            <a:prstGeom prst="leftBrace">
              <a:avLst>
                <a:gd name="adj1" fmla="val 103103"/>
                <a:gd name="adj2" fmla="val 50000"/>
              </a:avLst>
            </a:prstGeom>
            <a:noFill/>
            <a:ln w="9525" cap="flat" cmpd="sng">
              <a:solidFill>
                <a:srgbClr val="40458C"/>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nvGrpSpPr>
            <p:cNvPr id="4104" name="组合 5128"/>
            <p:cNvGrpSpPr/>
            <p:nvPr/>
          </p:nvGrpSpPr>
          <p:grpSpPr>
            <a:xfrm>
              <a:off x="192" y="0"/>
              <a:ext cx="1509" cy="816"/>
              <a:chOff x="0" y="0"/>
              <a:chExt cx="1509" cy="816"/>
            </a:xfrm>
          </p:grpSpPr>
          <p:pic>
            <p:nvPicPr>
              <p:cNvPr id="4105" name="图片 5129"/>
              <p:cNvPicPr>
                <a:picLocks noChangeAspect="1"/>
              </p:cNvPicPr>
              <p:nvPr/>
            </p:nvPicPr>
            <p:blipFill>
              <a:blip r:embed="rId4">
                <a:clrChange>
                  <a:clrFrom>
                    <a:srgbClr val="FFFFFF"/>
                  </a:clrFrom>
                  <a:clrTo>
                    <a:srgbClr val="FFFFFF">
                      <a:alpha val="0"/>
                    </a:srgbClr>
                  </a:clrTo>
                </a:clrChange>
              </a:blip>
              <a:stretch>
                <a:fillRect/>
              </a:stretch>
            </p:blipFill>
            <p:spPr>
              <a:xfrm>
                <a:off x="720" y="0"/>
                <a:ext cx="789" cy="816"/>
              </a:xfrm>
              <a:prstGeom prst="rect">
                <a:avLst/>
              </a:prstGeom>
              <a:noFill/>
              <a:ln w="9525">
                <a:noFill/>
              </a:ln>
            </p:spPr>
          </p:pic>
          <p:sp>
            <p:nvSpPr>
              <p:cNvPr id="5131" name="矩形 5130"/>
              <p:cNvSpPr/>
              <p:nvPr/>
            </p:nvSpPr>
            <p:spPr>
              <a:xfrm>
                <a:off x="0" y="301"/>
                <a:ext cx="500" cy="288"/>
              </a:xfrm>
              <a:prstGeom prst="rect">
                <a:avLst/>
              </a:prstGeom>
              <a:noFill/>
              <a:ln w="9525">
                <a:noFill/>
                <a:miter/>
              </a:ln>
            </p:spPr>
            <p:txBody>
              <a:bodyPr wrap="none" anchor="t">
                <a:spAutoFit/>
              </a:bodyPr>
              <a:lstStyle/>
              <a:p>
                <a:pPr lvl="0" fontAlgn="base">
                  <a:buClr>
                    <a:srgbClr val="000000"/>
                  </a:buClr>
                </a:pPr>
                <a:r>
                  <a:rPr lang="zh-CN" altLang="en-US" sz="2400" strike="noStrike" noProof="1">
                    <a:solidFill>
                      <a:schemeClr val="tx2"/>
                    </a:solidFill>
                    <a:effectLst>
                      <a:outerShdw blurRad="38100" dist="38100" dir="2700000">
                        <a:srgbClr val="C0C0C0"/>
                      </a:outerShdw>
                    </a:effectLst>
                    <a:latin typeface="Arial" panose="020B0604020202020204" pitchFamily="34" charset="0"/>
                    <a:ea typeface="华文中宋" panose="02010600040101010101" pitchFamily="2" charset="-122"/>
                    <a:cs typeface="+mn-ea"/>
                  </a:rPr>
                  <a:t>内圈</a:t>
                </a:r>
                <a:endParaRPr lang="zh-CN" altLang="en-US" sz="2400" strike="noStrike" noProof="1">
                  <a:solidFill>
                    <a:schemeClr val="tx2"/>
                  </a:solidFill>
                  <a:effectLst>
                    <a:outerShdw blurRad="38100" dist="38100" dir="2700000">
                      <a:srgbClr val="C0C0C0"/>
                    </a:outerShdw>
                  </a:effectLst>
                  <a:latin typeface="Arial" panose="020B0604020202020204" pitchFamily="34" charset="0"/>
                  <a:ea typeface="华文中宋" panose="02010600040101010101" pitchFamily="2" charset="-122"/>
                </a:endParaRPr>
              </a:p>
            </p:txBody>
          </p:sp>
        </p:grpSp>
      </p:grpSp>
      <p:grpSp>
        <p:nvGrpSpPr>
          <p:cNvPr id="5132" name="组合 5131"/>
          <p:cNvGrpSpPr/>
          <p:nvPr/>
        </p:nvGrpSpPr>
        <p:grpSpPr>
          <a:xfrm>
            <a:off x="2530475" y="2032000"/>
            <a:ext cx="2362200" cy="1363663"/>
            <a:chOff x="0" y="0"/>
            <a:chExt cx="1488" cy="859"/>
          </a:xfrm>
        </p:grpSpPr>
        <p:pic>
          <p:nvPicPr>
            <p:cNvPr id="4108" name="图片 5132"/>
            <p:cNvPicPr>
              <a:picLocks noChangeAspect="1"/>
            </p:cNvPicPr>
            <p:nvPr/>
          </p:nvPicPr>
          <p:blipFill>
            <a:blip r:embed="rId5">
              <a:clrChange>
                <a:clrFrom>
                  <a:srgbClr val="FFFFFF"/>
                </a:clrFrom>
                <a:clrTo>
                  <a:srgbClr val="FFFFFF">
                    <a:alpha val="0"/>
                  </a:srgbClr>
                </a:clrTo>
              </a:clrChange>
            </a:blip>
            <a:srcRect r="10527" b="5292"/>
            <a:stretch>
              <a:fillRect/>
            </a:stretch>
          </p:blipFill>
          <p:spPr>
            <a:xfrm>
              <a:off x="672" y="0"/>
              <a:ext cx="816" cy="859"/>
            </a:xfrm>
            <a:prstGeom prst="rect">
              <a:avLst/>
            </a:prstGeom>
            <a:noFill/>
            <a:ln w="9525">
              <a:noFill/>
            </a:ln>
          </p:spPr>
        </p:pic>
        <p:sp>
          <p:nvSpPr>
            <p:cNvPr id="5134" name="矩形 5133"/>
            <p:cNvSpPr/>
            <p:nvPr/>
          </p:nvSpPr>
          <p:spPr>
            <a:xfrm>
              <a:off x="0" y="296"/>
              <a:ext cx="500" cy="288"/>
            </a:xfrm>
            <a:prstGeom prst="rect">
              <a:avLst/>
            </a:prstGeom>
            <a:noFill/>
            <a:ln w="9525">
              <a:noFill/>
              <a:miter/>
            </a:ln>
          </p:spPr>
          <p:txBody>
            <a:bodyPr wrap="none" anchor="t">
              <a:spAutoFit/>
            </a:bodyPr>
            <a:lstStyle/>
            <a:p>
              <a:pPr lvl="0" fontAlgn="base">
                <a:buClr>
                  <a:srgbClr val="000000"/>
                </a:buClr>
              </a:pPr>
              <a:r>
                <a:rPr lang="zh-CN" altLang="en-US" sz="2400" strike="noStrike" noProof="1">
                  <a:solidFill>
                    <a:schemeClr val="tx2"/>
                  </a:solidFill>
                  <a:effectLst>
                    <a:outerShdw blurRad="38100" dist="38100" dir="2700000">
                      <a:srgbClr val="C0C0C0"/>
                    </a:outerShdw>
                  </a:effectLst>
                  <a:latin typeface="Arial" panose="020B0604020202020204" pitchFamily="34" charset="0"/>
                  <a:ea typeface="华文中宋" panose="02010600040101010101" pitchFamily="2" charset="-122"/>
                  <a:cs typeface="+mn-ea"/>
                </a:rPr>
                <a:t>外圈</a:t>
              </a:r>
              <a:endParaRPr lang="zh-CN" altLang="en-US" sz="2400" strike="noStrike" noProof="1">
                <a:solidFill>
                  <a:schemeClr val="tx2"/>
                </a:solidFill>
                <a:effectLst>
                  <a:outerShdw blurRad="38100" dist="38100" dir="2700000">
                    <a:srgbClr val="C0C0C0"/>
                  </a:outerShdw>
                </a:effectLst>
                <a:latin typeface="Arial" panose="020B0604020202020204" pitchFamily="34" charset="0"/>
                <a:ea typeface="华文中宋" panose="02010600040101010101" pitchFamily="2" charset="-122"/>
              </a:endParaRPr>
            </a:p>
          </p:txBody>
        </p:sp>
      </p:grpSp>
      <p:grpSp>
        <p:nvGrpSpPr>
          <p:cNvPr id="5135" name="组合 5134"/>
          <p:cNvGrpSpPr/>
          <p:nvPr/>
        </p:nvGrpSpPr>
        <p:grpSpPr>
          <a:xfrm>
            <a:off x="2508250" y="3394075"/>
            <a:ext cx="2809875" cy="2209800"/>
            <a:chOff x="0" y="0"/>
            <a:chExt cx="1771" cy="1392"/>
          </a:xfrm>
        </p:grpSpPr>
        <p:pic>
          <p:nvPicPr>
            <p:cNvPr id="4111" name="图片 5135"/>
            <p:cNvPicPr>
              <a:picLocks noChangeAspect="1"/>
            </p:cNvPicPr>
            <p:nvPr/>
          </p:nvPicPr>
          <p:blipFill>
            <a:blip r:embed="rId6">
              <a:clrChange>
                <a:clrFrom>
                  <a:srgbClr val="FFFFFF"/>
                </a:clrFrom>
                <a:clrTo>
                  <a:srgbClr val="FFFFFF">
                    <a:alpha val="0"/>
                  </a:srgbClr>
                </a:clrTo>
              </a:clrChange>
            </a:blip>
            <a:stretch>
              <a:fillRect/>
            </a:stretch>
          </p:blipFill>
          <p:spPr>
            <a:xfrm>
              <a:off x="672" y="0"/>
              <a:ext cx="1099" cy="1392"/>
            </a:xfrm>
            <a:prstGeom prst="rect">
              <a:avLst/>
            </a:prstGeom>
            <a:noFill/>
            <a:ln w="9525">
              <a:noFill/>
            </a:ln>
          </p:spPr>
        </p:pic>
        <p:sp>
          <p:nvSpPr>
            <p:cNvPr id="5137" name="矩形 5136"/>
            <p:cNvSpPr/>
            <p:nvPr/>
          </p:nvSpPr>
          <p:spPr>
            <a:xfrm>
              <a:off x="0" y="397"/>
              <a:ext cx="692" cy="288"/>
            </a:xfrm>
            <a:prstGeom prst="rect">
              <a:avLst/>
            </a:prstGeom>
            <a:noFill/>
            <a:ln w="9525">
              <a:noFill/>
              <a:miter/>
            </a:ln>
          </p:spPr>
          <p:txBody>
            <a:bodyPr wrap="none" anchor="t">
              <a:spAutoFit/>
            </a:bodyPr>
            <a:lstStyle/>
            <a:p>
              <a:pPr lvl="0" fontAlgn="base">
                <a:buClr>
                  <a:srgbClr val="000000"/>
                </a:buClr>
              </a:pPr>
              <a:r>
                <a:rPr lang="zh-CN" altLang="en-US" sz="2400" strike="noStrike" noProof="1">
                  <a:solidFill>
                    <a:schemeClr val="tx2"/>
                  </a:solidFill>
                  <a:effectLst>
                    <a:outerShdw blurRad="38100" dist="38100" dir="2700000">
                      <a:srgbClr val="C0C0C0"/>
                    </a:outerShdw>
                  </a:effectLst>
                  <a:latin typeface="Arial" panose="020B0604020202020204" pitchFamily="34" charset="0"/>
                  <a:ea typeface="华文中宋" panose="02010600040101010101" pitchFamily="2" charset="-122"/>
                  <a:cs typeface="+mn-ea"/>
                </a:rPr>
                <a:t>滚动体</a:t>
              </a:r>
              <a:endParaRPr lang="zh-CN" altLang="en-US" sz="2400" strike="noStrike" noProof="1">
                <a:solidFill>
                  <a:schemeClr val="tx2"/>
                </a:solidFill>
                <a:effectLst>
                  <a:outerShdw blurRad="38100" dist="38100" dir="2700000">
                    <a:srgbClr val="C0C0C0"/>
                  </a:outerShdw>
                </a:effectLst>
                <a:latin typeface="Arial" panose="020B0604020202020204" pitchFamily="34" charset="0"/>
                <a:ea typeface="华文中宋" panose="02010600040101010101" pitchFamily="2" charset="-122"/>
              </a:endParaRPr>
            </a:p>
          </p:txBody>
        </p:sp>
      </p:grpSp>
      <p:grpSp>
        <p:nvGrpSpPr>
          <p:cNvPr id="5138" name="组合 5137"/>
          <p:cNvGrpSpPr/>
          <p:nvPr/>
        </p:nvGrpSpPr>
        <p:grpSpPr>
          <a:xfrm>
            <a:off x="63500" y="3929063"/>
            <a:ext cx="2209800" cy="2286000"/>
            <a:chOff x="0" y="0"/>
            <a:chExt cx="1392" cy="1440"/>
          </a:xfrm>
        </p:grpSpPr>
        <p:pic>
          <p:nvPicPr>
            <p:cNvPr id="4114" name="图片 5138"/>
            <p:cNvPicPr>
              <a:picLocks noChangeAspect="1"/>
            </p:cNvPicPr>
            <p:nvPr/>
          </p:nvPicPr>
          <p:blipFill>
            <a:blip r:embed="rId7"/>
            <a:srcRect l="8664" r="7581"/>
            <a:stretch>
              <a:fillRect/>
            </a:stretch>
          </p:blipFill>
          <p:spPr>
            <a:xfrm>
              <a:off x="0" y="168"/>
              <a:ext cx="1392" cy="1272"/>
            </a:xfrm>
            <a:prstGeom prst="rect">
              <a:avLst/>
            </a:prstGeom>
            <a:noFill/>
            <a:ln w="9525">
              <a:noFill/>
            </a:ln>
          </p:spPr>
        </p:pic>
        <p:sp>
          <p:nvSpPr>
            <p:cNvPr id="4115" name="下箭头 5139"/>
            <p:cNvSpPr/>
            <p:nvPr/>
          </p:nvSpPr>
          <p:spPr>
            <a:xfrm>
              <a:off x="780" y="0"/>
              <a:ext cx="138" cy="282"/>
            </a:xfrm>
            <a:prstGeom prst="downArrow">
              <a:avLst>
                <a:gd name="adj1" fmla="val 50000"/>
                <a:gd name="adj2" fmla="val 51049"/>
              </a:avLst>
            </a:prstGeom>
            <a:solidFill>
              <a:srgbClr val="00CC99"/>
            </a:solidFill>
            <a:ln w="9525" cap="flat" cmpd="sng">
              <a:solidFill>
                <a:srgbClr val="40458C"/>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sp>
        <p:nvSpPr>
          <p:cNvPr id="5141" name="矩形 5140"/>
          <p:cNvSpPr/>
          <p:nvPr/>
        </p:nvSpPr>
        <p:spPr>
          <a:xfrm>
            <a:off x="0" y="743268"/>
            <a:ext cx="1828800" cy="519112"/>
          </a:xfrm>
          <a:prstGeom prst="rect">
            <a:avLst/>
          </a:prstGeom>
          <a:noFill/>
          <a:ln w="9525">
            <a:noFill/>
          </a:ln>
        </p:spPr>
        <p:txBody>
          <a:bodyPr wrap="none" anchor="t">
            <a:spAutoFit/>
          </a:bodyPr>
          <a:lstStyle/>
          <a:p>
            <a:pPr>
              <a:spcBef>
                <a:spcPct val="20000"/>
              </a:spcBef>
              <a:buClr>
                <a:schemeClr val="folHlink"/>
              </a:buClr>
              <a:buSzPct val="60000"/>
              <a:buFont typeface="Wingdings" panose="05000000000000000000" pitchFamily="2" charset="2"/>
              <a:buNone/>
            </a:pPr>
            <a:r>
              <a:rPr lang="en-US" altLang="zh-CN">
                <a:solidFill>
                  <a:schemeClr val="tx2"/>
                </a:solidFill>
                <a:latin typeface="Tahoma" panose="020B0604030504040204" pitchFamily="2" charset="0"/>
                <a:ea typeface="华文中宋" panose="02010600040101010101" pitchFamily="2" charset="-122"/>
              </a:rPr>
              <a:t>  </a:t>
            </a:r>
            <a:r>
              <a:rPr lang="zh-CN" altLang="en-US">
                <a:solidFill>
                  <a:schemeClr val="tx2"/>
                </a:solidFill>
                <a:latin typeface="Tahoma" panose="020B0604030504040204" pitchFamily="2" charset="0"/>
                <a:ea typeface="华文中宋" panose="02010600040101010101" pitchFamily="2" charset="-122"/>
              </a:rPr>
              <a:t>一、组成</a:t>
            </a:r>
          </a:p>
        </p:txBody>
      </p:sp>
      <p:sp>
        <p:nvSpPr>
          <p:cNvPr id="4117" name="文本框 5141">
            <a:hlinkClick r:id="rId8" action="ppaction://hlinksldjump"/>
          </p:cNvPr>
          <p:cNvSpPr txBox="1"/>
          <p:nvPr/>
        </p:nvSpPr>
        <p:spPr>
          <a:xfrm>
            <a:off x="4719955" y="182245"/>
            <a:ext cx="2550160" cy="435610"/>
          </a:xfrm>
          <a:prstGeom prst="rect">
            <a:avLst/>
          </a:prstGeom>
          <a:noFill/>
          <a:ln w="9525">
            <a:noFill/>
          </a:ln>
        </p:spPr>
        <p:txBody>
          <a:bodyPr wrap="square" anchor="b" anchorCtr="1">
            <a:spAutoFit/>
          </a:bodyPr>
          <a:lstStyle/>
          <a:p>
            <a:pPr>
              <a:lnSpc>
                <a:spcPct val="80000"/>
              </a:lnSpc>
              <a:spcBef>
                <a:spcPct val="10000"/>
              </a:spcBef>
            </a:pPr>
            <a:r>
              <a:rPr lang="zh-CN" altLang="en-US" b="1">
                <a:solidFill>
                  <a:schemeClr val="tx2"/>
                </a:solidFill>
                <a:latin typeface="Times New Roman" panose="02020603050405020304" pitchFamily="2" charset="0"/>
                <a:ea typeface="隶书" panose="02010509060101010101" pitchFamily="1" charset="-122"/>
              </a:rPr>
              <a:t>§</a:t>
            </a:r>
            <a:r>
              <a:rPr lang="en-US" altLang="zh-CN" b="1">
                <a:solidFill>
                  <a:schemeClr val="tx2"/>
                </a:solidFill>
                <a:latin typeface="Times New Roman" panose="02020603050405020304" pitchFamily="2" charset="0"/>
                <a:ea typeface="隶书" panose="02010509060101010101" pitchFamily="1" charset="-122"/>
              </a:rPr>
              <a:t>13—1</a:t>
            </a:r>
            <a:r>
              <a:rPr lang="en-US" altLang="zh-CN" b="1">
                <a:solidFill>
                  <a:schemeClr val="tx2"/>
                </a:solidFill>
                <a:latin typeface="隶书" panose="02010509060101010101" pitchFamily="1" charset="-122"/>
                <a:ea typeface="隶书" panose="02010509060101010101" pitchFamily="1" charset="-122"/>
              </a:rPr>
              <a:t> </a:t>
            </a:r>
            <a:r>
              <a:rPr lang="zh-CN" altLang="en-US" b="1">
                <a:solidFill>
                  <a:schemeClr val="tx2"/>
                </a:solidFill>
                <a:latin typeface="隶书" panose="02010509060101010101" pitchFamily="1" charset="-122"/>
                <a:ea typeface="隶书" panose="02010509060101010101" pitchFamily="1" charset="-122"/>
              </a:rPr>
              <a:t>概述</a:t>
            </a:r>
          </a:p>
        </p:txBody>
      </p:sp>
      <p:pic>
        <p:nvPicPr>
          <p:cNvPr id="5143" name="图片 5142" descr="冲压保持架子11"/>
          <p:cNvPicPr>
            <a:picLocks noChangeAspect="1"/>
          </p:cNvPicPr>
          <p:nvPr/>
        </p:nvPicPr>
        <p:blipFill>
          <a:blip r:embed="rId9"/>
          <a:stretch>
            <a:fillRect/>
          </a:stretch>
        </p:blipFill>
        <p:spPr>
          <a:xfrm>
            <a:off x="5651500" y="5184775"/>
            <a:ext cx="1828800" cy="1601788"/>
          </a:xfrm>
          <a:prstGeom prst="rect">
            <a:avLst/>
          </a:prstGeom>
          <a:noFill/>
          <a:ln w="9525">
            <a:noFill/>
          </a:ln>
        </p:spPr>
      </p:pic>
      <p:pic>
        <p:nvPicPr>
          <p:cNvPr id="5144" name="图片 5143" descr="冲压保持架子2"/>
          <p:cNvPicPr>
            <a:picLocks noChangeAspect="1"/>
          </p:cNvPicPr>
          <p:nvPr/>
        </p:nvPicPr>
        <p:blipFill>
          <a:blip r:embed="rId10"/>
          <a:stretch>
            <a:fillRect/>
          </a:stretch>
        </p:blipFill>
        <p:spPr>
          <a:xfrm>
            <a:off x="7616825" y="5137150"/>
            <a:ext cx="1438275" cy="1689100"/>
          </a:xfrm>
          <a:prstGeom prst="rect">
            <a:avLst/>
          </a:prstGeom>
          <a:noFill/>
          <a:ln w="9525">
            <a:noFill/>
          </a:ln>
        </p:spPr>
      </p:pic>
      <p:pic>
        <p:nvPicPr>
          <p:cNvPr id="5145" name="图片 5144" descr="各类滚动体图1"/>
          <p:cNvPicPr>
            <a:picLocks noChangeAspect="1"/>
          </p:cNvPicPr>
          <p:nvPr/>
        </p:nvPicPr>
        <p:blipFill>
          <a:blip r:embed="rId11">
            <a:clrChange>
              <a:clrFrom>
                <a:srgbClr val="FFFFFF"/>
              </a:clrFrom>
              <a:clrTo>
                <a:srgbClr val="FFFFFF">
                  <a:alpha val="0"/>
                </a:srgbClr>
              </a:clrTo>
            </a:clrChange>
          </a:blip>
          <a:srcRect l="59079" t="51250" r="3967" b="10612"/>
          <a:stretch>
            <a:fillRect/>
          </a:stretch>
        </p:blipFill>
        <p:spPr>
          <a:xfrm>
            <a:off x="6042025" y="2878138"/>
            <a:ext cx="2673350" cy="2187575"/>
          </a:xfrm>
          <a:prstGeom prst="rect">
            <a:avLst/>
          </a:prstGeom>
          <a:noFill/>
          <a:ln w="9525">
            <a:noFill/>
          </a:ln>
        </p:spPr>
      </p:pic>
      <p:pic>
        <p:nvPicPr>
          <p:cNvPr id="5146" name="图片 5145" descr="轴承内圈"/>
          <p:cNvPicPr>
            <a:picLocks noChangeAspect="1"/>
          </p:cNvPicPr>
          <p:nvPr/>
        </p:nvPicPr>
        <p:blipFill>
          <a:blip r:embed="rId12"/>
          <a:srcRect r="5333"/>
          <a:stretch>
            <a:fillRect/>
          </a:stretch>
        </p:blipFill>
        <p:spPr>
          <a:xfrm>
            <a:off x="7097713" y="1358900"/>
            <a:ext cx="1985962" cy="1473200"/>
          </a:xfrm>
          <a:prstGeom prst="rect">
            <a:avLst/>
          </a:prstGeom>
          <a:solidFill>
            <a:srgbClr val="FFFFFF"/>
          </a:solidFill>
          <a:ln w="9525">
            <a:noFill/>
          </a:ln>
        </p:spPr>
      </p:pic>
      <p:pic>
        <p:nvPicPr>
          <p:cNvPr id="5147" name="图片 5146" descr="轴承外圈"/>
          <p:cNvPicPr>
            <a:picLocks noChangeAspect="1"/>
          </p:cNvPicPr>
          <p:nvPr/>
        </p:nvPicPr>
        <p:blipFill>
          <a:blip r:embed="rId13"/>
          <a:srcRect l="7614" r="6932"/>
          <a:stretch>
            <a:fillRect/>
          </a:stretch>
        </p:blipFill>
        <p:spPr>
          <a:xfrm>
            <a:off x="5008563" y="857885"/>
            <a:ext cx="1973262" cy="1555750"/>
          </a:xfrm>
          <a:prstGeom prst="rect">
            <a:avLst/>
          </a:prstGeom>
          <a:noFill/>
          <a:ln w="9525">
            <a:noFill/>
          </a:ln>
        </p:spPr>
      </p:pic>
    </p:spTree>
  </p:cSld>
  <p:clrMapOvr>
    <a:masterClrMapping/>
  </p:clrMapOvr>
  <p:transition>
    <p:whee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141"/>
                                        </p:tgtEl>
                                        <p:attrNameLst>
                                          <p:attrName>style.visibility</p:attrName>
                                        </p:attrNameLst>
                                      </p:cBhvr>
                                      <p:to>
                                        <p:strVal val="visible"/>
                                      </p:to>
                                    </p:set>
                                    <p:animEffect transition="in" filter="wipe(down)">
                                      <p:cBhvr>
                                        <p:cTn id="7" dur="500"/>
                                        <p:tgtEl>
                                          <p:spTgt spid="514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123"/>
                                        </p:tgtEl>
                                        <p:attrNameLst>
                                          <p:attrName>style.visibility</p:attrName>
                                        </p:attrNameLst>
                                      </p:cBhvr>
                                      <p:to>
                                        <p:strVal val="visible"/>
                                      </p:to>
                                    </p:set>
                                    <p:animEffect transition="in" filter="wipe(up)">
                                      <p:cBhvr>
                                        <p:cTn id="12" dur="500"/>
                                        <p:tgtEl>
                                          <p:spTgt spid="512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5138"/>
                                        </p:tgtEl>
                                        <p:attrNameLst>
                                          <p:attrName>style.visibility</p:attrName>
                                        </p:attrNameLst>
                                      </p:cBhvr>
                                      <p:to>
                                        <p:strVal val="visible"/>
                                      </p:to>
                                    </p:set>
                                    <p:animEffect transition="in" filter="wipe(up)">
                                      <p:cBhvr>
                                        <p:cTn id="17" dur="500"/>
                                        <p:tgtEl>
                                          <p:spTgt spid="513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127"/>
                                        </p:tgtEl>
                                        <p:attrNameLst>
                                          <p:attrName>style.visibility</p:attrName>
                                        </p:attrNameLst>
                                      </p:cBhvr>
                                      <p:to>
                                        <p:strVal val="visible"/>
                                      </p:to>
                                    </p:set>
                                    <p:animEffect transition="in" filter="wipe(left)">
                                      <p:cBhvr>
                                        <p:cTn id="22" dur="500"/>
                                        <p:tgtEl>
                                          <p:spTgt spid="512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132"/>
                                        </p:tgtEl>
                                        <p:attrNameLst>
                                          <p:attrName>style.visibility</p:attrName>
                                        </p:attrNameLst>
                                      </p:cBhvr>
                                      <p:to>
                                        <p:strVal val="visible"/>
                                      </p:to>
                                    </p:set>
                                    <p:animEffect transition="in" filter="wipe(left)">
                                      <p:cBhvr>
                                        <p:cTn id="27" dur="500"/>
                                        <p:tgtEl>
                                          <p:spTgt spid="513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135"/>
                                        </p:tgtEl>
                                        <p:attrNameLst>
                                          <p:attrName>style.visibility</p:attrName>
                                        </p:attrNameLst>
                                      </p:cBhvr>
                                      <p:to>
                                        <p:strVal val="visible"/>
                                      </p:to>
                                    </p:set>
                                    <p:animEffect transition="in" filter="wipe(left)">
                                      <p:cBhvr>
                                        <p:cTn id="32" dur="500"/>
                                        <p:tgtEl>
                                          <p:spTgt spid="513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124"/>
                                        </p:tgtEl>
                                        <p:attrNameLst>
                                          <p:attrName>style.visibility</p:attrName>
                                        </p:attrNameLst>
                                      </p:cBhvr>
                                      <p:to>
                                        <p:strVal val="visible"/>
                                      </p:to>
                                    </p:set>
                                    <p:animEffect transition="in" filter="wipe(left)">
                                      <p:cBhvr>
                                        <p:cTn id="37" dur="500"/>
                                        <p:tgtEl>
                                          <p:spTgt spid="5124"/>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8" fill="hold" nodeType="clickEffect">
                                  <p:stCondLst>
                                    <p:cond delay="0"/>
                                  </p:stCondLst>
                                  <p:childTnLst>
                                    <p:set>
                                      <p:cBhvr>
                                        <p:cTn id="41" dur="1" fill="hold">
                                          <p:stCondLst>
                                            <p:cond delay="0"/>
                                          </p:stCondLst>
                                        </p:cTn>
                                        <p:tgtEl>
                                          <p:spTgt spid="5143"/>
                                        </p:tgtEl>
                                        <p:attrNameLst>
                                          <p:attrName>style.visibility</p:attrName>
                                        </p:attrNameLst>
                                      </p:cBhvr>
                                      <p:to>
                                        <p:strVal val="visible"/>
                                      </p:to>
                                    </p:set>
                                    <p:animEffect transition="in" filter="slide(fromLeft)">
                                      <p:cBhvr>
                                        <p:cTn id="42" dur="500"/>
                                        <p:tgtEl>
                                          <p:spTgt spid="5143"/>
                                        </p:tgtEl>
                                      </p:cBhvr>
                                    </p:animEffect>
                                  </p:childTnLst>
                                </p:cTn>
                              </p:par>
                            </p:childTnLst>
                          </p:cTn>
                        </p:par>
                        <p:par>
                          <p:cTn id="43" fill="hold">
                            <p:stCondLst>
                              <p:cond delay="500"/>
                            </p:stCondLst>
                            <p:childTnLst>
                              <p:par>
                                <p:cTn id="44" presetID="12" presetClass="entr" presetSubtype="2" fill="hold" nodeType="afterEffect">
                                  <p:stCondLst>
                                    <p:cond delay="0"/>
                                  </p:stCondLst>
                                  <p:childTnLst>
                                    <p:set>
                                      <p:cBhvr>
                                        <p:cTn id="45" dur="1" fill="hold">
                                          <p:stCondLst>
                                            <p:cond delay="0"/>
                                          </p:stCondLst>
                                        </p:cTn>
                                        <p:tgtEl>
                                          <p:spTgt spid="5144"/>
                                        </p:tgtEl>
                                        <p:attrNameLst>
                                          <p:attrName>style.visibility</p:attrName>
                                        </p:attrNameLst>
                                      </p:cBhvr>
                                      <p:to>
                                        <p:strVal val="visible"/>
                                      </p:to>
                                    </p:set>
                                    <p:animEffect transition="in" filter="slide(fromRight)">
                                      <p:cBhvr>
                                        <p:cTn id="46" dur="500"/>
                                        <p:tgtEl>
                                          <p:spTgt spid="5144"/>
                                        </p:tgtEl>
                                      </p:cBhvr>
                                    </p:animEffect>
                                  </p:childTnLst>
                                </p:cTn>
                              </p:par>
                            </p:childTnLst>
                          </p:cTn>
                        </p:par>
                      </p:childTnLst>
                    </p:cTn>
                  </p:par>
                  <p:par>
                    <p:cTn id="47" fill="hold">
                      <p:stCondLst>
                        <p:cond delay="indefinite"/>
                      </p:stCondLst>
                      <p:childTnLst>
                        <p:par>
                          <p:cTn id="48" fill="hold">
                            <p:stCondLst>
                              <p:cond delay="0"/>
                            </p:stCondLst>
                            <p:childTnLst>
                              <p:par>
                                <p:cTn id="49" presetID="17" presetClass="entr" presetSubtype="10" fill="hold" nodeType="clickEffect">
                                  <p:stCondLst>
                                    <p:cond delay="0"/>
                                  </p:stCondLst>
                                  <p:childTnLst>
                                    <p:set>
                                      <p:cBhvr>
                                        <p:cTn id="50" dur="1" fill="hold">
                                          <p:stCondLst>
                                            <p:cond delay="0"/>
                                          </p:stCondLst>
                                        </p:cTn>
                                        <p:tgtEl>
                                          <p:spTgt spid="5145"/>
                                        </p:tgtEl>
                                        <p:attrNameLst>
                                          <p:attrName>style.visibility</p:attrName>
                                        </p:attrNameLst>
                                      </p:cBhvr>
                                      <p:to>
                                        <p:strVal val="visible"/>
                                      </p:to>
                                    </p:set>
                                    <p:anim calcmode="lin" valueType="num">
                                      <p:cBhvr>
                                        <p:cTn id="51" dur="500" fill="hold"/>
                                        <p:tgtEl>
                                          <p:spTgt spid="5145"/>
                                        </p:tgtEl>
                                        <p:attrNameLst>
                                          <p:attrName>ppt_w</p:attrName>
                                        </p:attrNameLst>
                                      </p:cBhvr>
                                      <p:tavLst>
                                        <p:tav tm="0">
                                          <p:val>
                                            <p:fltVal val="0"/>
                                          </p:val>
                                        </p:tav>
                                        <p:tav tm="100000">
                                          <p:val>
                                            <p:strVal val="#ppt_w"/>
                                          </p:val>
                                        </p:tav>
                                      </p:tavLst>
                                    </p:anim>
                                    <p:anim calcmode="lin" valueType="num">
                                      <p:cBhvr>
                                        <p:cTn id="52" dur="500" fill="hold"/>
                                        <p:tgtEl>
                                          <p:spTgt spid="5145"/>
                                        </p:tgtEl>
                                        <p:attrNameLst>
                                          <p:attrName>ppt_h</p:attrName>
                                        </p:attrNameLst>
                                      </p:cBhvr>
                                      <p:tavLst>
                                        <p:tav tm="0">
                                          <p:val>
                                            <p:strVal val="#ppt_h"/>
                                          </p:val>
                                        </p:tav>
                                        <p:tav tm="100000">
                                          <p:val>
                                            <p:strVal val="#ppt_h"/>
                                          </p:val>
                                        </p:tav>
                                      </p:tavLst>
                                    </p:anim>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5147"/>
                                        </p:tgtEl>
                                        <p:attrNameLst>
                                          <p:attrName>style.visibility</p:attrName>
                                        </p:attrNameLst>
                                      </p:cBhvr>
                                      <p:to>
                                        <p:strVal val="visible"/>
                                      </p:to>
                                    </p:set>
                                    <p:animEffect transition="in" filter="blinds(horizontal)">
                                      <p:cBhvr>
                                        <p:cTn id="57" dur="500"/>
                                        <p:tgtEl>
                                          <p:spTgt spid="5147"/>
                                        </p:tgtEl>
                                      </p:cBhvr>
                                    </p:animEffect>
                                  </p:childTnLst>
                                </p:cTn>
                              </p:par>
                            </p:childTnLst>
                          </p:cTn>
                        </p:par>
                      </p:childTnLst>
                    </p:cTn>
                  </p:par>
                  <p:par>
                    <p:cTn id="58" fill="hold">
                      <p:stCondLst>
                        <p:cond delay="indefinite"/>
                      </p:stCondLst>
                      <p:childTnLst>
                        <p:par>
                          <p:cTn id="59" fill="hold">
                            <p:stCondLst>
                              <p:cond delay="0"/>
                            </p:stCondLst>
                            <p:childTnLst>
                              <p:par>
                                <p:cTn id="60" presetID="17" presetClass="entr" presetSubtype="10" fill="hold" nodeType="clickEffect">
                                  <p:stCondLst>
                                    <p:cond delay="0"/>
                                  </p:stCondLst>
                                  <p:childTnLst>
                                    <p:set>
                                      <p:cBhvr>
                                        <p:cTn id="61" dur="1" fill="hold">
                                          <p:stCondLst>
                                            <p:cond delay="0"/>
                                          </p:stCondLst>
                                        </p:cTn>
                                        <p:tgtEl>
                                          <p:spTgt spid="5146"/>
                                        </p:tgtEl>
                                        <p:attrNameLst>
                                          <p:attrName>style.visibility</p:attrName>
                                        </p:attrNameLst>
                                      </p:cBhvr>
                                      <p:to>
                                        <p:strVal val="visible"/>
                                      </p:to>
                                    </p:set>
                                    <p:anim calcmode="lin" valueType="num">
                                      <p:cBhvr>
                                        <p:cTn id="62" dur="500" fill="hold"/>
                                        <p:tgtEl>
                                          <p:spTgt spid="5146"/>
                                        </p:tgtEl>
                                        <p:attrNameLst>
                                          <p:attrName>ppt_w</p:attrName>
                                        </p:attrNameLst>
                                      </p:cBhvr>
                                      <p:tavLst>
                                        <p:tav tm="0">
                                          <p:val>
                                            <p:fltVal val="0"/>
                                          </p:val>
                                        </p:tav>
                                        <p:tav tm="100000">
                                          <p:val>
                                            <p:strVal val="#ppt_w"/>
                                          </p:val>
                                        </p:tav>
                                      </p:tavLst>
                                    </p:anim>
                                    <p:anim calcmode="lin" valueType="num">
                                      <p:cBhvr>
                                        <p:cTn id="63" dur="500" fill="hold"/>
                                        <p:tgtEl>
                                          <p:spTgt spid="514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4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内容占位符 23553"/>
          <p:cNvSpPr>
            <a:spLocks noGrp="1"/>
          </p:cNvSpPr>
          <p:nvPr>
            <p:ph idx="1"/>
          </p:nvPr>
        </p:nvSpPr>
        <p:spPr>
          <a:xfrm>
            <a:off x="0" y="1295400"/>
            <a:ext cx="5856288" cy="3648075"/>
          </a:xfrm>
          <a:noFill/>
          <a:ln>
            <a:noFill/>
          </a:ln>
        </p:spPr>
        <p:txBody>
          <a:bodyPr anchor="t"/>
          <a:lstStyle/>
          <a:p>
            <a:pPr>
              <a:lnSpc>
                <a:spcPct val="120000"/>
              </a:lnSpc>
              <a:buClr>
                <a:schemeClr val="hlink"/>
              </a:buClr>
            </a:pPr>
            <a:r>
              <a:rPr lang="zh-CN" altLang="en-US" sz="2400" b="1">
                <a:solidFill>
                  <a:srgbClr val="CC3300"/>
                </a:solidFill>
                <a:latin typeface="Times New Roman" panose="02020603050405020304" pitchFamily="2" charset="0"/>
                <a:ea typeface="仿宋_GB2312" pitchFamily="1" charset="-122"/>
              </a:rPr>
              <a:t>寿命</a:t>
            </a:r>
            <a:r>
              <a:rPr lang="en-US" altLang="zh-CN" sz="2400" b="1">
                <a:solidFill>
                  <a:srgbClr val="CC3300"/>
                </a:solidFill>
                <a:latin typeface="Times New Roman" panose="02020603050405020304" pitchFamily="2" charset="0"/>
                <a:ea typeface="仿宋_GB2312" pitchFamily="1" charset="-122"/>
              </a:rPr>
              <a:t>(L)</a:t>
            </a:r>
            <a:r>
              <a:rPr lang="zh-CN" altLang="en-US" sz="2400">
                <a:solidFill>
                  <a:srgbClr val="CC3300"/>
                </a:solidFill>
                <a:latin typeface="Times New Roman" panose="02020603050405020304" pitchFamily="2" charset="0"/>
                <a:ea typeface="华文中宋" panose="02010600040101010101" pitchFamily="2" charset="-122"/>
              </a:rPr>
              <a:t>：</a:t>
            </a:r>
            <a:r>
              <a:rPr lang="zh-CN" altLang="en-US" sz="2400">
                <a:latin typeface="Times New Roman" panose="02020603050405020304" pitchFamily="2" charset="0"/>
                <a:ea typeface="华文中宋" panose="02010600040101010101" pitchFamily="2" charset="-122"/>
              </a:rPr>
              <a:t>滚动轴承中任一元件出现疲劳点蚀前运转的总转数</a:t>
            </a:r>
            <a:r>
              <a:rPr lang="en-US" altLang="zh-CN" sz="2400">
                <a:latin typeface="Times New Roman" panose="02020603050405020304" pitchFamily="2" charset="0"/>
                <a:ea typeface="华文中宋" panose="02010600040101010101" pitchFamily="2" charset="-122"/>
              </a:rPr>
              <a:t>(10</a:t>
            </a:r>
            <a:r>
              <a:rPr lang="en-US" altLang="zh-CN" sz="2400" baseline="30000">
                <a:latin typeface="Times New Roman" panose="02020603050405020304" pitchFamily="2" charset="0"/>
                <a:ea typeface="华文中宋" panose="02010600040101010101" pitchFamily="2" charset="-122"/>
              </a:rPr>
              <a:t>6</a:t>
            </a:r>
            <a:r>
              <a:rPr lang="zh-CN" altLang="en-US" sz="2400">
                <a:latin typeface="Times New Roman" panose="02020603050405020304" pitchFamily="2" charset="0"/>
                <a:ea typeface="华文中宋" panose="02010600040101010101" pitchFamily="2" charset="-122"/>
              </a:rPr>
              <a:t>为单位</a:t>
            </a:r>
            <a:r>
              <a:rPr lang="en-US" altLang="zh-CN" sz="2400">
                <a:latin typeface="Times New Roman" panose="02020603050405020304" pitchFamily="2" charset="0"/>
                <a:ea typeface="华文中宋" panose="02010600040101010101" pitchFamily="2" charset="-122"/>
              </a:rPr>
              <a:t>)</a:t>
            </a:r>
            <a:r>
              <a:rPr lang="zh-CN" altLang="en-US" sz="2400">
                <a:latin typeface="Times New Roman" panose="02020603050405020304" pitchFamily="2" charset="0"/>
                <a:ea typeface="华文中宋" panose="02010600040101010101" pitchFamily="2" charset="-122"/>
              </a:rPr>
              <a:t>或在一定转速下工作的小时数。</a:t>
            </a:r>
          </a:p>
          <a:p>
            <a:pPr>
              <a:lnSpc>
                <a:spcPct val="120000"/>
              </a:lnSpc>
              <a:buClr>
                <a:schemeClr val="hlink"/>
              </a:buClr>
              <a:buNone/>
            </a:pPr>
            <a:r>
              <a:rPr lang="zh-CN" altLang="en-US" sz="2400" b="1">
                <a:solidFill>
                  <a:schemeClr val="hlink"/>
                </a:solidFill>
                <a:latin typeface="Times New Roman" panose="02020603050405020304" pitchFamily="2" charset="0"/>
                <a:ea typeface="仿宋_GB2312" pitchFamily="1" charset="-122"/>
              </a:rPr>
              <a:t>     寿命的离散性</a:t>
            </a:r>
            <a:r>
              <a:rPr lang="zh-CN" altLang="en-US" sz="2400">
                <a:solidFill>
                  <a:schemeClr val="hlink"/>
                </a:solidFill>
                <a:latin typeface="Times New Roman" panose="02020603050405020304" pitchFamily="2" charset="0"/>
              </a:rPr>
              <a:t>：</a:t>
            </a:r>
            <a:r>
              <a:rPr lang="zh-CN" altLang="en-US" sz="2400">
                <a:latin typeface="Times New Roman" panose="02020603050405020304" pitchFamily="2" charset="0"/>
                <a:ea typeface="华文中宋" panose="02010600040101010101" pitchFamily="2" charset="-122"/>
              </a:rPr>
              <a:t>大量的轴承寿命试验数据表明</a:t>
            </a:r>
            <a:r>
              <a:rPr lang="en-US" altLang="zh-CN" sz="2400">
                <a:latin typeface="Times New Roman" panose="02020603050405020304" pitchFamily="2" charset="0"/>
                <a:ea typeface="华文中宋" panose="02010600040101010101" pitchFamily="2" charset="-122"/>
              </a:rPr>
              <a:t>,</a:t>
            </a:r>
            <a:r>
              <a:rPr lang="zh-CN" altLang="en-US" sz="2400">
                <a:latin typeface="Times New Roman" panose="02020603050405020304" pitchFamily="2" charset="0"/>
                <a:ea typeface="华文中宋" panose="02010600040101010101" pitchFamily="2" charset="-122"/>
              </a:rPr>
              <a:t>一批结构尺寸、热处理、材料、加工方法完全相同的同一类型的轴承在同样条件下运转，可以有不同的寿命，最低寿命和最高寿命相差几十倍。</a:t>
            </a:r>
          </a:p>
        </p:txBody>
      </p:sp>
      <p:sp>
        <p:nvSpPr>
          <p:cNvPr id="23555" name="矩形 23554"/>
          <p:cNvSpPr/>
          <p:nvPr/>
        </p:nvSpPr>
        <p:spPr>
          <a:xfrm>
            <a:off x="304800" y="795338"/>
            <a:ext cx="6413500" cy="519112"/>
          </a:xfrm>
          <a:prstGeom prst="rect">
            <a:avLst/>
          </a:prstGeom>
          <a:noFill/>
          <a:ln w="9525">
            <a:noFill/>
          </a:ln>
        </p:spPr>
        <p:txBody>
          <a:bodyPr anchor="t">
            <a:spAutoFit/>
          </a:bodyPr>
          <a:lstStyle/>
          <a:p>
            <a:pPr>
              <a:spcBef>
                <a:spcPct val="50000"/>
              </a:spcBef>
            </a:pPr>
            <a:r>
              <a:rPr lang="zh-CN" altLang="en-US" b="1">
                <a:solidFill>
                  <a:srgbClr val="660066"/>
                </a:solidFill>
                <a:latin typeface="Times New Roman" panose="02020603050405020304" pitchFamily="2" charset="0"/>
                <a:ea typeface="华文中宋" panose="02010600040101010101" pitchFamily="2" charset="-122"/>
              </a:rPr>
              <a:t>四、滚动轴承基本额定寿命</a:t>
            </a:r>
          </a:p>
        </p:txBody>
      </p:sp>
      <p:sp>
        <p:nvSpPr>
          <p:cNvPr id="23556" name="矩形 23555"/>
          <p:cNvSpPr/>
          <p:nvPr/>
        </p:nvSpPr>
        <p:spPr>
          <a:xfrm>
            <a:off x="0" y="5899150"/>
            <a:ext cx="9144000" cy="539750"/>
          </a:xfrm>
          <a:prstGeom prst="rect">
            <a:avLst/>
          </a:prstGeom>
          <a:noFill/>
          <a:ln w="9525">
            <a:noFill/>
          </a:ln>
        </p:spPr>
        <p:txBody>
          <a:bodyPr anchor="t"/>
          <a:lstStyle/>
          <a:p>
            <a:pPr marL="342900" indent="-342900">
              <a:lnSpc>
                <a:spcPct val="120000"/>
              </a:lnSpc>
              <a:spcBef>
                <a:spcPct val="20000"/>
              </a:spcBef>
              <a:buClr>
                <a:schemeClr val="hlink"/>
              </a:buClr>
              <a:buSzPct val="60000"/>
              <a:buFont typeface="Wingdings" panose="05000000000000000000" pitchFamily="2" charset="2"/>
              <a:buChar char="n"/>
            </a:pPr>
            <a:r>
              <a:rPr lang="zh-CN" altLang="en-US" sz="2400" b="1">
                <a:solidFill>
                  <a:srgbClr val="CC0000"/>
                </a:solidFill>
                <a:latin typeface="Times New Roman" panose="02020603050405020304" pitchFamily="2" charset="0"/>
                <a:ea typeface="仿宋_GB2312" pitchFamily="1" charset="-122"/>
              </a:rPr>
              <a:t>基本额定寿命</a:t>
            </a:r>
            <a:r>
              <a:rPr lang="en-US" altLang="zh-CN" sz="2400" b="1">
                <a:solidFill>
                  <a:srgbClr val="CC0000"/>
                </a:solidFill>
                <a:latin typeface="Times New Roman" panose="02020603050405020304" pitchFamily="2" charset="0"/>
                <a:ea typeface="仿宋_GB2312" pitchFamily="1" charset="-122"/>
              </a:rPr>
              <a:t>(</a:t>
            </a:r>
            <a:r>
              <a:rPr lang="en-US" altLang="zh-CN" sz="2400" b="1" i="1">
                <a:solidFill>
                  <a:srgbClr val="CC0000"/>
                </a:solidFill>
                <a:latin typeface="Times New Roman" panose="02020603050405020304" pitchFamily="2" charset="0"/>
                <a:ea typeface="仿宋_GB2312" pitchFamily="1" charset="-122"/>
              </a:rPr>
              <a:t>L</a:t>
            </a:r>
            <a:r>
              <a:rPr lang="en-US" altLang="zh-CN" sz="2400" b="1" baseline="-25000">
                <a:solidFill>
                  <a:srgbClr val="CC0000"/>
                </a:solidFill>
                <a:latin typeface="Times New Roman" panose="02020603050405020304" pitchFamily="2" charset="0"/>
                <a:ea typeface="仿宋_GB2312" pitchFamily="1" charset="-122"/>
              </a:rPr>
              <a:t>10</a:t>
            </a:r>
            <a:r>
              <a:rPr lang="en-US" altLang="zh-CN" sz="2400" b="1">
                <a:solidFill>
                  <a:srgbClr val="CC0000"/>
                </a:solidFill>
                <a:latin typeface="Times New Roman" panose="02020603050405020304" pitchFamily="2" charset="0"/>
                <a:ea typeface="仿宋_GB2312" pitchFamily="1" charset="-122"/>
              </a:rPr>
              <a:t>,</a:t>
            </a:r>
            <a:r>
              <a:rPr lang="en-US" altLang="zh-CN" sz="2400" b="1" i="1">
                <a:solidFill>
                  <a:srgbClr val="CC0000"/>
                </a:solidFill>
                <a:latin typeface="Times New Roman" panose="02020603050405020304" pitchFamily="2" charset="0"/>
                <a:ea typeface="仿宋_GB2312" pitchFamily="1" charset="-122"/>
              </a:rPr>
              <a:t>L</a:t>
            </a:r>
            <a:r>
              <a:rPr lang="en-US" altLang="zh-CN" sz="2400" b="1" baseline="-25000">
                <a:solidFill>
                  <a:srgbClr val="CC0000"/>
                </a:solidFill>
                <a:latin typeface="Times New Roman" panose="02020603050405020304" pitchFamily="2" charset="0"/>
                <a:ea typeface="仿宋_GB2312" pitchFamily="1" charset="-122"/>
              </a:rPr>
              <a:t>h10</a:t>
            </a:r>
            <a:r>
              <a:rPr lang="en-US" altLang="zh-CN" sz="2400" b="1">
                <a:solidFill>
                  <a:srgbClr val="CC0000"/>
                </a:solidFill>
                <a:latin typeface="Times New Roman" panose="02020603050405020304" pitchFamily="2" charset="0"/>
                <a:ea typeface="仿宋_GB2312" pitchFamily="1" charset="-122"/>
              </a:rPr>
              <a:t>)</a:t>
            </a:r>
            <a:r>
              <a:rPr lang="en-US" altLang="zh-CN" sz="2400" b="1">
                <a:solidFill>
                  <a:srgbClr val="CC0000"/>
                </a:solidFill>
                <a:latin typeface="仿宋_GB2312" pitchFamily="1" charset="-122"/>
                <a:ea typeface="仿宋_GB2312" pitchFamily="1" charset="-122"/>
              </a:rPr>
              <a:t>:</a:t>
            </a:r>
            <a:r>
              <a:rPr lang="zh-CN" altLang="en-US" sz="2400">
                <a:latin typeface="Times New Roman" panose="02020603050405020304" pitchFamily="2" charset="0"/>
                <a:ea typeface="华文中宋" panose="02010600040101010101" pitchFamily="2" charset="-122"/>
              </a:rPr>
              <a:t>可靠度</a:t>
            </a:r>
            <a:r>
              <a:rPr lang="en-US" altLang="zh-CN" sz="2400" b="1">
                <a:solidFill>
                  <a:schemeClr val="hlink"/>
                </a:solidFill>
                <a:latin typeface="Times New Roman" panose="02020603050405020304" pitchFamily="2" charset="0"/>
                <a:ea typeface="仿宋_GB2312" pitchFamily="1" charset="-122"/>
              </a:rPr>
              <a:t>R</a:t>
            </a:r>
            <a:r>
              <a:rPr lang="en-US" altLang="zh-CN" sz="2400">
                <a:solidFill>
                  <a:schemeClr val="hlink"/>
                </a:solidFill>
                <a:latin typeface="Times New Roman" panose="02020603050405020304" pitchFamily="2" charset="0"/>
                <a:ea typeface="华文中宋" panose="02010600040101010101" pitchFamily="2" charset="-122"/>
              </a:rPr>
              <a:t>=90</a:t>
            </a:r>
            <a:r>
              <a:rPr lang="zh-CN" altLang="en-US" sz="2400">
                <a:solidFill>
                  <a:schemeClr val="hlink"/>
                </a:solidFill>
                <a:latin typeface="Times New Roman" panose="02020603050405020304" pitchFamily="2" charset="0"/>
                <a:ea typeface="华文中宋" panose="02010600040101010101" pitchFamily="2" charset="-122"/>
              </a:rPr>
              <a:t>％</a:t>
            </a:r>
            <a:r>
              <a:rPr lang="zh-CN" altLang="en-US" sz="2400">
                <a:latin typeface="Times New Roman" panose="02020603050405020304" pitchFamily="2" charset="0"/>
                <a:ea typeface="华文中宋" panose="02010600040101010101" pitchFamily="2" charset="-122"/>
              </a:rPr>
              <a:t>时的寿命。</a:t>
            </a:r>
          </a:p>
        </p:txBody>
      </p:sp>
      <p:grpSp>
        <p:nvGrpSpPr>
          <p:cNvPr id="23557" name="组合 23556"/>
          <p:cNvGrpSpPr/>
          <p:nvPr/>
        </p:nvGrpSpPr>
        <p:grpSpPr>
          <a:xfrm>
            <a:off x="6413500" y="1835150"/>
            <a:ext cx="2533650" cy="2409825"/>
            <a:chOff x="0" y="0"/>
            <a:chExt cx="1596" cy="1518"/>
          </a:xfrm>
        </p:grpSpPr>
        <p:sp>
          <p:nvSpPr>
            <p:cNvPr id="22533" name="矩形 23557"/>
            <p:cNvSpPr/>
            <p:nvPr/>
          </p:nvSpPr>
          <p:spPr>
            <a:xfrm>
              <a:off x="4" y="3"/>
              <a:ext cx="1588" cy="1512"/>
            </a:xfrm>
            <a:prstGeom prst="rect">
              <a:avLst/>
            </a:prstGeom>
            <a:noFill/>
            <a:ln w="12700"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nvGrpSpPr>
            <p:cNvPr id="22534" name="组合 23558"/>
            <p:cNvGrpSpPr/>
            <p:nvPr/>
          </p:nvGrpSpPr>
          <p:grpSpPr>
            <a:xfrm>
              <a:off x="0" y="74"/>
              <a:ext cx="1591" cy="302"/>
              <a:chOff x="0" y="0"/>
              <a:chExt cx="1591" cy="302"/>
            </a:xfrm>
          </p:grpSpPr>
          <p:sp>
            <p:nvSpPr>
              <p:cNvPr id="22535" name="直接连接符 23559"/>
              <p:cNvSpPr/>
              <p:nvPr/>
            </p:nvSpPr>
            <p:spPr>
              <a:xfrm>
                <a:off x="4" y="0"/>
                <a:ext cx="1587" cy="0"/>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22536" name="直接连接符 23560"/>
              <p:cNvSpPr/>
              <p:nvPr/>
            </p:nvSpPr>
            <p:spPr>
              <a:xfrm>
                <a:off x="3" y="74"/>
                <a:ext cx="1587" cy="0"/>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22537" name="直接连接符 23561"/>
              <p:cNvSpPr/>
              <p:nvPr/>
            </p:nvSpPr>
            <p:spPr>
              <a:xfrm>
                <a:off x="0" y="152"/>
                <a:ext cx="1587" cy="0"/>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22538" name="直接连接符 23562"/>
              <p:cNvSpPr/>
              <p:nvPr/>
            </p:nvSpPr>
            <p:spPr>
              <a:xfrm>
                <a:off x="3" y="227"/>
                <a:ext cx="1587" cy="0"/>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22539" name="直接连接符 23563"/>
              <p:cNvSpPr/>
              <p:nvPr/>
            </p:nvSpPr>
            <p:spPr>
              <a:xfrm>
                <a:off x="3" y="302"/>
                <a:ext cx="1587" cy="0"/>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22540" name="组合 23564"/>
            <p:cNvGrpSpPr/>
            <p:nvPr/>
          </p:nvGrpSpPr>
          <p:grpSpPr>
            <a:xfrm>
              <a:off x="2" y="454"/>
              <a:ext cx="1591" cy="302"/>
              <a:chOff x="0" y="0"/>
              <a:chExt cx="1591" cy="302"/>
            </a:xfrm>
          </p:grpSpPr>
          <p:sp>
            <p:nvSpPr>
              <p:cNvPr id="22541" name="直接连接符 23565"/>
              <p:cNvSpPr/>
              <p:nvPr/>
            </p:nvSpPr>
            <p:spPr>
              <a:xfrm>
                <a:off x="4" y="0"/>
                <a:ext cx="1587" cy="0"/>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22542" name="直接连接符 23566"/>
              <p:cNvSpPr/>
              <p:nvPr/>
            </p:nvSpPr>
            <p:spPr>
              <a:xfrm>
                <a:off x="3" y="74"/>
                <a:ext cx="1587" cy="0"/>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22543" name="直接连接符 23567"/>
              <p:cNvSpPr/>
              <p:nvPr/>
            </p:nvSpPr>
            <p:spPr>
              <a:xfrm>
                <a:off x="0" y="152"/>
                <a:ext cx="1587" cy="0"/>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22544" name="直接连接符 23568"/>
              <p:cNvSpPr/>
              <p:nvPr/>
            </p:nvSpPr>
            <p:spPr>
              <a:xfrm>
                <a:off x="3" y="227"/>
                <a:ext cx="1587" cy="0"/>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22545" name="直接连接符 23569"/>
              <p:cNvSpPr/>
              <p:nvPr/>
            </p:nvSpPr>
            <p:spPr>
              <a:xfrm>
                <a:off x="3" y="302"/>
                <a:ext cx="1587" cy="0"/>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22546" name="组合 23570"/>
            <p:cNvGrpSpPr/>
            <p:nvPr/>
          </p:nvGrpSpPr>
          <p:grpSpPr>
            <a:xfrm>
              <a:off x="2" y="835"/>
              <a:ext cx="1591" cy="302"/>
              <a:chOff x="0" y="0"/>
              <a:chExt cx="1591" cy="302"/>
            </a:xfrm>
          </p:grpSpPr>
          <p:sp>
            <p:nvSpPr>
              <p:cNvPr id="22547" name="直接连接符 23571"/>
              <p:cNvSpPr/>
              <p:nvPr/>
            </p:nvSpPr>
            <p:spPr>
              <a:xfrm>
                <a:off x="4" y="0"/>
                <a:ext cx="1587" cy="0"/>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22548" name="直接连接符 23572"/>
              <p:cNvSpPr/>
              <p:nvPr/>
            </p:nvSpPr>
            <p:spPr>
              <a:xfrm>
                <a:off x="3" y="74"/>
                <a:ext cx="1587" cy="0"/>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22549" name="直接连接符 23573"/>
              <p:cNvSpPr/>
              <p:nvPr/>
            </p:nvSpPr>
            <p:spPr>
              <a:xfrm>
                <a:off x="0" y="152"/>
                <a:ext cx="1587" cy="0"/>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22550" name="直接连接符 23574"/>
              <p:cNvSpPr/>
              <p:nvPr/>
            </p:nvSpPr>
            <p:spPr>
              <a:xfrm>
                <a:off x="3" y="227"/>
                <a:ext cx="1587" cy="0"/>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22551" name="直接连接符 23575"/>
              <p:cNvSpPr/>
              <p:nvPr/>
            </p:nvSpPr>
            <p:spPr>
              <a:xfrm>
                <a:off x="3" y="302"/>
                <a:ext cx="1587" cy="0"/>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sp>
          <p:nvSpPr>
            <p:cNvPr id="22552" name="直接连接符 23576"/>
            <p:cNvSpPr/>
            <p:nvPr/>
          </p:nvSpPr>
          <p:spPr>
            <a:xfrm>
              <a:off x="9" y="1213"/>
              <a:ext cx="1587" cy="0"/>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22553" name="直接连接符 23577"/>
            <p:cNvSpPr/>
            <p:nvPr/>
          </p:nvSpPr>
          <p:spPr>
            <a:xfrm>
              <a:off x="8" y="1287"/>
              <a:ext cx="1587" cy="0"/>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22554" name="直接连接符 23578"/>
            <p:cNvSpPr/>
            <p:nvPr/>
          </p:nvSpPr>
          <p:spPr>
            <a:xfrm>
              <a:off x="5" y="1365"/>
              <a:ext cx="1587" cy="0"/>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22555" name="直接连接符 23579"/>
            <p:cNvSpPr/>
            <p:nvPr/>
          </p:nvSpPr>
          <p:spPr>
            <a:xfrm>
              <a:off x="8" y="1440"/>
              <a:ext cx="1587" cy="0"/>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22556" name="直接连接符 23580"/>
            <p:cNvSpPr/>
            <p:nvPr/>
          </p:nvSpPr>
          <p:spPr>
            <a:xfrm flipH="1">
              <a:off x="164" y="0"/>
              <a:ext cx="0" cy="1512"/>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nvGrpSpPr>
            <p:cNvPr id="22557" name="组合 23581"/>
            <p:cNvGrpSpPr/>
            <p:nvPr/>
          </p:nvGrpSpPr>
          <p:grpSpPr>
            <a:xfrm>
              <a:off x="321" y="1"/>
              <a:ext cx="476" cy="1516"/>
              <a:chOff x="0" y="0"/>
              <a:chExt cx="476" cy="1516"/>
            </a:xfrm>
          </p:grpSpPr>
          <p:sp>
            <p:nvSpPr>
              <p:cNvPr id="22558" name="直接连接符 23582"/>
              <p:cNvSpPr/>
              <p:nvPr/>
            </p:nvSpPr>
            <p:spPr>
              <a:xfrm flipH="1">
                <a:off x="0" y="4"/>
                <a:ext cx="0" cy="1512"/>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22559" name="直接连接符 23583"/>
              <p:cNvSpPr/>
              <p:nvPr/>
            </p:nvSpPr>
            <p:spPr>
              <a:xfrm flipH="1">
                <a:off x="160" y="4"/>
                <a:ext cx="0" cy="1512"/>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22560" name="直接连接符 23584"/>
              <p:cNvSpPr/>
              <p:nvPr/>
            </p:nvSpPr>
            <p:spPr>
              <a:xfrm flipH="1">
                <a:off x="320" y="0"/>
                <a:ext cx="0" cy="1512"/>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22561" name="直接连接符 23585"/>
              <p:cNvSpPr/>
              <p:nvPr/>
            </p:nvSpPr>
            <p:spPr>
              <a:xfrm flipH="1">
                <a:off x="476" y="4"/>
                <a:ext cx="0" cy="1512"/>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22562" name="组合 23586"/>
            <p:cNvGrpSpPr/>
            <p:nvPr/>
          </p:nvGrpSpPr>
          <p:grpSpPr>
            <a:xfrm>
              <a:off x="954" y="2"/>
              <a:ext cx="476" cy="1516"/>
              <a:chOff x="0" y="0"/>
              <a:chExt cx="476" cy="1516"/>
            </a:xfrm>
          </p:grpSpPr>
          <p:sp>
            <p:nvSpPr>
              <p:cNvPr id="22563" name="直接连接符 23587"/>
              <p:cNvSpPr/>
              <p:nvPr/>
            </p:nvSpPr>
            <p:spPr>
              <a:xfrm flipH="1">
                <a:off x="0" y="4"/>
                <a:ext cx="0" cy="1512"/>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22564" name="直接连接符 23588"/>
              <p:cNvSpPr/>
              <p:nvPr/>
            </p:nvSpPr>
            <p:spPr>
              <a:xfrm flipH="1">
                <a:off x="160" y="4"/>
                <a:ext cx="0" cy="1512"/>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22565" name="直接连接符 23589"/>
              <p:cNvSpPr/>
              <p:nvPr/>
            </p:nvSpPr>
            <p:spPr>
              <a:xfrm flipH="1">
                <a:off x="320" y="0"/>
                <a:ext cx="0" cy="1512"/>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22566" name="直接连接符 23590"/>
              <p:cNvSpPr/>
              <p:nvPr/>
            </p:nvSpPr>
            <p:spPr>
              <a:xfrm flipH="1">
                <a:off x="476" y="4"/>
                <a:ext cx="0" cy="1512"/>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sp>
        <p:nvSpPr>
          <p:cNvPr id="23592" name="任意多边形 23591"/>
          <p:cNvSpPr/>
          <p:nvPr/>
        </p:nvSpPr>
        <p:spPr>
          <a:xfrm>
            <a:off x="6407150" y="1841500"/>
            <a:ext cx="2489200" cy="2413000"/>
          </a:xfrm>
          <a:custGeom>
            <a:avLst/>
            <a:gdLst/>
            <a:ahLst/>
            <a:cxnLst/>
            <a:rect l="0" t="0" r="0" b="0"/>
            <a:pathLst>
              <a:path w="1568" h="1520">
                <a:moveTo>
                  <a:pt x="0" y="1520"/>
                </a:moveTo>
                <a:cubicBezTo>
                  <a:pt x="75" y="1488"/>
                  <a:pt x="151" y="1457"/>
                  <a:pt x="256" y="1400"/>
                </a:cubicBezTo>
                <a:cubicBezTo>
                  <a:pt x="361" y="1343"/>
                  <a:pt x="500" y="1271"/>
                  <a:pt x="628" y="1180"/>
                </a:cubicBezTo>
                <a:cubicBezTo>
                  <a:pt x="756" y="1089"/>
                  <a:pt x="917" y="961"/>
                  <a:pt x="1024" y="852"/>
                </a:cubicBezTo>
                <a:cubicBezTo>
                  <a:pt x="1131" y="743"/>
                  <a:pt x="1196" y="633"/>
                  <a:pt x="1268" y="524"/>
                </a:cubicBezTo>
                <a:cubicBezTo>
                  <a:pt x="1340" y="415"/>
                  <a:pt x="1406" y="287"/>
                  <a:pt x="1456" y="200"/>
                </a:cubicBezTo>
                <a:cubicBezTo>
                  <a:pt x="1506" y="113"/>
                  <a:pt x="1537" y="56"/>
                  <a:pt x="1568" y="0"/>
                </a:cubicBezTo>
              </a:path>
            </a:pathLst>
          </a:custGeom>
          <a:noFill/>
          <a:ln w="28575" cap="flat" cmpd="sng">
            <a:solidFill>
              <a:srgbClr val="FF0000"/>
            </a:solidFill>
            <a:prstDash val="solid"/>
            <a:round/>
            <a:headEnd type="none" w="med" len="med"/>
            <a:tailEnd type="none" w="med" len="med"/>
          </a:ln>
        </p:spPr>
        <p:txBody>
          <a:bodyPr/>
          <a:lstStyle/>
          <a:p>
            <a:endParaRPr lang="zh-CN" altLang="en-US"/>
          </a:p>
        </p:txBody>
      </p:sp>
      <p:grpSp>
        <p:nvGrpSpPr>
          <p:cNvPr id="23593" name="组合 23592"/>
          <p:cNvGrpSpPr/>
          <p:nvPr/>
        </p:nvGrpSpPr>
        <p:grpSpPr>
          <a:xfrm>
            <a:off x="6061075" y="4203700"/>
            <a:ext cx="3176588" cy="312738"/>
            <a:chOff x="0" y="0"/>
            <a:chExt cx="2001" cy="197"/>
          </a:xfrm>
        </p:grpSpPr>
        <p:sp>
          <p:nvSpPr>
            <p:cNvPr id="22569" name="文本框 23593"/>
            <p:cNvSpPr txBox="1"/>
            <p:nvPr/>
          </p:nvSpPr>
          <p:spPr>
            <a:xfrm>
              <a:off x="0" y="3"/>
              <a:ext cx="288" cy="192"/>
            </a:xfrm>
            <a:prstGeom prst="rect">
              <a:avLst/>
            </a:prstGeom>
            <a:noFill/>
            <a:ln w="9525">
              <a:noFill/>
            </a:ln>
          </p:spPr>
          <p:txBody>
            <a:bodyPr anchor="t">
              <a:spAutoFit/>
            </a:bodyPr>
            <a:lstStyle/>
            <a:p>
              <a:pPr>
                <a:spcBef>
                  <a:spcPct val="50000"/>
                </a:spcBef>
              </a:pPr>
              <a:r>
                <a:rPr lang="en-US" altLang="zh-CN" sz="1400">
                  <a:latin typeface="Times New Roman" panose="02020603050405020304" pitchFamily="2" charset="0"/>
                  <a:ea typeface="华文中宋" panose="02010600040101010101" pitchFamily="2" charset="-122"/>
                </a:rPr>
                <a:t>100</a:t>
              </a:r>
            </a:p>
          </p:txBody>
        </p:sp>
        <p:sp>
          <p:nvSpPr>
            <p:cNvPr id="22570" name="文本框 23594"/>
            <p:cNvSpPr txBox="1"/>
            <p:nvPr/>
          </p:nvSpPr>
          <p:spPr>
            <a:xfrm>
              <a:off x="253" y="4"/>
              <a:ext cx="288" cy="192"/>
            </a:xfrm>
            <a:prstGeom prst="rect">
              <a:avLst/>
            </a:prstGeom>
            <a:noFill/>
            <a:ln w="9525">
              <a:noFill/>
            </a:ln>
          </p:spPr>
          <p:txBody>
            <a:bodyPr anchor="t">
              <a:spAutoFit/>
            </a:bodyPr>
            <a:lstStyle/>
            <a:p>
              <a:pPr>
                <a:spcBef>
                  <a:spcPct val="50000"/>
                </a:spcBef>
              </a:pPr>
              <a:r>
                <a:rPr lang="en-US" altLang="zh-CN" sz="1400">
                  <a:latin typeface="Times New Roman" panose="02020603050405020304" pitchFamily="2" charset="0"/>
                  <a:ea typeface="华文中宋" panose="02010600040101010101" pitchFamily="2" charset="-122"/>
                </a:rPr>
                <a:t>90</a:t>
              </a:r>
            </a:p>
          </p:txBody>
        </p:sp>
        <p:sp>
          <p:nvSpPr>
            <p:cNvPr id="22571" name="文本框 23595"/>
            <p:cNvSpPr txBox="1"/>
            <p:nvPr/>
          </p:nvSpPr>
          <p:spPr>
            <a:xfrm>
              <a:off x="414" y="1"/>
              <a:ext cx="288" cy="192"/>
            </a:xfrm>
            <a:prstGeom prst="rect">
              <a:avLst/>
            </a:prstGeom>
            <a:noFill/>
            <a:ln w="9525">
              <a:noFill/>
            </a:ln>
          </p:spPr>
          <p:txBody>
            <a:bodyPr anchor="t">
              <a:spAutoFit/>
            </a:bodyPr>
            <a:lstStyle/>
            <a:p>
              <a:pPr>
                <a:spcBef>
                  <a:spcPct val="50000"/>
                </a:spcBef>
              </a:pPr>
              <a:r>
                <a:rPr lang="en-US" altLang="zh-CN" sz="1400">
                  <a:latin typeface="Times New Roman" panose="02020603050405020304" pitchFamily="2" charset="0"/>
                  <a:ea typeface="华文中宋" panose="02010600040101010101" pitchFamily="2" charset="-122"/>
                </a:rPr>
                <a:t>80</a:t>
              </a:r>
            </a:p>
          </p:txBody>
        </p:sp>
        <p:sp>
          <p:nvSpPr>
            <p:cNvPr id="22572" name="文本框 23596"/>
            <p:cNvSpPr txBox="1"/>
            <p:nvPr/>
          </p:nvSpPr>
          <p:spPr>
            <a:xfrm>
              <a:off x="570" y="1"/>
              <a:ext cx="288" cy="192"/>
            </a:xfrm>
            <a:prstGeom prst="rect">
              <a:avLst/>
            </a:prstGeom>
            <a:noFill/>
            <a:ln w="9525">
              <a:noFill/>
            </a:ln>
          </p:spPr>
          <p:txBody>
            <a:bodyPr anchor="t">
              <a:spAutoFit/>
            </a:bodyPr>
            <a:lstStyle/>
            <a:p>
              <a:pPr>
                <a:spcBef>
                  <a:spcPct val="50000"/>
                </a:spcBef>
              </a:pPr>
              <a:r>
                <a:rPr lang="en-US" altLang="zh-CN" sz="1400">
                  <a:latin typeface="Times New Roman" panose="02020603050405020304" pitchFamily="2" charset="0"/>
                  <a:ea typeface="华文中宋" panose="02010600040101010101" pitchFamily="2" charset="-122"/>
                </a:rPr>
                <a:t>70</a:t>
              </a:r>
            </a:p>
          </p:txBody>
        </p:sp>
        <p:sp>
          <p:nvSpPr>
            <p:cNvPr id="22573" name="文本框 23597"/>
            <p:cNvSpPr txBox="1"/>
            <p:nvPr/>
          </p:nvSpPr>
          <p:spPr>
            <a:xfrm>
              <a:off x="734" y="5"/>
              <a:ext cx="288" cy="192"/>
            </a:xfrm>
            <a:prstGeom prst="rect">
              <a:avLst/>
            </a:prstGeom>
            <a:noFill/>
            <a:ln w="9525">
              <a:noFill/>
            </a:ln>
          </p:spPr>
          <p:txBody>
            <a:bodyPr anchor="t">
              <a:spAutoFit/>
            </a:bodyPr>
            <a:lstStyle/>
            <a:p>
              <a:pPr>
                <a:spcBef>
                  <a:spcPct val="50000"/>
                </a:spcBef>
              </a:pPr>
              <a:r>
                <a:rPr lang="en-US" altLang="zh-CN" sz="1400">
                  <a:latin typeface="Times New Roman" panose="02020603050405020304" pitchFamily="2" charset="0"/>
                  <a:ea typeface="华文中宋" panose="02010600040101010101" pitchFamily="2" charset="-122"/>
                </a:rPr>
                <a:t>60</a:t>
              </a:r>
            </a:p>
          </p:txBody>
        </p:sp>
        <p:sp>
          <p:nvSpPr>
            <p:cNvPr id="22574" name="文本框 23598"/>
            <p:cNvSpPr txBox="1"/>
            <p:nvPr/>
          </p:nvSpPr>
          <p:spPr>
            <a:xfrm>
              <a:off x="890" y="5"/>
              <a:ext cx="288" cy="192"/>
            </a:xfrm>
            <a:prstGeom prst="rect">
              <a:avLst/>
            </a:prstGeom>
            <a:noFill/>
            <a:ln w="9525">
              <a:noFill/>
            </a:ln>
          </p:spPr>
          <p:txBody>
            <a:bodyPr anchor="t">
              <a:spAutoFit/>
            </a:bodyPr>
            <a:lstStyle/>
            <a:p>
              <a:pPr>
                <a:spcBef>
                  <a:spcPct val="50000"/>
                </a:spcBef>
              </a:pPr>
              <a:r>
                <a:rPr lang="en-US" altLang="zh-CN" sz="1400">
                  <a:latin typeface="Times New Roman" panose="02020603050405020304" pitchFamily="2" charset="0"/>
                  <a:ea typeface="华文中宋" panose="02010600040101010101" pitchFamily="2" charset="-122"/>
                </a:rPr>
                <a:t>50</a:t>
              </a:r>
            </a:p>
          </p:txBody>
        </p:sp>
        <p:sp>
          <p:nvSpPr>
            <p:cNvPr id="22575" name="文本框 23599"/>
            <p:cNvSpPr txBox="1"/>
            <p:nvPr/>
          </p:nvSpPr>
          <p:spPr>
            <a:xfrm>
              <a:off x="1054" y="5"/>
              <a:ext cx="288" cy="192"/>
            </a:xfrm>
            <a:prstGeom prst="rect">
              <a:avLst/>
            </a:prstGeom>
            <a:noFill/>
            <a:ln w="9525">
              <a:noFill/>
            </a:ln>
          </p:spPr>
          <p:txBody>
            <a:bodyPr anchor="t">
              <a:spAutoFit/>
            </a:bodyPr>
            <a:lstStyle/>
            <a:p>
              <a:pPr>
                <a:spcBef>
                  <a:spcPct val="50000"/>
                </a:spcBef>
              </a:pPr>
              <a:r>
                <a:rPr lang="en-US" altLang="zh-CN" sz="1400">
                  <a:latin typeface="Times New Roman" panose="02020603050405020304" pitchFamily="2" charset="0"/>
                  <a:ea typeface="华文中宋" panose="02010600040101010101" pitchFamily="2" charset="-122"/>
                </a:rPr>
                <a:t>40</a:t>
              </a:r>
            </a:p>
          </p:txBody>
        </p:sp>
        <p:sp>
          <p:nvSpPr>
            <p:cNvPr id="22576" name="文本框 23600"/>
            <p:cNvSpPr txBox="1"/>
            <p:nvPr/>
          </p:nvSpPr>
          <p:spPr>
            <a:xfrm>
              <a:off x="1210" y="5"/>
              <a:ext cx="288" cy="192"/>
            </a:xfrm>
            <a:prstGeom prst="rect">
              <a:avLst/>
            </a:prstGeom>
            <a:noFill/>
            <a:ln w="9525">
              <a:noFill/>
            </a:ln>
          </p:spPr>
          <p:txBody>
            <a:bodyPr anchor="t">
              <a:spAutoFit/>
            </a:bodyPr>
            <a:lstStyle/>
            <a:p>
              <a:pPr>
                <a:spcBef>
                  <a:spcPct val="50000"/>
                </a:spcBef>
              </a:pPr>
              <a:r>
                <a:rPr lang="en-US" altLang="zh-CN" sz="1400">
                  <a:latin typeface="Times New Roman" panose="02020603050405020304" pitchFamily="2" charset="0"/>
                  <a:ea typeface="华文中宋" panose="02010600040101010101" pitchFamily="2" charset="-122"/>
                </a:rPr>
                <a:t>30</a:t>
              </a:r>
            </a:p>
          </p:txBody>
        </p:sp>
        <p:sp>
          <p:nvSpPr>
            <p:cNvPr id="22577" name="文本框 23601"/>
            <p:cNvSpPr txBox="1"/>
            <p:nvPr/>
          </p:nvSpPr>
          <p:spPr>
            <a:xfrm>
              <a:off x="1366" y="5"/>
              <a:ext cx="288" cy="192"/>
            </a:xfrm>
            <a:prstGeom prst="rect">
              <a:avLst/>
            </a:prstGeom>
            <a:noFill/>
            <a:ln w="9525">
              <a:noFill/>
            </a:ln>
          </p:spPr>
          <p:txBody>
            <a:bodyPr anchor="t">
              <a:spAutoFit/>
            </a:bodyPr>
            <a:lstStyle/>
            <a:p>
              <a:pPr>
                <a:spcBef>
                  <a:spcPct val="50000"/>
                </a:spcBef>
              </a:pPr>
              <a:r>
                <a:rPr lang="en-US" altLang="zh-CN" sz="1400">
                  <a:latin typeface="Times New Roman" panose="02020603050405020304" pitchFamily="2" charset="0"/>
                  <a:ea typeface="华文中宋" panose="02010600040101010101" pitchFamily="2" charset="-122"/>
                </a:rPr>
                <a:t>20</a:t>
              </a:r>
            </a:p>
          </p:txBody>
        </p:sp>
        <p:sp>
          <p:nvSpPr>
            <p:cNvPr id="22578" name="文本框 23602"/>
            <p:cNvSpPr txBox="1"/>
            <p:nvPr/>
          </p:nvSpPr>
          <p:spPr>
            <a:xfrm>
              <a:off x="1529" y="0"/>
              <a:ext cx="288" cy="192"/>
            </a:xfrm>
            <a:prstGeom prst="rect">
              <a:avLst/>
            </a:prstGeom>
            <a:noFill/>
            <a:ln w="9525">
              <a:noFill/>
            </a:ln>
          </p:spPr>
          <p:txBody>
            <a:bodyPr anchor="t">
              <a:spAutoFit/>
            </a:bodyPr>
            <a:lstStyle/>
            <a:p>
              <a:pPr>
                <a:spcBef>
                  <a:spcPct val="50000"/>
                </a:spcBef>
              </a:pPr>
              <a:r>
                <a:rPr lang="en-US" altLang="zh-CN" sz="1400">
                  <a:latin typeface="Times New Roman" panose="02020603050405020304" pitchFamily="2" charset="0"/>
                  <a:ea typeface="华文中宋" panose="02010600040101010101" pitchFamily="2" charset="-122"/>
                </a:rPr>
                <a:t>10</a:t>
              </a:r>
            </a:p>
          </p:txBody>
        </p:sp>
        <p:sp>
          <p:nvSpPr>
            <p:cNvPr id="22579" name="文本框 23603"/>
            <p:cNvSpPr txBox="1"/>
            <p:nvPr/>
          </p:nvSpPr>
          <p:spPr>
            <a:xfrm>
              <a:off x="1713" y="0"/>
              <a:ext cx="288" cy="192"/>
            </a:xfrm>
            <a:prstGeom prst="rect">
              <a:avLst/>
            </a:prstGeom>
            <a:noFill/>
            <a:ln w="9525">
              <a:noFill/>
            </a:ln>
          </p:spPr>
          <p:txBody>
            <a:bodyPr anchor="t">
              <a:spAutoFit/>
            </a:bodyPr>
            <a:lstStyle/>
            <a:p>
              <a:pPr>
                <a:spcBef>
                  <a:spcPct val="50000"/>
                </a:spcBef>
              </a:pPr>
              <a:r>
                <a:rPr lang="en-US" altLang="zh-CN" sz="1400">
                  <a:latin typeface="Times New Roman" panose="02020603050405020304" pitchFamily="2" charset="0"/>
                  <a:ea typeface="华文中宋" panose="02010600040101010101" pitchFamily="2" charset="-122"/>
                </a:rPr>
                <a:t>0</a:t>
              </a:r>
            </a:p>
          </p:txBody>
        </p:sp>
      </p:grpSp>
      <p:grpSp>
        <p:nvGrpSpPr>
          <p:cNvPr id="23605" name="组合 23604"/>
          <p:cNvGrpSpPr/>
          <p:nvPr/>
        </p:nvGrpSpPr>
        <p:grpSpPr>
          <a:xfrm>
            <a:off x="6096000" y="1689100"/>
            <a:ext cx="519113" cy="2570163"/>
            <a:chOff x="0" y="0"/>
            <a:chExt cx="327" cy="1619"/>
          </a:xfrm>
        </p:grpSpPr>
        <p:sp>
          <p:nvSpPr>
            <p:cNvPr id="22581" name="文本框 23605"/>
            <p:cNvSpPr txBox="1"/>
            <p:nvPr/>
          </p:nvSpPr>
          <p:spPr>
            <a:xfrm>
              <a:off x="39" y="1427"/>
              <a:ext cx="288" cy="192"/>
            </a:xfrm>
            <a:prstGeom prst="rect">
              <a:avLst/>
            </a:prstGeom>
            <a:noFill/>
            <a:ln w="9525">
              <a:noFill/>
            </a:ln>
          </p:spPr>
          <p:txBody>
            <a:bodyPr anchor="t">
              <a:spAutoFit/>
            </a:bodyPr>
            <a:lstStyle/>
            <a:p>
              <a:pPr>
                <a:spcBef>
                  <a:spcPct val="50000"/>
                </a:spcBef>
              </a:pPr>
              <a:r>
                <a:rPr lang="en-US" altLang="zh-CN" sz="1400">
                  <a:latin typeface="Times New Roman" panose="02020603050405020304" pitchFamily="2" charset="0"/>
                  <a:ea typeface="华文中宋" panose="02010600040101010101" pitchFamily="2" charset="-122"/>
                </a:rPr>
                <a:t>1</a:t>
              </a:r>
            </a:p>
          </p:txBody>
        </p:sp>
        <p:sp>
          <p:nvSpPr>
            <p:cNvPr id="22582" name="文本框 23606"/>
            <p:cNvSpPr txBox="1"/>
            <p:nvPr/>
          </p:nvSpPr>
          <p:spPr>
            <a:xfrm>
              <a:off x="32" y="1120"/>
              <a:ext cx="288" cy="192"/>
            </a:xfrm>
            <a:prstGeom prst="rect">
              <a:avLst/>
            </a:prstGeom>
            <a:noFill/>
            <a:ln w="9525">
              <a:noFill/>
            </a:ln>
          </p:spPr>
          <p:txBody>
            <a:bodyPr anchor="t">
              <a:spAutoFit/>
            </a:bodyPr>
            <a:lstStyle/>
            <a:p>
              <a:pPr>
                <a:spcBef>
                  <a:spcPct val="50000"/>
                </a:spcBef>
              </a:pPr>
              <a:r>
                <a:rPr lang="en-US" altLang="zh-CN" sz="1400">
                  <a:latin typeface="Times New Roman" panose="02020603050405020304" pitchFamily="2" charset="0"/>
                  <a:ea typeface="华文中宋" panose="02010600040101010101" pitchFamily="2" charset="-122"/>
                </a:rPr>
                <a:t>5</a:t>
              </a:r>
            </a:p>
          </p:txBody>
        </p:sp>
        <p:sp>
          <p:nvSpPr>
            <p:cNvPr id="22583" name="文本框 23607"/>
            <p:cNvSpPr txBox="1"/>
            <p:nvPr/>
          </p:nvSpPr>
          <p:spPr>
            <a:xfrm>
              <a:off x="0" y="772"/>
              <a:ext cx="288" cy="192"/>
            </a:xfrm>
            <a:prstGeom prst="rect">
              <a:avLst/>
            </a:prstGeom>
            <a:noFill/>
            <a:ln w="9525">
              <a:noFill/>
            </a:ln>
          </p:spPr>
          <p:txBody>
            <a:bodyPr anchor="t">
              <a:spAutoFit/>
            </a:bodyPr>
            <a:lstStyle/>
            <a:p>
              <a:pPr>
                <a:spcBef>
                  <a:spcPct val="50000"/>
                </a:spcBef>
              </a:pPr>
              <a:r>
                <a:rPr lang="en-US" altLang="zh-CN" sz="1400">
                  <a:latin typeface="Times New Roman" panose="02020603050405020304" pitchFamily="2" charset="0"/>
                  <a:ea typeface="华文中宋" panose="02010600040101010101" pitchFamily="2" charset="-122"/>
                </a:rPr>
                <a:t>10</a:t>
              </a:r>
            </a:p>
          </p:txBody>
        </p:sp>
        <p:sp>
          <p:nvSpPr>
            <p:cNvPr id="22584" name="文本框 23608"/>
            <p:cNvSpPr txBox="1"/>
            <p:nvPr/>
          </p:nvSpPr>
          <p:spPr>
            <a:xfrm>
              <a:off x="4" y="0"/>
              <a:ext cx="288" cy="192"/>
            </a:xfrm>
            <a:prstGeom prst="rect">
              <a:avLst/>
            </a:prstGeom>
            <a:noFill/>
            <a:ln w="9525">
              <a:noFill/>
            </a:ln>
          </p:spPr>
          <p:txBody>
            <a:bodyPr anchor="t">
              <a:spAutoFit/>
            </a:bodyPr>
            <a:lstStyle/>
            <a:p>
              <a:pPr>
                <a:spcBef>
                  <a:spcPct val="50000"/>
                </a:spcBef>
              </a:pPr>
              <a:r>
                <a:rPr lang="en-US" altLang="zh-CN" sz="1400">
                  <a:latin typeface="Times New Roman" panose="02020603050405020304" pitchFamily="2" charset="0"/>
                  <a:ea typeface="华文中宋" panose="02010600040101010101" pitchFamily="2" charset="-122"/>
                </a:rPr>
                <a:t>20</a:t>
              </a:r>
            </a:p>
          </p:txBody>
        </p:sp>
      </p:grpSp>
      <p:sp>
        <p:nvSpPr>
          <p:cNvPr id="23610" name="文本框 23609"/>
          <p:cNvSpPr txBox="1"/>
          <p:nvPr/>
        </p:nvSpPr>
        <p:spPr>
          <a:xfrm>
            <a:off x="6667500" y="4464050"/>
            <a:ext cx="2533650" cy="366713"/>
          </a:xfrm>
          <a:prstGeom prst="rect">
            <a:avLst/>
          </a:prstGeom>
          <a:noFill/>
          <a:ln w="9525">
            <a:noFill/>
          </a:ln>
        </p:spPr>
        <p:txBody>
          <a:bodyPr anchor="t">
            <a:spAutoFit/>
          </a:bodyPr>
          <a:lstStyle/>
          <a:p>
            <a:pPr>
              <a:spcBef>
                <a:spcPct val="50000"/>
              </a:spcBef>
            </a:pPr>
            <a:r>
              <a:rPr lang="zh-CN" altLang="en-US" sz="1800">
                <a:latin typeface="Times New Roman" panose="02020603050405020304" pitchFamily="2" charset="0"/>
                <a:ea typeface="华文中宋" panose="02010600040101010101" pitchFamily="2" charset="-122"/>
              </a:rPr>
              <a:t>未失效轴承数量</a:t>
            </a:r>
            <a:r>
              <a:rPr lang="en-US" altLang="zh-CN" sz="1800">
                <a:latin typeface="Times New Roman" panose="02020603050405020304" pitchFamily="2" charset="0"/>
                <a:ea typeface="华文中宋" panose="02010600040101010101" pitchFamily="2" charset="-122"/>
              </a:rPr>
              <a:t>/%</a:t>
            </a:r>
          </a:p>
        </p:txBody>
      </p:sp>
      <p:sp>
        <p:nvSpPr>
          <p:cNvPr id="23611" name="文本框 23610"/>
          <p:cNvSpPr txBox="1"/>
          <p:nvPr/>
        </p:nvSpPr>
        <p:spPr>
          <a:xfrm rot="-5400000">
            <a:off x="4775200" y="2657475"/>
            <a:ext cx="2533650" cy="365125"/>
          </a:xfrm>
          <a:prstGeom prst="rect">
            <a:avLst/>
          </a:prstGeom>
          <a:noFill/>
          <a:ln w="9525">
            <a:noFill/>
          </a:ln>
        </p:spPr>
        <p:txBody>
          <a:bodyPr anchor="t">
            <a:spAutoFit/>
          </a:bodyPr>
          <a:lstStyle/>
          <a:p>
            <a:pPr>
              <a:spcBef>
                <a:spcPct val="50000"/>
              </a:spcBef>
            </a:pPr>
            <a:r>
              <a:rPr lang="zh-CN" altLang="en-US" sz="1800">
                <a:latin typeface="Times New Roman" panose="02020603050405020304" pitchFamily="2" charset="0"/>
                <a:ea typeface="华文中宋" panose="02010600040101010101" pitchFamily="2" charset="-122"/>
              </a:rPr>
              <a:t>轴承的寿命</a:t>
            </a:r>
            <a:r>
              <a:rPr lang="en-US" altLang="zh-CN" sz="1800">
                <a:latin typeface="Times New Roman" panose="02020603050405020304" pitchFamily="2" charset="0"/>
                <a:ea typeface="华文中宋" panose="02010600040101010101" pitchFamily="2" charset="-122"/>
              </a:rPr>
              <a:t>/</a:t>
            </a:r>
            <a:r>
              <a:rPr lang="zh-CN" altLang="en-US" sz="1800">
                <a:latin typeface="Times New Roman" panose="02020603050405020304" pitchFamily="2" charset="0"/>
                <a:ea typeface="华文中宋" panose="02010600040101010101" pitchFamily="2" charset="-122"/>
              </a:rPr>
              <a:t>（</a:t>
            </a:r>
            <a:r>
              <a:rPr lang="en-US" altLang="zh-CN" sz="1800">
                <a:latin typeface="Times New Roman" panose="02020603050405020304" pitchFamily="2" charset="0"/>
                <a:ea typeface="华文中宋" panose="02010600040101010101" pitchFamily="2" charset="-122"/>
              </a:rPr>
              <a:t>10</a:t>
            </a:r>
            <a:r>
              <a:rPr lang="en-US" altLang="zh-CN" sz="1800" baseline="30000">
                <a:latin typeface="Times New Roman" panose="02020603050405020304" pitchFamily="2" charset="0"/>
                <a:ea typeface="华文中宋" panose="02010600040101010101" pitchFamily="2" charset="-122"/>
              </a:rPr>
              <a:t>6</a:t>
            </a:r>
            <a:r>
              <a:rPr lang="en-US" altLang="zh-CN" sz="1800">
                <a:latin typeface="Times New Roman" panose="02020603050405020304" pitchFamily="2" charset="0"/>
                <a:ea typeface="华文中宋" panose="02010600040101010101" pitchFamily="2" charset="-122"/>
              </a:rPr>
              <a:t>r)</a:t>
            </a:r>
          </a:p>
        </p:txBody>
      </p:sp>
      <p:sp>
        <p:nvSpPr>
          <p:cNvPr id="23612" name="文本框 23611"/>
          <p:cNvSpPr txBox="1"/>
          <p:nvPr/>
        </p:nvSpPr>
        <p:spPr>
          <a:xfrm>
            <a:off x="0" y="5280025"/>
            <a:ext cx="8820150" cy="457200"/>
          </a:xfrm>
          <a:prstGeom prst="rect">
            <a:avLst/>
          </a:prstGeom>
          <a:noFill/>
          <a:ln w="9525">
            <a:noFill/>
          </a:ln>
        </p:spPr>
        <p:txBody>
          <a:bodyPr wrap="none" anchor="t">
            <a:spAutoFit/>
          </a:bodyPr>
          <a:lstStyle/>
          <a:p>
            <a:pPr>
              <a:spcBef>
                <a:spcPct val="50000"/>
              </a:spcBef>
              <a:buClr>
                <a:schemeClr val="hlink"/>
              </a:buClr>
              <a:buSzPct val="60000"/>
              <a:buFont typeface="Wingdings" panose="05000000000000000000" pitchFamily="2" charset="2"/>
              <a:buChar char="n"/>
            </a:pPr>
            <a:r>
              <a:rPr lang="en-US" altLang="zh-CN" sz="2400" b="1">
                <a:latin typeface="Times New Roman" panose="02020603050405020304" pitchFamily="2" charset="0"/>
                <a:ea typeface="华文中宋" panose="02010600040101010101" pitchFamily="2" charset="-122"/>
              </a:rPr>
              <a:t>  </a:t>
            </a:r>
            <a:r>
              <a:rPr lang="zh-CN" altLang="en-US" sz="2400" b="1">
                <a:solidFill>
                  <a:srgbClr val="CC0000"/>
                </a:solidFill>
                <a:latin typeface="Times New Roman" panose="02020603050405020304" pitchFamily="2" charset="0"/>
                <a:ea typeface="仿宋_GB2312" pitchFamily="1" charset="-122"/>
              </a:rPr>
              <a:t>可靠度</a:t>
            </a:r>
            <a:r>
              <a:rPr lang="en-US" altLang="zh-CN" sz="2400" b="1">
                <a:solidFill>
                  <a:srgbClr val="CC0000"/>
                </a:solidFill>
                <a:latin typeface="Times New Roman" panose="02020603050405020304" pitchFamily="2" charset="0"/>
                <a:ea typeface="仿宋_GB2312" pitchFamily="1" charset="-122"/>
              </a:rPr>
              <a:t>(R)</a:t>
            </a:r>
            <a:r>
              <a:rPr lang="zh-CN" altLang="en-US" sz="2400" b="1">
                <a:solidFill>
                  <a:srgbClr val="CC0000"/>
                </a:solidFill>
                <a:latin typeface="Times New Roman" panose="02020603050405020304" pitchFamily="2" charset="0"/>
                <a:ea typeface="仿宋_GB2312" pitchFamily="1" charset="-122"/>
              </a:rPr>
              <a:t>：</a:t>
            </a:r>
            <a:r>
              <a:rPr lang="zh-CN" altLang="en-US" sz="2400">
                <a:latin typeface="Times New Roman" panose="02020603050405020304" pitchFamily="2" charset="0"/>
                <a:ea typeface="华文中宋" panose="02010600040101010101" pitchFamily="2" charset="-122"/>
              </a:rPr>
              <a:t>一组相同型号的轴承能达到或超过规定的百分率。</a:t>
            </a:r>
            <a:endParaRPr lang="zh-CN" altLang="en-US" sz="2400" b="1">
              <a:solidFill>
                <a:srgbClr val="CC0000"/>
              </a:solidFill>
              <a:latin typeface="Times New Roman" panose="02020603050405020304" pitchFamily="2" charset="0"/>
              <a:ea typeface="仿宋_GB2312" pitchFamily="1" charset="-122"/>
            </a:endParaRPr>
          </a:p>
        </p:txBody>
      </p:sp>
      <p:sp>
        <p:nvSpPr>
          <p:cNvPr id="16391" name="文本框 17415">
            <a:hlinkClick r:id="rId2" action="ppaction://hlinksldjump"/>
          </p:cNvPr>
          <p:cNvSpPr txBox="1"/>
          <p:nvPr/>
        </p:nvSpPr>
        <p:spPr>
          <a:xfrm>
            <a:off x="2588260" y="152400"/>
            <a:ext cx="4922838" cy="435610"/>
          </a:xfrm>
          <a:prstGeom prst="rect">
            <a:avLst/>
          </a:prstGeom>
          <a:noFill/>
          <a:ln w="9525">
            <a:noFill/>
          </a:ln>
        </p:spPr>
        <p:txBody>
          <a:bodyPr anchor="t">
            <a:spAutoFit/>
          </a:bodyPr>
          <a:lstStyle/>
          <a:p>
            <a:pPr>
              <a:lnSpc>
                <a:spcPct val="80000"/>
              </a:lnSpc>
            </a:pPr>
            <a:r>
              <a:rPr lang="zh-CN" altLang="en-US" b="1">
                <a:solidFill>
                  <a:schemeClr val="tx2"/>
                </a:solidFill>
                <a:latin typeface="Times New Roman" panose="02020603050405020304" pitchFamily="2" charset="0"/>
                <a:ea typeface="隶书" panose="02010509060101010101" pitchFamily="1" charset="-122"/>
              </a:rPr>
              <a:t>§</a:t>
            </a:r>
            <a:r>
              <a:rPr lang="en-US" altLang="zh-CN" b="1">
                <a:solidFill>
                  <a:schemeClr val="tx2"/>
                </a:solidFill>
                <a:latin typeface="Times New Roman" panose="02020603050405020304" pitchFamily="2" charset="0"/>
                <a:ea typeface="隶书" panose="02010509060101010101" pitchFamily="1" charset="-122"/>
              </a:rPr>
              <a:t>13—5 </a:t>
            </a:r>
            <a:r>
              <a:rPr lang="zh-CN" altLang="en-US" b="1">
                <a:solidFill>
                  <a:schemeClr val="tx2"/>
                </a:solidFill>
                <a:latin typeface="Times New Roman" panose="02020603050405020304" pitchFamily="2" charset="0"/>
                <a:ea typeface="隶书" panose="02010509060101010101" pitchFamily="1" charset="-122"/>
              </a:rPr>
              <a:t>滚动轴承尺寸的选择</a:t>
            </a:r>
          </a:p>
        </p:txBody>
      </p:sp>
    </p:spTree>
  </p:cSld>
  <p:clrMapOvr>
    <a:masterClrMapping/>
  </p:clrMapOvr>
  <p:transition>
    <p:whee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23555"/>
                                        </p:tgtEl>
                                        <p:attrNameLst>
                                          <p:attrName>style.visibility</p:attrName>
                                        </p:attrNameLst>
                                      </p:cBhvr>
                                      <p:to>
                                        <p:strVal val="visible"/>
                                      </p:to>
                                    </p:set>
                                    <p:anim calcmode="discrete" valueType="clr">
                                      <p:cBhvr override="childStyle">
                                        <p:cTn id="7" dur="80"/>
                                        <p:tgtEl>
                                          <p:spTgt spid="23555"/>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3555"/>
                                        </p:tgtEl>
                                        <p:attrNameLst>
                                          <p:attrName>fillcolor</p:attrName>
                                        </p:attrNameLst>
                                      </p:cBhvr>
                                      <p:tavLst>
                                        <p:tav tm="0">
                                          <p:val>
                                            <p:clrVal>
                                              <a:schemeClr val="accent2"/>
                                            </p:clrVal>
                                          </p:val>
                                        </p:tav>
                                        <p:tav tm="50000">
                                          <p:val>
                                            <p:clrVal>
                                              <a:schemeClr val="hlink"/>
                                            </p:clrVal>
                                          </p:val>
                                        </p:tav>
                                      </p:tavLst>
                                    </p:anim>
                                    <p:set>
                                      <p:cBhvr>
                                        <p:cTn id="9" dur="80"/>
                                        <p:tgtEl>
                                          <p:spTgt spid="23555"/>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30" presetClass="entr" presetSubtype="0" fill="hold" grpId="0" nodeType="clickEffect">
                                  <p:stCondLst>
                                    <p:cond delay="0"/>
                                  </p:stCondLst>
                                  <p:childTnLst>
                                    <p:set>
                                      <p:cBhvr>
                                        <p:cTn id="13" dur="1" fill="hold">
                                          <p:stCondLst>
                                            <p:cond delay="0"/>
                                          </p:stCondLst>
                                        </p:cTn>
                                        <p:tgtEl>
                                          <p:spTgt spid="23554">
                                            <p:txEl>
                                              <p:pRg st="0" end="0"/>
                                            </p:txEl>
                                          </p:spTgt>
                                        </p:tgtEl>
                                        <p:attrNameLst>
                                          <p:attrName>style.visibility</p:attrName>
                                        </p:attrNameLst>
                                      </p:cBhvr>
                                      <p:to>
                                        <p:strVal val="visible"/>
                                      </p:to>
                                    </p:set>
                                    <p:animEffect transition="in" filter="fade">
                                      <p:cBhvr>
                                        <p:cTn id="14" dur="800" decel="100000"/>
                                        <p:tgtEl>
                                          <p:spTgt spid="23554">
                                            <p:txEl>
                                              <p:pRg st="0" end="0"/>
                                            </p:txEl>
                                          </p:spTgt>
                                        </p:tgtEl>
                                      </p:cBhvr>
                                    </p:animEffect>
                                    <p:anim calcmode="lin" valueType="num">
                                      <p:cBhvr>
                                        <p:cTn id="15" dur="800" decel="100000" fill="hold"/>
                                        <p:tgtEl>
                                          <p:spTgt spid="23554">
                                            <p:txEl>
                                              <p:pRg st="0" end="0"/>
                                            </p:txEl>
                                          </p:spTgt>
                                        </p:tgtEl>
                                        <p:attrNameLst>
                                          <p:attrName>style.rotation</p:attrName>
                                        </p:attrNameLst>
                                      </p:cBhvr>
                                      <p:tavLst>
                                        <p:tav tm="0">
                                          <p:val>
                                            <p:fltVal val="-90"/>
                                          </p:val>
                                        </p:tav>
                                        <p:tav tm="100000">
                                          <p:val>
                                            <p:fltVal val="0"/>
                                          </p:val>
                                        </p:tav>
                                      </p:tavLst>
                                    </p:anim>
                                    <p:anim calcmode="lin" valueType="num">
                                      <p:cBhvr>
                                        <p:cTn id="16" dur="800" decel="100000" fill="hold"/>
                                        <p:tgtEl>
                                          <p:spTgt spid="23554">
                                            <p:txEl>
                                              <p:pRg st="0" end="0"/>
                                            </p:txEl>
                                          </p:spTgt>
                                        </p:tgtEl>
                                        <p:attrNameLst>
                                          <p:attrName>ppt_x</p:attrName>
                                        </p:attrNameLst>
                                      </p:cBhvr>
                                      <p:tavLst>
                                        <p:tav tm="0">
                                          <p:val>
                                            <p:strVal val="#ppt_x+0.4"/>
                                          </p:val>
                                        </p:tav>
                                        <p:tav tm="100000">
                                          <p:val>
                                            <p:strVal val="#ppt_x-0.05"/>
                                          </p:val>
                                        </p:tav>
                                      </p:tavLst>
                                    </p:anim>
                                    <p:anim calcmode="lin" valueType="num">
                                      <p:cBhvr>
                                        <p:cTn id="17" dur="800" decel="100000" fill="hold"/>
                                        <p:tgtEl>
                                          <p:spTgt spid="23554">
                                            <p:txEl>
                                              <p:pRg st="0" end="0"/>
                                            </p:txEl>
                                          </p:spTgt>
                                        </p:tgtEl>
                                        <p:attrNameLst>
                                          <p:attrName>ppt_y</p:attrName>
                                        </p:attrNameLst>
                                      </p:cBhvr>
                                      <p:tavLst>
                                        <p:tav tm="0">
                                          <p:val>
                                            <p:strVal val="#ppt_y-0.4"/>
                                          </p:val>
                                        </p:tav>
                                        <p:tav tm="100000">
                                          <p:val>
                                            <p:strVal val="#ppt_y+0.1"/>
                                          </p:val>
                                        </p:tav>
                                      </p:tavLst>
                                    </p:anim>
                                    <p:anim calcmode="lin" valueType="num">
                                      <p:cBhvr>
                                        <p:cTn id="18" dur="200" accel="100000" fill="hold">
                                          <p:stCondLst>
                                            <p:cond delay="800"/>
                                          </p:stCondLst>
                                        </p:cTn>
                                        <p:tgtEl>
                                          <p:spTgt spid="23554">
                                            <p:txEl>
                                              <p:pRg st="0" end="0"/>
                                            </p:txEl>
                                          </p:spTgt>
                                        </p:tgtEl>
                                        <p:attrNameLst>
                                          <p:attrName>ppt_x</p:attrName>
                                        </p:attrNameLst>
                                      </p:cBhvr>
                                      <p:tavLst>
                                        <p:tav tm="0">
                                          <p:val>
                                            <p:strVal val="#ppt_x-0.05"/>
                                          </p:val>
                                        </p:tav>
                                        <p:tav tm="100000">
                                          <p:val>
                                            <p:strVal val="#ppt_x"/>
                                          </p:val>
                                        </p:tav>
                                      </p:tavLst>
                                    </p:anim>
                                    <p:anim calcmode="lin" valueType="num">
                                      <p:cBhvr>
                                        <p:cTn id="19" dur="200" accel="100000" fill="hold">
                                          <p:stCondLst>
                                            <p:cond delay="800"/>
                                          </p:stCondLst>
                                        </p:cTn>
                                        <p:tgtEl>
                                          <p:spTgt spid="23554">
                                            <p:txEl>
                                              <p:pRg st="0" end="0"/>
                                            </p:txEl>
                                          </p:spTgt>
                                        </p:tgtEl>
                                        <p:attrNameLst>
                                          <p:attrName>ppt_y</p:attrName>
                                        </p:attrNameLst>
                                      </p:cBhvr>
                                      <p:tavLst>
                                        <p:tav tm="0">
                                          <p:val>
                                            <p:strVal val="#ppt_y+0.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0" presetClass="entr" presetSubtype="0" fill="hold" grpId="0" nodeType="clickEffect">
                                  <p:stCondLst>
                                    <p:cond delay="0"/>
                                  </p:stCondLst>
                                  <p:childTnLst>
                                    <p:set>
                                      <p:cBhvr>
                                        <p:cTn id="23" dur="1" fill="hold">
                                          <p:stCondLst>
                                            <p:cond delay="0"/>
                                          </p:stCondLst>
                                        </p:cTn>
                                        <p:tgtEl>
                                          <p:spTgt spid="23554">
                                            <p:txEl>
                                              <p:pRg st="1" end="1"/>
                                            </p:txEl>
                                          </p:spTgt>
                                        </p:tgtEl>
                                        <p:attrNameLst>
                                          <p:attrName>style.visibility</p:attrName>
                                        </p:attrNameLst>
                                      </p:cBhvr>
                                      <p:to>
                                        <p:strVal val="visible"/>
                                      </p:to>
                                    </p:set>
                                    <p:animEffect transition="in" filter="fade">
                                      <p:cBhvr>
                                        <p:cTn id="24" dur="800" decel="100000"/>
                                        <p:tgtEl>
                                          <p:spTgt spid="23554">
                                            <p:txEl>
                                              <p:pRg st="1" end="1"/>
                                            </p:txEl>
                                          </p:spTgt>
                                        </p:tgtEl>
                                      </p:cBhvr>
                                    </p:animEffect>
                                    <p:anim calcmode="lin" valueType="num">
                                      <p:cBhvr>
                                        <p:cTn id="25" dur="800" decel="100000" fill="hold"/>
                                        <p:tgtEl>
                                          <p:spTgt spid="23554">
                                            <p:txEl>
                                              <p:pRg st="1" end="1"/>
                                            </p:txEl>
                                          </p:spTgt>
                                        </p:tgtEl>
                                        <p:attrNameLst>
                                          <p:attrName>style.rotation</p:attrName>
                                        </p:attrNameLst>
                                      </p:cBhvr>
                                      <p:tavLst>
                                        <p:tav tm="0">
                                          <p:val>
                                            <p:fltVal val="-90"/>
                                          </p:val>
                                        </p:tav>
                                        <p:tav tm="100000">
                                          <p:val>
                                            <p:fltVal val="0"/>
                                          </p:val>
                                        </p:tav>
                                      </p:tavLst>
                                    </p:anim>
                                    <p:anim calcmode="lin" valueType="num">
                                      <p:cBhvr>
                                        <p:cTn id="26" dur="800" decel="100000" fill="hold"/>
                                        <p:tgtEl>
                                          <p:spTgt spid="23554">
                                            <p:txEl>
                                              <p:pRg st="1" end="1"/>
                                            </p:txEl>
                                          </p:spTgt>
                                        </p:tgtEl>
                                        <p:attrNameLst>
                                          <p:attrName>ppt_x</p:attrName>
                                        </p:attrNameLst>
                                      </p:cBhvr>
                                      <p:tavLst>
                                        <p:tav tm="0">
                                          <p:val>
                                            <p:strVal val="#ppt_x+0.4"/>
                                          </p:val>
                                        </p:tav>
                                        <p:tav tm="100000">
                                          <p:val>
                                            <p:strVal val="#ppt_x-0.05"/>
                                          </p:val>
                                        </p:tav>
                                      </p:tavLst>
                                    </p:anim>
                                    <p:anim calcmode="lin" valueType="num">
                                      <p:cBhvr>
                                        <p:cTn id="27" dur="800" decel="100000" fill="hold"/>
                                        <p:tgtEl>
                                          <p:spTgt spid="23554">
                                            <p:txEl>
                                              <p:pRg st="1" end="1"/>
                                            </p:txEl>
                                          </p:spTgt>
                                        </p:tgtEl>
                                        <p:attrNameLst>
                                          <p:attrName>ppt_y</p:attrName>
                                        </p:attrNameLst>
                                      </p:cBhvr>
                                      <p:tavLst>
                                        <p:tav tm="0">
                                          <p:val>
                                            <p:strVal val="#ppt_y-0.4"/>
                                          </p:val>
                                        </p:tav>
                                        <p:tav tm="100000">
                                          <p:val>
                                            <p:strVal val="#ppt_y+0.1"/>
                                          </p:val>
                                        </p:tav>
                                      </p:tavLst>
                                    </p:anim>
                                    <p:anim calcmode="lin" valueType="num">
                                      <p:cBhvr>
                                        <p:cTn id="28" dur="200" accel="100000" fill="hold">
                                          <p:stCondLst>
                                            <p:cond delay="800"/>
                                          </p:stCondLst>
                                        </p:cTn>
                                        <p:tgtEl>
                                          <p:spTgt spid="23554">
                                            <p:txEl>
                                              <p:pRg st="1" end="1"/>
                                            </p:txEl>
                                          </p:spTgt>
                                        </p:tgtEl>
                                        <p:attrNameLst>
                                          <p:attrName>ppt_x</p:attrName>
                                        </p:attrNameLst>
                                      </p:cBhvr>
                                      <p:tavLst>
                                        <p:tav tm="0">
                                          <p:val>
                                            <p:strVal val="#ppt_x-0.05"/>
                                          </p:val>
                                        </p:tav>
                                        <p:tav tm="100000">
                                          <p:val>
                                            <p:strVal val="#ppt_x"/>
                                          </p:val>
                                        </p:tav>
                                      </p:tavLst>
                                    </p:anim>
                                    <p:anim calcmode="lin" valueType="num">
                                      <p:cBhvr>
                                        <p:cTn id="29" dur="200" accel="100000" fill="hold">
                                          <p:stCondLst>
                                            <p:cond delay="800"/>
                                          </p:stCondLst>
                                        </p:cTn>
                                        <p:tgtEl>
                                          <p:spTgt spid="23554">
                                            <p:txEl>
                                              <p:pRg st="1" end="1"/>
                                            </p:txEl>
                                          </p:spTgt>
                                        </p:tgtEl>
                                        <p:attrNameLst>
                                          <p:attrName>ppt_y</p:attrName>
                                        </p:attrNameLst>
                                      </p:cBhvr>
                                      <p:tavLst>
                                        <p:tav tm="0">
                                          <p:val>
                                            <p:strVal val="#ppt_y+0.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23612"/>
                                        </p:tgtEl>
                                        <p:attrNameLst>
                                          <p:attrName>style.visibility</p:attrName>
                                        </p:attrNameLst>
                                      </p:cBhvr>
                                      <p:to>
                                        <p:strVal val="visible"/>
                                      </p:to>
                                    </p:set>
                                    <p:animEffect transition="in" filter="wipe(left)">
                                      <p:cBhvr>
                                        <p:cTn id="34" dur="500"/>
                                        <p:tgtEl>
                                          <p:spTgt spid="23612"/>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355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7" presetClass="entr" presetSubtype="10" fill="hold" nodeType="clickEffect">
                                  <p:stCondLst>
                                    <p:cond delay="0"/>
                                  </p:stCondLst>
                                  <p:childTnLst>
                                    <p:set>
                                      <p:cBhvr>
                                        <p:cTn id="42" dur="1" fill="hold">
                                          <p:stCondLst>
                                            <p:cond delay="0"/>
                                          </p:stCondLst>
                                        </p:cTn>
                                        <p:tgtEl>
                                          <p:spTgt spid="23610"/>
                                        </p:tgtEl>
                                        <p:attrNameLst>
                                          <p:attrName>style.visibility</p:attrName>
                                        </p:attrNameLst>
                                      </p:cBhvr>
                                      <p:to>
                                        <p:strVal val="visible"/>
                                      </p:to>
                                    </p:set>
                                    <p:anim calcmode="lin" valueType="num">
                                      <p:cBhvr>
                                        <p:cTn id="43" dur="500" fill="hold"/>
                                        <p:tgtEl>
                                          <p:spTgt spid="23610"/>
                                        </p:tgtEl>
                                        <p:attrNameLst>
                                          <p:attrName>ppt_w</p:attrName>
                                        </p:attrNameLst>
                                      </p:cBhvr>
                                      <p:tavLst>
                                        <p:tav tm="0">
                                          <p:val>
                                            <p:fltVal val="0"/>
                                          </p:val>
                                        </p:tav>
                                        <p:tav tm="100000">
                                          <p:val>
                                            <p:strVal val="#ppt_w"/>
                                          </p:val>
                                        </p:tav>
                                      </p:tavLst>
                                    </p:anim>
                                    <p:anim calcmode="lin" valueType="num">
                                      <p:cBhvr>
                                        <p:cTn id="44" dur="500" fill="hold"/>
                                        <p:tgtEl>
                                          <p:spTgt spid="23610"/>
                                        </p:tgtEl>
                                        <p:attrNameLst>
                                          <p:attrName>ppt_h</p:attrName>
                                        </p:attrNameLst>
                                      </p:cBhvr>
                                      <p:tavLst>
                                        <p:tav tm="0">
                                          <p:val>
                                            <p:strVal val="#ppt_h"/>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22" presetClass="entr" presetSubtype="2" fill="hold" nodeType="clickEffect">
                                  <p:stCondLst>
                                    <p:cond delay="0"/>
                                  </p:stCondLst>
                                  <p:childTnLst>
                                    <p:set>
                                      <p:cBhvr>
                                        <p:cTn id="48" dur="1" fill="hold">
                                          <p:stCondLst>
                                            <p:cond delay="0"/>
                                          </p:stCondLst>
                                        </p:cTn>
                                        <p:tgtEl>
                                          <p:spTgt spid="23593"/>
                                        </p:tgtEl>
                                        <p:attrNameLst>
                                          <p:attrName>style.visibility</p:attrName>
                                        </p:attrNameLst>
                                      </p:cBhvr>
                                      <p:to>
                                        <p:strVal val="visible"/>
                                      </p:to>
                                    </p:set>
                                    <p:animEffect transition="in" filter="wipe(right)">
                                      <p:cBhvr>
                                        <p:cTn id="49" dur="2000"/>
                                        <p:tgtEl>
                                          <p:spTgt spid="23593"/>
                                        </p:tgtEl>
                                      </p:cBhvr>
                                    </p:animEffect>
                                  </p:childTnLst>
                                </p:cTn>
                              </p:par>
                            </p:childTnLst>
                          </p:cTn>
                        </p:par>
                      </p:childTnLst>
                    </p:cTn>
                  </p:par>
                  <p:par>
                    <p:cTn id="50" fill="hold">
                      <p:stCondLst>
                        <p:cond delay="indefinite"/>
                      </p:stCondLst>
                      <p:childTnLst>
                        <p:par>
                          <p:cTn id="51" fill="hold">
                            <p:stCondLst>
                              <p:cond delay="0"/>
                            </p:stCondLst>
                            <p:childTnLst>
                              <p:par>
                                <p:cTn id="52" presetID="12" presetClass="entr" presetSubtype="4" fill="hold" nodeType="clickEffect">
                                  <p:stCondLst>
                                    <p:cond delay="0"/>
                                  </p:stCondLst>
                                  <p:childTnLst>
                                    <p:set>
                                      <p:cBhvr>
                                        <p:cTn id="53" dur="1" fill="hold">
                                          <p:stCondLst>
                                            <p:cond delay="0"/>
                                          </p:stCondLst>
                                        </p:cTn>
                                        <p:tgtEl>
                                          <p:spTgt spid="23611"/>
                                        </p:tgtEl>
                                        <p:attrNameLst>
                                          <p:attrName>style.visibility</p:attrName>
                                        </p:attrNameLst>
                                      </p:cBhvr>
                                      <p:to>
                                        <p:strVal val="visible"/>
                                      </p:to>
                                    </p:set>
                                    <p:animEffect transition="in" filter="slide(fromBottom)">
                                      <p:cBhvr>
                                        <p:cTn id="54" dur="2000"/>
                                        <p:tgtEl>
                                          <p:spTgt spid="23611"/>
                                        </p:tgtEl>
                                      </p:cBhvr>
                                    </p:animEffect>
                                  </p:childTnLst>
                                </p:cTn>
                              </p:par>
                            </p:childTnLst>
                          </p:cTn>
                        </p:par>
                      </p:childTnLst>
                    </p:cTn>
                  </p:par>
                  <p:par>
                    <p:cTn id="55" fill="hold">
                      <p:stCondLst>
                        <p:cond delay="indefinite"/>
                      </p:stCondLst>
                      <p:childTnLst>
                        <p:par>
                          <p:cTn id="56" fill="hold">
                            <p:stCondLst>
                              <p:cond delay="0"/>
                            </p:stCondLst>
                            <p:childTnLst>
                              <p:par>
                                <p:cTn id="57" presetID="12" presetClass="entr" presetSubtype="4" fill="hold" nodeType="clickEffect">
                                  <p:stCondLst>
                                    <p:cond delay="0"/>
                                  </p:stCondLst>
                                  <p:childTnLst>
                                    <p:set>
                                      <p:cBhvr>
                                        <p:cTn id="58" dur="1" fill="hold">
                                          <p:stCondLst>
                                            <p:cond delay="0"/>
                                          </p:stCondLst>
                                        </p:cTn>
                                        <p:tgtEl>
                                          <p:spTgt spid="23605"/>
                                        </p:tgtEl>
                                        <p:attrNameLst>
                                          <p:attrName>style.visibility</p:attrName>
                                        </p:attrNameLst>
                                      </p:cBhvr>
                                      <p:to>
                                        <p:strVal val="visible"/>
                                      </p:to>
                                    </p:set>
                                    <p:animEffect transition="in" filter="slide(fromBottom)">
                                      <p:cBhvr>
                                        <p:cTn id="59" dur="2000"/>
                                        <p:tgtEl>
                                          <p:spTgt spid="23605"/>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nodeType="clickEffect">
                                  <p:stCondLst>
                                    <p:cond delay="0"/>
                                  </p:stCondLst>
                                  <p:childTnLst>
                                    <p:set>
                                      <p:cBhvr>
                                        <p:cTn id="63" dur="1" fill="hold">
                                          <p:stCondLst>
                                            <p:cond delay="0"/>
                                          </p:stCondLst>
                                        </p:cTn>
                                        <p:tgtEl>
                                          <p:spTgt spid="23592"/>
                                        </p:tgtEl>
                                        <p:attrNameLst>
                                          <p:attrName>style.visibility</p:attrName>
                                        </p:attrNameLst>
                                      </p:cBhvr>
                                      <p:to>
                                        <p:strVal val="visible"/>
                                      </p:to>
                                    </p:set>
                                    <p:animEffect transition="in" filter="wipe(down)">
                                      <p:cBhvr>
                                        <p:cTn id="64" dur="3000"/>
                                        <p:tgtEl>
                                          <p:spTgt spid="23592"/>
                                        </p:tgtEl>
                                      </p:cBhvr>
                                    </p:animEffect>
                                  </p:childTnLst>
                                </p:cTn>
                              </p:par>
                            </p:childTnLst>
                          </p:cTn>
                        </p:par>
                      </p:childTnLst>
                    </p:cTn>
                  </p:par>
                  <p:par>
                    <p:cTn id="65" fill="hold">
                      <p:stCondLst>
                        <p:cond delay="indefinite"/>
                      </p:stCondLst>
                      <p:childTnLst>
                        <p:par>
                          <p:cTn id="66" fill="hold">
                            <p:stCondLst>
                              <p:cond delay="0"/>
                            </p:stCondLst>
                            <p:childTnLst>
                              <p:par>
                                <p:cTn id="67" presetID="17" presetClass="entr" presetSubtype="10" fill="hold" grpId="0" nodeType="clickEffect">
                                  <p:stCondLst>
                                    <p:cond delay="0"/>
                                  </p:stCondLst>
                                  <p:childTnLst>
                                    <p:set>
                                      <p:cBhvr>
                                        <p:cTn id="68" dur="1" fill="hold">
                                          <p:stCondLst>
                                            <p:cond delay="0"/>
                                          </p:stCondLst>
                                        </p:cTn>
                                        <p:tgtEl>
                                          <p:spTgt spid="23556"/>
                                        </p:tgtEl>
                                        <p:attrNameLst>
                                          <p:attrName>style.visibility</p:attrName>
                                        </p:attrNameLst>
                                      </p:cBhvr>
                                      <p:to>
                                        <p:strVal val="visible"/>
                                      </p:to>
                                    </p:set>
                                    <p:anim calcmode="lin" valueType="num">
                                      <p:cBhvr>
                                        <p:cTn id="69" dur="500" fill="hold"/>
                                        <p:tgtEl>
                                          <p:spTgt spid="23556"/>
                                        </p:tgtEl>
                                        <p:attrNameLst>
                                          <p:attrName>ppt_w</p:attrName>
                                        </p:attrNameLst>
                                      </p:cBhvr>
                                      <p:tavLst>
                                        <p:tav tm="0">
                                          <p:val>
                                            <p:fltVal val="0"/>
                                          </p:val>
                                        </p:tav>
                                        <p:tav tm="100000">
                                          <p:val>
                                            <p:strVal val="#ppt_w"/>
                                          </p:val>
                                        </p:tav>
                                      </p:tavLst>
                                    </p:anim>
                                    <p:anim calcmode="lin" valueType="num">
                                      <p:cBhvr>
                                        <p:cTn id="70" dur="500" fill="hold"/>
                                        <p:tgtEl>
                                          <p:spTgt spid="2355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build="p" bldLvl="5"/>
      <p:bldP spid="23555" grpId="0"/>
      <p:bldP spid="23556" grpId="0"/>
      <p:bldP spid="236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文本框 24577"/>
          <p:cNvSpPr txBox="1"/>
          <p:nvPr/>
        </p:nvSpPr>
        <p:spPr>
          <a:xfrm>
            <a:off x="866775" y="910908"/>
            <a:ext cx="4070350" cy="457200"/>
          </a:xfrm>
          <a:prstGeom prst="rect">
            <a:avLst/>
          </a:prstGeom>
          <a:noFill/>
          <a:ln w="9525">
            <a:noFill/>
          </a:ln>
        </p:spPr>
        <p:txBody>
          <a:bodyPr anchor="t">
            <a:spAutoFit/>
          </a:bodyPr>
          <a:lstStyle/>
          <a:p>
            <a:pPr>
              <a:spcBef>
                <a:spcPct val="50000"/>
              </a:spcBef>
            </a:pPr>
            <a:r>
              <a:rPr lang="en-US" altLang="zh-CN" sz="2400" i="1">
                <a:solidFill>
                  <a:schemeClr val="tx2"/>
                </a:solidFill>
                <a:latin typeface="Times New Roman" panose="02020603050405020304" pitchFamily="2" charset="0"/>
                <a:ea typeface="华文中宋" panose="02010600040101010101" pitchFamily="2" charset="-122"/>
              </a:rPr>
              <a:t>L</a:t>
            </a:r>
            <a:r>
              <a:rPr lang="en-US" altLang="zh-CN" sz="2400" baseline="-25000">
                <a:solidFill>
                  <a:schemeClr val="tx2"/>
                </a:solidFill>
                <a:latin typeface="Times New Roman" panose="02020603050405020304" pitchFamily="2" charset="0"/>
                <a:ea typeface="华文中宋" panose="02010600040101010101" pitchFamily="2" charset="-122"/>
              </a:rPr>
              <a:t>10 </a:t>
            </a:r>
            <a:r>
              <a:rPr lang="en-US" altLang="zh-CN" sz="2400">
                <a:solidFill>
                  <a:schemeClr val="tx2"/>
                </a:solidFill>
                <a:latin typeface="Times New Roman" panose="02020603050405020304" pitchFamily="2" charset="0"/>
                <a:ea typeface="华文中宋" panose="02010600040101010101" pitchFamily="2" charset="-122"/>
              </a:rPr>
              <a:t>(</a:t>
            </a:r>
            <a:r>
              <a:rPr lang="en-US" altLang="zh-CN" sz="2400" i="1">
                <a:solidFill>
                  <a:schemeClr val="tx2"/>
                </a:solidFill>
                <a:latin typeface="Times New Roman" panose="02020603050405020304" pitchFamily="2" charset="0"/>
                <a:ea typeface="华文中宋" panose="02010600040101010101" pitchFamily="2" charset="-122"/>
              </a:rPr>
              <a:t>L</a:t>
            </a:r>
            <a:r>
              <a:rPr lang="en-US" altLang="zh-CN" sz="2400" baseline="-25000">
                <a:solidFill>
                  <a:schemeClr val="tx2"/>
                </a:solidFill>
                <a:latin typeface="Times New Roman" panose="02020603050405020304" pitchFamily="2" charset="0"/>
                <a:ea typeface="华文中宋" panose="02010600040101010101" pitchFamily="2" charset="-122"/>
              </a:rPr>
              <a:t>h10</a:t>
            </a:r>
            <a:r>
              <a:rPr lang="en-US" altLang="zh-CN" sz="2400">
                <a:solidFill>
                  <a:schemeClr val="tx2"/>
                </a:solidFill>
                <a:latin typeface="Times New Roman" panose="02020603050405020304" pitchFamily="2" charset="0"/>
                <a:ea typeface="华文中宋" panose="02010600040101010101" pitchFamily="2" charset="-122"/>
              </a:rPr>
              <a:t>):</a:t>
            </a:r>
            <a:r>
              <a:rPr lang="zh-CN" altLang="en-US" sz="2400">
                <a:solidFill>
                  <a:schemeClr val="tx2"/>
                </a:solidFill>
                <a:latin typeface="Times New Roman" panose="02020603050405020304" pitchFamily="2" charset="0"/>
                <a:ea typeface="华文中宋" panose="02010600040101010101" pitchFamily="2" charset="-122"/>
              </a:rPr>
              <a:t>的物理意义：</a:t>
            </a:r>
          </a:p>
        </p:txBody>
      </p:sp>
      <p:sp>
        <p:nvSpPr>
          <p:cNvPr id="24579" name="文本框 24578"/>
          <p:cNvSpPr txBox="1"/>
          <p:nvPr/>
        </p:nvSpPr>
        <p:spPr>
          <a:xfrm>
            <a:off x="457200" y="1685608"/>
            <a:ext cx="8229600" cy="2193925"/>
          </a:xfrm>
          <a:prstGeom prst="rect">
            <a:avLst/>
          </a:prstGeom>
          <a:noFill/>
          <a:ln w="9525">
            <a:noFill/>
          </a:ln>
        </p:spPr>
        <p:txBody>
          <a:bodyPr anchor="t">
            <a:spAutoFit/>
          </a:bodyPr>
          <a:lstStyle/>
          <a:p>
            <a:pPr>
              <a:spcBef>
                <a:spcPct val="50000"/>
              </a:spcBef>
              <a:buClr>
                <a:schemeClr val="hlink"/>
              </a:buClr>
              <a:buSzPct val="75000"/>
              <a:buFont typeface="Wingdings" panose="05000000000000000000" pitchFamily="2" charset="2"/>
              <a:buChar char="u"/>
            </a:pPr>
            <a:r>
              <a:rPr lang="zh-CN" altLang="en-US" sz="2400">
                <a:latin typeface="Times New Roman" panose="02020603050405020304" pitchFamily="2" charset="0"/>
                <a:ea typeface="华文中宋" panose="02010600040101010101" pitchFamily="2" charset="-122"/>
              </a:rPr>
              <a:t>对一批轴承而言： </a:t>
            </a:r>
            <a:r>
              <a:rPr lang="en-US" altLang="zh-CN" sz="2400" i="1">
                <a:solidFill>
                  <a:srgbClr val="FF0000"/>
                </a:solidFill>
                <a:latin typeface="Times New Roman" panose="02020603050405020304" pitchFamily="2" charset="0"/>
                <a:ea typeface="华文中宋" panose="02010600040101010101" pitchFamily="2" charset="-122"/>
              </a:rPr>
              <a:t>L</a:t>
            </a:r>
            <a:r>
              <a:rPr lang="en-US" altLang="zh-CN" sz="2400" baseline="-25000">
                <a:solidFill>
                  <a:srgbClr val="FF0000"/>
                </a:solidFill>
                <a:latin typeface="Times New Roman" panose="02020603050405020304" pitchFamily="2" charset="0"/>
                <a:ea typeface="华文中宋" panose="02010600040101010101" pitchFamily="2" charset="-122"/>
              </a:rPr>
              <a:t>10</a:t>
            </a:r>
            <a:r>
              <a:rPr lang="zh-CN" altLang="en-US" sz="2400">
                <a:latin typeface="Times New Roman" panose="02020603050405020304" pitchFamily="2" charset="0"/>
                <a:ea typeface="华文中宋" panose="02010600040101010101" pitchFamily="2" charset="-122"/>
              </a:rPr>
              <a:t>指</a:t>
            </a:r>
            <a:r>
              <a:rPr lang="en-US" altLang="zh-CN" sz="2400">
                <a:latin typeface="Times New Roman" panose="02020603050405020304" pitchFamily="2" charset="0"/>
                <a:ea typeface="华文中宋" panose="02010600040101010101" pitchFamily="2" charset="-122"/>
              </a:rPr>
              <a:t>90%</a:t>
            </a:r>
            <a:r>
              <a:rPr lang="zh-CN" altLang="en-US" sz="2400">
                <a:latin typeface="Times New Roman" panose="02020603050405020304" pitchFamily="2" charset="0"/>
                <a:ea typeface="华文中宋" panose="02010600040101010101" pitchFamily="2" charset="-122"/>
              </a:rPr>
              <a:t>的轴承能达到或超过的寿命；</a:t>
            </a:r>
          </a:p>
          <a:p>
            <a:pPr>
              <a:spcBef>
                <a:spcPct val="50000"/>
              </a:spcBef>
              <a:buClr>
                <a:schemeClr val="hlink"/>
              </a:buClr>
              <a:buSzPct val="75000"/>
              <a:buFont typeface="Wingdings" panose="05000000000000000000" pitchFamily="2" charset="2"/>
              <a:buChar char="u"/>
            </a:pPr>
            <a:r>
              <a:rPr lang="zh-CN" altLang="en-US" sz="2400">
                <a:latin typeface="Times New Roman" panose="02020603050405020304" pitchFamily="2" charset="0"/>
                <a:ea typeface="华文中宋" panose="02010600040101010101" pitchFamily="2" charset="-122"/>
              </a:rPr>
              <a:t>对一个具体轴承而言：指该轴承能达到或超过该寿命的概</a:t>
            </a:r>
          </a:p>
          <a:p>
            <a:pPr>
              <a:spcBef>
                <a:spcPct val="50000"/>
              </a:spcBef>
              <a:buClr>
                <a:schemeClr val="hlink"/>
              </a:buClr>
              <a:buSzPct val="75000"/>
              <a:buFont typeface="Wingdings" panose="05000000000000000000" pitchFamily="2" charset="2"/>
              <a:buNone/>
            </a:pPr>
            <a:r>
              <a:rPr lang="zh-CN" altLang="en-US" sz="2400">
                <a:latin typeface="Times New Roman" panose="02020603050405020304" pitchFamily="2" charset="0"/>
                <a:ea typeface="华文中宋" panose="02010600040101010101" pitchFamily="2" charset="-122"/>
              </a:rPr>
              <a:t>                                           率为</a:t>
            </a:r>
            <a:r>
              <a:rPr lang="en-US" altLang="zh-CN" sz="2400">
                <a:latin typeface="Times New Roman" panose="02020603050405020304" pitchFamily="2" charset="0"/>
                <a:ea typeface="华文中宋" panose="02010600040101010101" pitchFamily="2" charset="-122"/>
              </a:rPr>
              <a:t>90%</a:t>
            </a:r>
            <a:r>
              <a:rPr lang="zh-CN" altLang="en-US" sz="2400">
                <a:latin typeface="Times New Roman" panose="02020603050405020304" pitchFamily="2" charset="0"/>
                <a:ea typeface="华文中宋" panose="02010600040101010101" pitchFamily="2" charset="-122"/>
              </a:rPr>
              <a:t>；</a:t>
            </a:r>
          </a:p>
          <a:p>
            <a:pPr>
              <a:spcBef>
                <a:spcPct val="50000"/>
              </a:spcBef>
              <a:buClr>
                <a:schemeClr val="hlink"/>
              </a:buClr>
              <a:buSzPct val="75000"/>
              <a:buFont typeface="Wingdings" panose="05000000000000000000" pitchFamily="2" charset="2"/>
              <a:buChar char="u"/>
            </a:pPr>
            <a:r>
              <a:rPr lang="zh-CN" altLang="en-US" sz="2400">
                <a:latin typeface="Times New Roman" panose="02020603050405020304" pitchFamily="2" charset="0"/>
                <a:ea typeface="华文中宋" panose="02010600040101010101" pitchFamily="2" charset="-122"/>
              </a:rPr>
              <a:t>当可靠度不为</a:t>
            </a:r>
            <a:r>
              <a:rPr lang="en-US" altLang="zh-CN" sz="2400">
                <a:latin typeface="Times New Roman" panose="02020603050405020304" pitchFamily="2" charset="0"/>
                <a:ea typeface="华文中宋" panose="02010600040101010101" pitchFamily="2" charset="-122"/>
              </a:rPr>
              <a:t>90%</a:t>
            </a:r>
            <a:r>
              <a:rPr lang="zh-CN" altLang="en-US" sz="2400">
                <a:latin typeface="Times New Roman" panose="02020603050405020304" pitchFamily="2" charset="0"/>
                <a:ea typeface="华文中宋" panose="02010600040101010101" pitchFamily="2" charset="-122"/>
              </a:rPr>
              <a:t>时，对</a:t>
            </a:r>
            <a:r>
              <a:rPr lang="en-US" altLang="zh-CN" sz="2400" i="1">
                <a:solidFill>
                  <a:srgbClr val="FF0000"/>
                </a:solidFill>
                <a:latin typeface="Times New Roman" panose="02020603050405020304" pitchFamily="2" charset="0"/>
                <a:ea typeface="华文中宋" panose="02010600040101010101" pitchFamily="2" charset="-122"/>
              </a:rPr>
              <a:t>L</a:t>
            </a:r>
            <a:r>
              <a:rPr lang="en-US" altLang="zh-CN" sz="2400" baseline="-25000">
                <a:solidFill>
                  <a:srgbClr val="FF0000"/>
                </a:solidFill>
                <a:latin typeface="Times New Roman" panose="02020603050405020304" pitchFamily="2" charset="0"/>
                <a:ea typeface="华文中宋" panose="02010600040101010101" pitchFamily="2" charset="-122"/>
              </a:rPr>
              <a:t>10 </a:t>
            </a:r>
            <a:r>
              <a:rPr lang="en-US" altLang="zh-CN" sz="2400">
                <a:solidFill>
                  <a:srgbClr val="FF0000"/>
                </a:solidFill>
                <a:latin typeface="Times New Roman" panose="02020603050405020304" pitchFamily="2" charset="0"/>
                <a:ea typeface="华文中宋" panose="02010600040101010101" pitchFamily="2" charset="-122"/>
              </a:rPr>
              <a:t>(</a:t>
            </a:r>
            <a:r>
              <a:rPr lang="en-US" altLang="zh-CN" sz="2400" i="1">
                <a:solidFill>
                  <a:srgbClr val="FF0000"/>
                </a:solidFill>
                <a:latin typeface="Times New Roman" panose="02020603050405020304" pitchFamily="2" charset="0"/>
                <a:ea typeface="华文中宋" panose="02010600040101010101" pitchFamily="2" charset="-122"/>
              </a:rPr>
              <a:t>L</a:t>
            </a:r>
            <a:r>
              <a:rPr lang="en-US" altLang="zh-CN" sz="2400" baseline="-25000">
                <a:solidFill>
                  <a:srgbClr val="FF0000"/>
                </a:solidFill>
                <a:latin typeface="Times New Roman" panose="02020603050405020304" pitchFamily="2" charset="0"/>
                <a:ea typeface="华文中宋" panose="02010600040101010101" pitchFamily="2" charset="-122"/>
              </a:rPr>
              <a:t>h10</a:t>
            </a:r>
            <a:r>
              <a:rPr lang="en-US" altLang="zh-CN" sz="2400">
                <a:solidFill>
                  <a:srgbClr val="FF0000"/>
                </a:solidFill>
                <a:latin typeface="Times New Roman" panose="02020603050405020304" pitchFamily="2" charset="0"/>
                <a:ea typeface="华文中宋" panose="02010600040101010101" pitchFamily="2" charset="-122"/>
              </a:rPr>
              <a:t>)</a:t>
            </a:r>
            <a:r>
              <a:rPr lang="en-US" altLang="zh-CN">
                <a:solidFill>
                  <a:srgbClr val="FF0000"/>
                </a:solidFill>
                <a:latin typeface="Times New Roman" panose="02020603050405020304" pitchFamily="2" charset="0"/>
                <a:ea typeface="华文中宋" panose="02010600040101010101" pitchFamily="2" charset="-122"/>
              </a:rPr>
              <a:t> </a:t>
            </a:r>
            <a:r>
              <a:rPr lang="zh-CN" altLang="en-US" sz="2400">
                <a:latin typeface="Times New Roman" panose="02020603050405020304" pitchFamily="2" charset="0"/>
                <a:ea typeface="华文中宋" panose="02010600040101010101" pitchFamily="2" charset="-122"/>
              </a:rPr>
              <a:t>进行修正。</a:t>
            </a:r>
          </a:p>
        </p:txBody>
      </p:sp>
      <p:sp>
        <p:nvSpPr>
          <p:cNvPr id="16391" name="文本框 17415">
            <a:hlinkClick r:id="rId2" action="ppaction://hlinksldjump"/>
          </p:cNvPr>
          <p:cNvSpPr txBox="1"/>
          <p:nvPr/>
        </p:nvSpPr>
        <p:spPr>
          <a:xfrm>
            <a:off x="2588260" y="152400"/>
            <a:ext cx="4922838" cy="435610"/>
          </a:xfrm>
          <a:prstGeom prst="rect">
            <a:avLst/>
          </a:prstGeom>
          <a:noFill/>
          <a:ln w="9525">
            <a:noFill/>
          </a:ln>
        </p:spPr>
        <p:txBody>
          <a:bodyPr anchor="t">
            <a:spAutoFit/>
          </a:bodyPr>
          <a:lstStyle/>
          <a:p>
            <a:pPr>
              <a:lnSpc>
                <a:spcPct val="80000"/>
              </a:lnSpc>
            </a:pPr>
            <a:r>
              <a:rPr lang="zh-CN" altLang="en-US" b="1">
                <a:solidFill>
                  <a:schemeClr val="tx2"/>
                </a:solidFill>
                <a:latin typeface="Times New Roman" panose="02020603050405020304" pitchFamily="2" charset="0"/>
                <a:ea typeface="隶书" panose="02010509060101010101" pitchFamily="1" charset="-122"/>
              </a:rPr>
              <a:t>§</a:t>
            </a:r>
            <a:r>
              <a:rPr lang="en-US" altLang="zh-CN" b="1">
                <a:solidFill>
                  <a:schemeClr val="tx2"/>
                </a:solidFill>
                <a:latin typeface="Times New Roman" panose="02020603050405020304" pitchFamily="2" charset="0"/>
                <a:ea typeface="隶书" panose="02010509060101010101" pitchFamily="1" charset="-122"/>
              </a:rPr>
              <a:t>13—5 </a:t>
            </a:r>
            <a:r>
              <a:rPr lang="zh-CN" altLang="en-US" b="1">
                <a:solidFill>
                  <a:schemeClr val="tx2"/>
                </a:solidFill>
                <a:latin typeface="Times New Roman" panose="02020603050405020304" pitchFamily="2" charset="0"/>
                <a:ea typeface="隶书" panose="02010509060101010101" pitchFamily="1" charset="-122"/>
              </a:rPr>
              <a:t>滚动轴承尺寸的选择</a:t>
            </a:r>
          </a:p>
        </p:txBody>
      </p:sp>
    </p:spTree>
  </p:cSld>
  <p:clrMapOvr>
    <a:masterClrMapping/>
  </p:clrMapOvr>
  <p:transition>
    <p:whee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24578"/>
                                        </p:tgtEl>
                                        <p:attrNameLst>
                                          <p:attrName>style.visibility</p:attrName>
                                        </p:attrNameLst>
                                      </p:cBhvr>
                                      <p:to>
                                        <p:strVal val="visible"/>
                                      </p:to>
                                    </p:set>
                                    <p:anim calcmode="lin" valueType="num">
                                      <p:cBhvr>
                                        <p:cTn id="7" dur="500" decel="50000" fill="hold">
                                          <p:stCondLst>
                                            <p:cond delay="0"/>
                                          </p:stCondLst>
                                        </p:cTn>
                                        <p:tgtEl>
                                          <p:spTgt spid="24578"/>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4578"/>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4578"/>
                                        </p:tgtEl>
                                        <p:attrNameLst>
                                          <p:attrName>ppt_w</p:attrName>
                                        </p:attrNameLst>
                                      </p:cBhvr>
                                      <p:tavLst>
                                        <p:tav tm="0">
                                          <p:val>
                                            <p:strVal val="#ppt_w*.05"/>
                                          </p:val>
                                        </p:tav>
                                        <p:tav tm="100000">
                                          <p:val>
                                            <p:strVal val="#ppt_w"/>
                                          </p:val>
                                        </p:tav>
                                      </p:tavLst>
                                    </p:anim>
                                    <p:anim calcmode="lin" valueType="num">
                                      <p:cBhvr>
                                        <p:cTn id="10" dur="1000" fill="hold"/>
                                        <p:tgtEl>
                                          <p:spTgt spid="24578"/>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4578"/>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4578"/>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4578"/>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4578"/>
                                        </p:tgtEl>
                                      </p:cBhvr>
                                    </p:animEffect>
                                  </p:childTnLst>
                                </p:cTn>
                              </p:par>
                            </p:childTnLst>
                          </p:cTn>
                        </p:par>
                      </p:childTnLst>
                    </p:cTn>
                  </p:par>
                  <p:par>
                    <p:cTn id="15" fill="hold">
                      <p:stCondLst>
                        <p:cond delay="indefinite"/>
                      </p:stCondLst>
                      <p:childTnLst>
                        <p:par>
                          <p:cTn id="16" fill="hold">
                            <p:stCondLst>
                              <p:cond delay="0"/>
                            </p:stCondLst>
                            <p:childTnLst>
                              <p:par>
                                <p:cTn id="17" presetID="30" presetClass="entr" presetSubtype="0" fill="hold" grpId="0" nodeType="clickEffect">
                                  <p:stCondLst>
                                    <p:cond delay="0"/>
                                  </p:stCondLst>
                                  <p:childTnLst>
                                    <p:set>
                                      <p:cBhvr>
                                        <p:cTn id="18" dur="1" fill="hold">
                                          <p:stCondLst>
                                            <p:cond delay="0"/>
                                          </p:stCondLst>
                                        </p:cTn>
                                        <p:tgtEl>
                                          <p:spTgt spid="24579">
                                            <p:txEl>
                                              <p:pRg st="0" end="0"/>
                                            </p:txEl>
                                          </p:spTgt>
                                        </p:tgtEl>
                                        <p:attrNameLst>
                                          <p:attrName>style.visibility</p:attrName>
                                        </p:attrNameLst>
                                      </p:cBhvr>
                                      <p:to>
                                        <p:strVal val="visible"/>
                                      </p:to>
                                    </p:set>
                                    <p:animEffect transition="in" filter="fade">
                                      <p:cBhvr>
                                        <p:cTn id="19" dur="800" decel="100000"/>
                                        <p:tgtEl>
                                          <p:spTgt spid="24579">
                                            <p:txEl>
                                              <p:pRg st="0" end="0"/>
                                            </p:txEl>
                                          </p:spTgt>
                                        </p:tgtEl>
                                      </p:cBhvr>
                                    </p:animEffect>
                                    <p:anim calcmode="lin" valueType="num">
                                      <p:cBhvr>
                                        <p:cTn id="20" dur="800" decel="100000" fill="hold"/>
                                        <p:tgtEl>
                                          <p:spTgt spid="24579">
                                            <p:txEl>
                                              <p:pRg st="0" end="0"/>
                                            </p:txEl>
                                          </p:spTgt>
                                        </p:tgtEl>
                                        <p:attrNameLst>
                                          <p:attrName>style.rotation</p:attrName>
                                        </p:attrNameLst>
                                      </p:cBhvr>
                                      <p:tavLst>
                                        <p:tav tm="0">
                                          <p:val>
                                            <p:fltVal val="-90"/>
                                          </p:val>
                                        </p:tav>
                                        <p:tav tm="100000">
                                          <p:val>
                                            <p:fltVal val="0"/>
                                          </p:val>
                                        </p:tav>
                                      </p:tavLst>
                                    </p:anim>
                                    <p:anim calcmode="lin" valueType="num">
                                      <p:cBhvr>
                                        <p:cTn id="21" dur="800" decel="100000" fill="hold"/>
                                        <p:tgtEl>
                                          <p:spTgt spid="24579">
                                            <p:txEl>
                                              <p:pRg st="0" end="0"/>
                                            </p:txEl>
                                          </p:spTgt>
                                        </p:tgtEl>
                                        <p:attrNameLst>
                                          <p:attrName>ppt_x</p:attrName>
                                        </p:attrNameLst>
                                      </p:cBhvr>
                                      <p:tavLst>
                                        <p:tav tm="0">
                                          <p:val>
                                            <p:strVal val="#ppt_x+0.4"/>
                                          </p:val>
                                        </p:tav>
                                        <p:tav tm="100000">
                                          <p:val>
                                            <p:strVal val="#ppt_x-0.05"/>
                                          </p:val>
                                        </p:tav>
                                      </p:tavLst>
                                    </p:anim>
                                    <p:anim calcmode="lin" valueType="num">
                                      <p:cBhvr>
                                        <p:cTn id="22" dur="800" decel="100000" fill="hold"/>
                                        <p:tgtEl>
                                          <p:spTgt spid="24579">
                                            <p:txEl>
                                              <p:pRg st="0" end="0"/>
                                            </p:txEl>
                                          </p:spTgt>
                                        </p:tgtEl>
                                        <p:attrNameLst>
                                          <p:attrName>ppt_y</p:attrName>
                                        </p:attrNameLst>
                                      </p:cBhvr>
                                      <p:tavLst>
                                        <p:tav tm="0">
                                          <p:val>
                                            <p:strVal val="#ppt_y-0.4"/>
                                          </p:val>
                                        </p:tav>
                                        <p:tav tm="100000">
                                          <p:val>
                                            <p:strVal val="#ppt_y+0.1"/>
                                          </p:val>
                                        </p:tav>
                                      </p:tavLst>
                                    </p:anim>
                                    <p:anim calcmode="lin" valueType="num">
                                      <p:cBhvr>
                                        <p:cTn id="23" dur="200" accel="100000" fill="hold">
                                          <p:stCondLst>
                                            <p:cond delay="800"/>
                                          </p:stCondLst>
                                        </p:cTn>
                                        <p:tgtEl>
                                          <p:spTgt spid="24579">
                                            <p:txEl>
                                              <p:pRg st="0" end="0"/>
                                            </p:txEl>
                                          </p:spTgt>
                                        </p:tgtEl>
                                        <p:attrNameLst>
                                          <p:attrName>ppt_x</p:attrName>
                                        </p:attrNameLst>
                                      </p:cBhvr>
                                      <p:tavLst>
                                        <p:tav tm="0">
                                          <p:val>
                                            <p:strVal val="#ppt_x-0.05"/>
                                          </p:val>
                                        </p:tav>
                                        <p:tav tm="100000">
                                          <p:val>
                                            <p:strVal val="#ppt_x"/>
                                          </p:val>
                                        </p:tav>
                                      </p:tavLst>
                                    </p:anim>
                                    <p:anim calcmode="lin" valueType="num">
                                      <p:cBhvr>
                                        <p:cTn id="24" dur="200" accel="100000" fill="hold">
                                          <p:stCondLst>
                                            <p:cond delay="800"/>
                                          </p:stCondLst>
                                        </p:cTn>
                                        <p:tgtEl>
                                          <p:spTgt spid="24579">
                                            <p:txEl>
                                              <p:pRg st="0" end="0"/>
                                            </p:txEl>
                                          </p:spTgt>
                                        </p:tgtEl>
                                        <p:attrNameLst>
                                          <p:attrName>ppt_y</p:attrName>
                                        </p:attrNameLst>
                                      </p:cBhvr>
                                      <p:tavLst>
                                        <p:tav tm="0">
                                          <p:val>
                                            <p:strVal val="#ppt_y+0.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30" presetClass="entr" presetSubtype="0" fill="hold" nodeType="clickEffect">
                                  <p:stCondLst>
                                    <p:cond delay="0"/>
                                  </p:stCondLst>
                                  <p:childTnLst>
                                    <p:set>
                                      <p:cBhvr>
                                        <p:cTn id="28" dur="1" fill="hold">
                                          <p:stCondLst>
                                            <p:cond delay="0"/>
                                          </p:stCondLst>
                                        </p:cTn>
                                        <p:tgtEl>
                                          <p:spTgt spid="24579">
                                            <p:txEl>
                                              <p:pRg st="1" end="1"/>
                                            </p:txEl>
                                          </p:spTgt>
                                        </p:tgtEl>
                                        <p:attrNameLst>
                                          <p:attrName>style.visibility</p:attrName>
                                        </p:attrNameLst>
                                      </p:cBhvr>
                                      <p:to>
                                        <p:strVal val="visible"/>
                                      </p:to>
                                    </p:set>
                                    <p:animEffect transition="in" filter="fade">
                                      <p:cBhvr>
                                        <p:cTn id="29" dur="800" decel="100000"/>
                                        <p:tgtEl>
                                          <p:spTgt spid="24579">
                                            <p:txEl>
                                              <p:pRg st="1" end="1"/>
                                            </p:txEl>
                                          </p:spTgt>
                                        </p:tgtEl>
                                      </p:cBhvr>
                                    </p:animEffect>
                                    <p:anim calcmode="lin" valueType="num">
                                      <p:cBhvr>
                                        <p:cTn id="30" dur="800" decel="100000" fill="hold"/>
                                        <p:tgtEl>
                                          <p:spTgt spid="24579">
                                            <p:txEl>
                                              <p:pRg st="1" end="1"/>
                                            </p:txEl>
                                          </p:spTgt>
                                        </p:tgtEl>
                                        <p:attrNameLst>
                                          <p:attrName>style.rotation</p:attrName>
                                        </p:attrNameLst>
                                      </p:cBhvr>
                                      <p:tavLst>
                                        <p:tav tm="0">
                                          <p:val>
                                            <p:fltVal val="-90"/>
                                          </p:val>
                                        </p:tav>
                                        <p:tav tm="100000">
                                          <p:val>
                                            <p:fltVal val="0"/>
                                          </p:val>
                                        </p:tav>
                                      </p:tavLst>
                                    </p:anim>
                                    <p:anim calcmode="lin" valueType="num">
                                      <p:cBhvr>
                                        <p:cTn id="31" dur="800" decel="100000" fill="hold"/>
                                        <p:tgtEl>
                                          <p:spTgt spid="24579">
                                            <p:txEl>
                                              <p:pRg st="1" end="1"/>
                                            </p:txEl>
                                          </p:spTgt>
                                        </p:tgtEl>
                                        <p:attrNameLst>
                                          <p:attrName>ppt_x</p:attrName>
                                        </p:attrNameLst>
                                      </p:cBhvr>
                                      <p:tavLst>
                                        <p:tav tm="0">
                                          <p:val>
                                            <p:strVal val="#ppt_x+0.4"/>
                                          </p:val>
                                        </p:tav>
                                        <p:tav tm="100000">
                                          <p:val>
                                            <p:strVal val="#ppt_x-0.05"/>
                                          </p:val>
                                        </p:tav>
                                      </p:tavLst>
                                    </p:anim>
                                    <p:anim calcmode="lin" valueType="num">
                                      <p:cBhvr>
                                        <p:cTn id="32" dur="800" decel="100000" fill="hold"/>
                                        <p:tgtEl>
                                          <p:spTgt spid="24579">
                                            <p:txEl>
                                              <p:pRg st="1" end="1"/>
                                            </p:txEl>
                                          </p:spTgt>
                                        </p:tgtEl>
                                        <p:attrNameLst>
                                          <p:attrName>ppt_y</p:attrName>
                                        </p:attrNameLst>
                                      </p:cBhvr>
                                      <p:tavLst>
                                        <p:tav tm="0">
                                          <p:val>
                                            <p:strVal val="#ppt_y-0.4"/>
                                          </p:val>
                                        </p:tav>
                                        <p:tav tm="100000">
                                          <p:val>
                                            <p:strVal val="#ppt_y+0.1"/>
                                          </p:val>
                                        </p:tav>
                                      </p:tavLst>
                                    </p:anim>
                                    <p:anim calcmode="lin" valueType="num">
                                      <p:cBhvr>
                                        <p:cTn id="33" dur="200" accel="100000" fill="hold">
                                          <p:stCondLst>
                                            <p:cond delay="800"/>
                                          </p:stCondLst>
                                        </p:cTn>
                                        <p:tgtEl>
                                          <p:spTgt spid="24579">
                                            <p:txEl>
                                              <p:pRg st="1" end="1"/>
                                            </p:txEl>
                                          </p:spTgt>
                                        </p:tgtEl>
                                        <p:attrNameLst>
                                          <p:attrName>ppt_x</p:attrName>
                                        </p:attrNameLst>
                                      </p:cBhvr>
                                      <p:tavLst>
                                        <p:tav tm="0">
                                          <p:val>
                                            <p:strVal val="#ppt_x-0.05"/>
                                          </p:val>
                                        </p:tav>
                                        <p:tav tm="100000">
                                          <p:val>
                                            <p:strVal val="#ppt_x"/>
                                          </p:val>
                                        </p:tav>
                                      </p:tavLst>
                                    </p:anim>
                                    <p:anim calcmode="lin" valueType="num">
                                      <p:cBhvr>
                                        <p:cTn id="34" dur="200" accel="100000" fill="hold">
                                          <p:stCondLst>
                                            <p:cond delay="800"/>
                                          </p:stCondLst>
                                        </p:cTn>
                                        <p:tgtEl>
                                          <p:spTgt spid="24579">
                                            <p:txEl>
                                              <p:pRg st="1" end="1"/>
                                            </p:txEl>
                                          </p:spTgt>
                                        </p:tgtEl>
                                        <p:attrNameLst>
                                          <p:attrName>ppt_y</p:attrName>
                                        </p:attrNameLst>
                                      </p:cBhvr>
                                      <p:tavLst>
                                        <p:tav tm="0">
                                          <p:val>
                                            <p:strVal val="#ppt_y+0.1"/>
                                          </p:val>
                                        </p:tav>
                                        <p:tav tm="100000">
                                          <p:val>
                                            <p:strVal val="#ppt_y"/>
                                          </p:val>
                                        </p:tav>
                                      </p:tavLst>
                                    </p:anim>
                                  </p:childTnLst>
                                </p:cTn>
                              </p:par>
                              <p:par>
                                <p:cTn id="35" presetID="30" presetClass="entr" presetSubtype="0" fill="hold" nodeType="withEffect">
                                  <p:stCondLst>
                                    <p:cond delay="0"/>
                                  </p:stCondLst>
                                  <p:childTnLst>
                                    <p:set>
                                      <p:cBhvr>
                                        <p:cTn id="36" dur="1" fill="hold">
                                          <p:stCondLst>
                                            <p:cond delay="0"/>
                                          </p:stCondLst>
                                        </p:cTn>
                                        <p:tgtEl>
                                          <p:spTgt spid="24579">
                                            <p:txEl>
                                              <p:pRg st="2" end="2"/>
                                            </p:txEl>
                                          </p:spTgt>
                                        </p:tgtEl>
                                        <p:attrNameLst>
                                          <p:attrName>style.visibility</p:attrName>
                                        </p:attrNameLst>
                                      </p:cBhvr>
                                      <p:to>
                                        <p:strVal val="visible"/>
                                      </p:to>
                                    </p:set>
                                    <p:animEffect transition="in" filter="fade">
                                      <p:cBhvr>
                                        <p:cTn id="37" dur="800" decel="100000"/>
                                        <p:tgtEl>
                                          <p:spTgt spid="24579">
                                            <p:txEl>
                                              <p:pRg st="2" end="2"/>
                                            </p:txEl>
                                          </p:spTgt>
                                        </p:tgtEl>
                                      </p:cBhvr>
                                    </p:animEffect>
                                    <p:anim calcmode="lin" valueType="num">
                                      <p:cBhvr>
                                        <p:cTn id="38" dur="800" decel="100000" fill="hold"/>
                                        <p:tgtEl>
                                          <p:spTgt spid="24579">
                                            <p:txEl>
                                              <p:pRg st="2" end="2"/>
                                            </p:txEl>
                                          </p:spTgt>
                                        </p:tgtEl>
                                        <p:attrNameLst>
                                          <p:attrName>style.rotation</p:attrName>
                                        </p:attrNameLst>
                                      </p:cBhvr>
                                      <p:tavLst>
                                        <p:tav tm="0">
                                          <p:val>
                                            <p:fltVal val="-90"/>
                                          </p:val>
                                        </p:tav>
                                        <p:tav tm="100000">
                                          <p:val>
                                            <p:fltVal val="0"/>
                                          </p:val>
                                        </p:tav>
                                      </p:tavLst>
                                    </p:anim>
                                    <p:anim calcmode="lin" valueType="num">
                                      <p:cBhvr>
                                        <p:cTn id="39" dur="800" decel="100000" fill="hold"/>
                                        <p:tgtEl>
                                          <p:spTgt spid="24579">
                                            <p:txEl>
                                              <p:pRg st="2" end="2"/>
                                            </p:txEl>
                                          </p:spTgt>
                                        </p:tgtEl>
                                        <p:attrNameLst>
                                          <p:attrName>ppt_x</p:attrName>
                                        </p:attrNameLst>
                                      </p:cBhvr>
                                      <p:tavLst>
                                        <p:tav tm="0">
                                          <p:val>
                                            <p:strVal val="#ppt_x+0.4"/>
                                          </p:val>
                                        </p:tav>
                                        <p:tav tm="100000">
                                          <p:val>
                                            <p:strVal val="#ppt_x-0.05"/>
                                          </p:val>
                                        </p:tav>
                                      </p:tavLst>
                                    </p:anim>
                                    <p:anim calcmode="lin" valueType="num">
                                      <p:cBhvr>
                                        <p:cTn id="40" dur="800" decel="100000" fill="hold"/>
                                        <p:tgtEl>
                                          <p:spTgt spid="24579">
                                            <p:txEl>
                                              <p:pRg st="2" end="2"/>
                                            </p:txEl>
                                          </p:spTgt>
                                        </p:tgtEl>
                                        <p:attrNameLst>
                                          <p:attrName>ppt_y</p:attrName>
                                        </p:attrNameLst>
                                      </p:cBhvr>
                                      <p:tavLst>
                                        <p:tav tm="0">
                                          <p:val>
                                            <p:strVal val="#ppt_y-0.4"/>
                                          </p:val>
                                        </p:tav>
                                        <p:tav tm="100000">
                                          <p:val>
                                            <p:strVal val="#ppt_y+0.1"/>
                                          </p:val>
                                        </p:tav>
                                      </p:tavLst>
                                    </p:anim>
                                    <p:anim calcmode="lin" valueType="num">
                                      <p:cBhvr>
                                        <p:cTn id="41" dur="200" accel="100000" fill="hold">
                                          <p:stCondLst>
                                            <p:cond delay="800"/>
                                          </p:stCondLst>
                                        </p:cTn>
                                        <p:tgtEl>
                                          <p:spTgt spid="24579">
                                            <p:txEl>
                                              <p:pRg st="2" end="2"/>
                                            </p:txEl>
                                          </p:spTgt>
                                        </p:tgtEl>
                                        <p:attrNameLst>
                                          <p:attrName>ppt_x</p:attrName>
                                        </p:attrNameLst>
                                      </p:cBhvr>
                                      <p:tavLst>
                                        <p:tav tm="0">
                                          <p:val>
                                            <p:strVal val="#ppt_x-0.05"/>
                                          </p:val>
                                        </p:tav>
                                        <p:tav tm="100000">
                                          <p:val>
                                            <p:strVal val="#ppt_x"/>
                                          </p:val>
                                        </p:tav>
                                      </p:tavLst>
                                    </p:anim>
                                    <p:anim calcmode="lin" valueType="num">
                                      <p:cBhvr>
                                        <p:cTn id="42" dur="200" accel="100000" fill="hold">
                                          <p:stCondLst>
                                            <p:cond delay="800"/>
                                          </p:stCondLst>
                                        </p:cTn>
                                        <p:tgtEl>
                                          <p:spTgt spid="24579">
                                            <p:txEl>
                                              <p:pRg st="2" end="2"/>
                                            </p:txEl>
                                          </p:spTgt>
                                        </p:tgtEl>
                                        <p:attrNameLst>
                                          <p:attrName>ppt_y</p:attrName>
                                        </p:attrNameLst>
                                      </p:cBhvr>
                                      <p:tavLst>
                                        <p:tav tm="0">
                                          <p:val>
                                            <p:strVal val="#ppt_y+0.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30" presetClass="entr" presetSubtype="0" fill="hold" grpId="0" nodeType="clickEffect">
                                  <p:stCondLst>
                                    <p:cond delay="0"/>
                                  </p:stCondLst>
                                  <p:childTnLst>
                                    <p:set>
                                      <p:cBhvr>
                                        <p:cTn id="46" dur="1" fill="hold">
                                          <p:stCondLst>
                                            <p:cond delay="0"/>
                                          </p:stCondLst>
                                        </p:cTn>
                                        <p:tgtEl>
                                          <p:spTgt spid="24579">
                                            <p:txEl>
                                              <p:pRg st="3" end="3"/>
                                            </p:txEl>
                                          </p:spTgt>
                                        </p:tgtEl>
                                        <p:attrNameLst>
                                          <p:attrName>style.visibility</p:attrName>
                                        </p:attrNameLst>
                                      </p:cBhvr>
                                      <p:to>
                                        <p:strVal val="visible"/>
                                      </p:to>
                                    </p:set>
                                    <p:animEffect transition="in" filter="fade">
                                      <p:cBhvr>
                                        <p:cTn id="47" dur="800" decel="100000"/>
                                        <p:tgtEl>
                                          <p:spTgt spid="24579">
                                            <p:txEl>
                                              <p:pRg st="3" end="3"/>
                                            </p:txEl>
                                          </p:spTgt>
                                        </p:tgtEl>
                                      </p:cBhvr>
                                    </p:animEffect>
                                    <p:anim calcmode="lin" valueType="num">
                                      <p:cBhvr>
                                        <p:cTn id="48" dur="800" decel="100000" fill="hold"/>
                                        <p:tgtEl>
                                          <p:spTgt spid="24579">
                                            <p:txEl>
                                              <p:pRg st="3" end="3"/>
                                            </p:txEl>
                                          </p:spTgt>
                                        </p:tgtEl>
                                        <p:attrNameLst>
                                          <p:attrName>style.rotation</p:attrName>
                                        </p:attrNameLst>
                                      </p:cBhvr>
                                      <p:tavLst>
                                        <p:tav tm="0">
                                          <p:val>
                                            <p:fltVal val="-90"/>
                                          </p:val>
                                        </p:tav>
                                        <p:tav tm="100000">
                                          <p:val>
                                            <p:fltVal val="0"/>
                                          </p:val>
                                        </p:tav>
                                      </p:tavLst>
                                    </p:anim>
                                    <p:anim calcmode="lin" valueType="num">
                                      <p:cBhvr>
                                        <p:cTn id="49" dur="800" decel="100000" fill="hold"/>
                                        <p:tgtEl>
                                          <p:spTgt spid="24579">
                                            <p:txEl>
                                              <p:pRg st="3" end="3"/>
                                            </p:txEl>
                                          </p:spTgt>
                                        </p:tgtEl>
                                        <p:attrNameLst>
                                          <p:attrName>ppt_x</p:attrName>
                                        </p:attrNameLst>
                                      </p:cBhvr>
                                      <p:tavLst>
                                        <p:tav tm="0">
                                          <p:val>
                                            <p:strVal val="#ppt_x+0.4"/>
                                          </p:val>
                                        </p:tav>
                                        <p:tav tm="100000">
                                          <p:val>
                                            <p:strVal val="#ppt_x-0.05"/>
                                          </p:val>
                                        </p:tav>
                                      </p:tavLst>
                                    </p:anim>
                                    <p:anim calcmode="lin" valueType="num">
                                      <p:cBhvr>
                                        <p:cTn id="50" dur="800" decel="100000" fill="hold"/>
                                        <p:tgtEl>
                                          <p:spTgt spid="24579">
                                            <p:txEl>
                                              <p:pRg st="3" end="3"/>
                                            </p:txEl>
                                          </p:spTgt>
                                        </p:tgtEl>
                                        <p:attrNameLst>
                                          <p:attrName>ppt_y</p:attrName>
                                        </p:attrNameLst>
                                      </p:cBhvr>
                                      <p:tavLst>
                                        <p:tav tm="0">
                                          <p:val>
                                            <p:strVal val="#ppt_y-0.4"/>
                                          </p:val>
                                        </p:tav>
                                        <p:tav tm="100000">
                                          <p:val>
                                            <p:strVal val="#ppt_y+0.1"/>
                                          </p:val>
                                        </p:tav>
                                      </p:tavLst>
                                    </p:anim>
                                    <p:anim calcmode="lin" valueType="num">
                                      <p:cBhvr>
                                        <p:cTn id="51" dur="200" accel="100000" fill="hold">
                                          <p:stCondLst>
                                            <p:cond delay="800"/>
                                          </p:stCondLst>
                                        </p:cTn>
                                        <p:tgtEl>
                                          <p:spTgt spid="24579">
                                            <p:txEl>
                                              <p:pRg st="3" end="3"/>
                                            </p:txEl>
                                          </p:spTgt>
                                        </p:tgtEl>
                                        <p:attrNameLst>
                                          <p:attrName>ppt_x</p:attrName>
                                        </p:attrNameLst>
                                      </p:cBhvr>
                                      <p:tavLst>
                                        <p:tav tm="0">
                                          <p:val>
                                            <p:strVal val="#ppt_x-0.05"/>
                                          </p:val>
                                        </p:tav>
                                        <p:tav tm="100000">
                                          <p:val>
                                            <p:strVal val="#ppt_x"/>
                                          </p:val>
                                        </p:tav>
                                      </p:tavLst>
                                    </p:anim>
                                    <p:anim calcmode="lin" valueType="num">
                                      <p:cBhvr>
                                        <p:cTn id="52" dur="200" accel="100000" fill="hold">
                                          <p:stCondLst>
                                            <p:cond delay="800"/>
                                          </p:stCondLst>
                                        </p:cTn>
                                        <p:tgtEl>
                                          <p:spTgt spid="24579">
                                            <p:txEl>
                                              <p:pRg st="3" end="3"/>
                                            </p:txEl>
                                          </p:spTgt>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P spid="24579"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5601"/>
          <p:cNvSpPr>
            <a:spLocks noGrp="1"/>
          </p:cNvSpPr>
          <p:nvPr>
            <p:ph idx="1"/>
          </p:nvPr>
        </p:nvSpPr>
        <p:spPr>
          <a:xfrm>
            <a:off x="762000" y="2606040"/>
            <a:ext cx="7772400" cy="3448050"/>
          </a:xfrm>
          <a:noFill/>
          <a:ln>
            <a:noFill/>
          </a:ln>
        </p:spPr>
        <p:txBody>
          <a:bodyPr anchor="t"/>
          <a:lstStyle/>
          <a:p>
            <a:pPr>
              <a:lnSpc>
                <a:spcPct val="120000"/>
              </a:lnSpc>
              <a:buBlip>
                <a:blip r:embed="rId2"/>
              </a:buBlip>
            </a:pPr>
            <a:r>
              <a:rPr lang="zh-CN" altLang="en-US" sz="2400">
                <a:latin typeface="Times New Roman" panose="02020603050405020304" pitchFamily="2" charset="0"/>
                <a:ea typeface="华文中宋" panose="02010600040101010101" pitchFamily="2" charset="-122"/>
              </a:rPr>
              <a:t>对</a:t>
            </a:r>
            <a:r>
              <a:rPr lang="zh-CN" altLang="en-US" sz="2400">
                <a:solidFill>
                  <a:srgbClr val="008000"/>
                </a:solidFill>
                <a:latin typeface="Times New Roman" panose="02020603050405020304" pitchFamily="2" charset="0"/>
                <a:ea typeface="华文中宋" panose="02010600040101010101" pitchFamily="2" charset="-122"/>
              </a:rPr>
              <a:t>向心</a:t>
            </a:r>
            <a:r>
              <a:rPr lang="zh-CN" altLang="en-US" sz="2400">
                <a:latin typeface="Times New Roman" panose="02020603050405020304" pitchFamily="2" charset="0"/>
                <a:ea typeface="华文中宋" panose="02010600040101010101" pitchFamily="2" charset="-122"/>
              </a:rPr>
              <a:t>轴承、</a:t>
            </a:r>
            <a:r>
              <a:rPr lang="zh-CN" altLang="en-US" sz="2400">
                <a:solidFill>
                  <a:srgbClr val="008000"/>
                </a:solidFill>
                <a:latin typeface="Times New Roman" panose="02020603050405020304" pitchFamily="2" charset="0"/>
                <a:ea typeface="华文中宋" panose="02010600040101010101" pitchFamily="2" charset="-122"/>
              </a:rPr>
              <a:t>角接触球</a:t>
            </a:r>
            <a:r>
              <a:rPr lang="zh-CN" altLang="en-US" sz="2400">
                <a:latin typeface="Times New Roman" panose="02020603050405020304" pitchFamily="2" charset="0"/>
                <a:ea typeface="华文中宋" panose="02010600040101010101" pitchFamily="2" charset="-122"/>
              </a:rPr>
              <a:t>轴承和</a:t>
            </a:r>
            <a:r>
              <a:rPr lang="zh-CN" altLang="en-US" sz="2400">
                <a:solidFill>
                  <a:srgbClr val="008000"/>
                </a:solidFill>
                <a:latin typeface="Times New Roman" panose="02020603050405020304" pitchFamily="2" charset="0"/>
                <a:ea typeface="华文中宋" panose="02010600040101010101" pitchFamily="2" charset="-122"/>
              </a:rPr>
              <a:t>圆锥滚子</a:t>
            </a:r>
            <a:r>
              <a:rPr lang="zh-CN" altLang="en-US" sz="2400">
                <a:latin typeface="Times New Roman" panose="02020603050405020304" pitchFamily="2" charset="0"/>
                <a:ea typeface="华文中宋" panose="02010600040101010101" pitchFamily="2" charset="-122"/>
              </a:rPr>
              <a:t>轴承（ </a:t>
            </a:r>
            <a:r>
              <a:rPr lang="en-US" altLang="zh-CN" sz="2400">
                <a:latin typeface="Times New Roman" panose="02020603050405020304" pitchFamily="2" charset="0"/>
                <a:ea typeface="华文中宋" panose="02010600040101010101" pitchFamily="2" charset="-122"/>
                <a:sym typeface="Symbol" panose="05050102010706020507" pitchFamily="2" charset="2"/>
              </a:rPr>
              <a:t></a:t>
            </a:r>
            <a:r>
              <a:rPr lang="en-US" altLang="zh-CN" sz="2400">
                <a:latin typeface="华文中宋" panose="02010600040101010101" pitchFamily="2" charset="-122"/>
                <a:ea typeface="华文中宋" panose="02010600040101010101" pitchFamily="2" charset="-122"/>
                <a:sym typeface="Symbol" panose="05050102010706020507" pitchFamily="2" charset="2"/>
              </a:rPr>
              <a:t>≤45º</a:t>
            </a:r>
            <a:r>
              <a:rPr lang="zh-CN" altLang="en-US" sz="2400">
                <a:latin typeface="华文中宋" panose="02010600040101010101" pitchFamily="2" charset="-122"/>
                <a:ea typeface="华文中宋" panose="02010600040101010101" pitchFamily="2" charset="-122"/>
                <a:sym typeface="Symbol" panose="05050102010706020507" pitchFamily="2" charset="2"/>
              </a:rPr>
              <a:t>的</a:t>
            </a:r>
            <a:r>
              <a:rPr lang="zh-CN" altLang="en-US" sz="2400">
                <a:latin typeface="Times New Roman" panose="02020603050405020304" pitchFamily="2" charset="0"/>
                <a:ea typeface="华文中宋" panose="02010600040101010101" pitchFamily="2" charset="-122"/>
              </a:rPr>
              <a:t>向心推力轴承）</a:t>
            </a:r>
            <a:r>
              <a:rPr lang="zh-CN" altLang="en-US" sz="2400">
                <a:latin typeface="华文中宋" panose="02010600040101010101" pitchFamily="2" charset="-122"/>
                <a:ea typeface="华文中宋" panose="02010600040101010101" pitchFamily="2" charset="-122"/>
                <a:sym typeface="Symbol" panose="05050102010706020507" pitchFamily="2" charset="2"/>
              </a:rPr>
              <a:t> </a:t>
            </a:r>
            <a:r>
              <a:rPr lang="zh-CN" altLang="en-US" sz="2400">
                <a:latin typeface="Times New Roman" panose="02020603050405020304" pitchFamily="2" charset="0"/>
                <a:ea typeface="华文中宋" panose="02010600040101010101" pitchFamily="2" charset="-122"/>
              </a:rPr>
              <a:t>，指纯径向载荷，用</a:t>
            </a:r>
            <a:r>
              <a:rPr lang="en-US" altLang="zh-CN" sz="2400" i="1">
                <a:solidFill>
                  <a:srgbClr val="FF6600"/>
                </a:solidFill>
                <a:latin typeface="Times New Roman" panose="02020603050405020304" pitchFamily="2" charset="0"/>
                <a:ea typeface="华文中宋" panose="02010600040101010101" pitchFamily="2" charset="-122"/>
              </a:rPr>
              <a:t>C</a:t>
            </a:r>
            <a:r>
              <a:rPr lang="en-US" altLang="zh-CN" sz="2400" i="1" baseline="-25000">
                <a:solidFill>
                  <a:srgbClr val="FF6600"/>
                </a:solidFill>
                <a:latin typeface="Times New Roman" panose="02020603050405020304" pitchFamily="2" charset="0"/>
                <a:ea typeface="华文中宋" panose="02010600040101010101" pitchFamily="2" charset="-122"/>
              </a:rPr>
              <a:t>r</a:t>
            </a:r>
            <a:r>
              <a:rPr lang="zh-CN" altLang="en-US" sz="2400">
                <a:latin typeface="Times New Roman" panose="02020603050405020304" pitchFamily="2" charset="0"/>
                <a:ea typeface="华文中宋" panose="02010600040101010101" pitchFamily="2" charset="-122"/>
              </a:rPr>
              <a:t>表示；</a:t>
            </a:r>
          </a:p>
          <a:p>
            <a:pPr>
              <a:lnSpc>
                <a:spcPct val="120000"/>
              </a:lnSpc>
              <a:buNone/>
            </a:pPr>
            <a:r>
              <a:rPr lang="zh-CN" altLang="en-US" sz="2400">
                <a:latin typeface="Times New Roman" panose="02020603050405020304" pitchFamily="2" charset="0"/>
                <a:ea typeface="华文中宋" panose="02010600040101010101" pitchFamily="2" charset="-122"/>
              </a:rPr>
              <a:t>     对</a:t>
            </a:r>
            <a:r>
              <a:rPr lang="zh-CN" altLang="en-US" sz="2400">
                <a:solidFill>
                  <a:srgbClr val="008000"/>
                </a:solidFill>
                <a:latin typeface="Times New Roman" panose="02020603050405020304" pitchFamily="2" charset="0"/>
                <a:ea typeface="华文中宋" panose="02010600040101010101" pitchFamily="2" charset="-122"/>
              </a:rPr>
              <a:t>推力</a:t>
            </a:r>
            <a:r>
              <a:rPr lang="zh-CN" altLang="en-US" sz="2400">
                <a:latin typeface="Times New Roman" panose="02020603050405020304" pitchFamily="2" charset="0"/>
                <a:ea typeface="华文中宋" panose="02010600040101010101" pitchFamily="2" charset="-122"/>
              </a:rPr>
              <a:t>轴承、 </a:t>
            </a:r>
            <a:r>
              <a:rPr lang="en-US" altLang="zh-CN" sz="2400">
                <a:latin typeface="Times New Roman" panose="02020603050405020304" pitchFamily="2" charset="0"/>
                <a:ea typeface="华文中宋" panose="02010600040101010101" pitchFamily="2" charset="-122"/>
                <a:sym typeface="Symbol" panose="05050102010706020507" pitchFamily="2" charset="2"/>
              </a:rPr>
              <a:t></a:t>
            </a:r>
            <a:r>
              <a:rPr lang="zh-CN" altLang="en-US" sz="2400">
                <a:latin typeface="华文中宋" panose="02010600040101010101" pitchFamily="2" charset="-122"/>
                <a:ea typeface="华文中宋" panose="02010600040101010101" pitchFamily="2" charset="-122"/>
                <a:sym typeface="Symbol" panose="05050102010706020507" pitchFamily="2" charset="2"/>
              </a:rPr>
              <a:t>＞</a:t>
            </a:r>
            <a:r>
              <a:rPr lang="en-US" altLang="zh-CN" sz="2400">
                <a:latin typeface="华文中宋" panose="02010600040101010101" pitchFamily="2" charset="-122"/>
                <a:ea typeface="华文中宋" panose="02010600040101010101" pitchFamily="2" charset="-122"/>
                <a:sym typeface="Symbol" panose="05050102010706020507" pitchFamily="2" charset="2"/>
              </a:rPr>
              <a:t>45º</a:t>
            </a:r>
            <a:r>
              <a:rPr lang="zh-CN" altLang="en-US" sz="2400">
                <a:latin typeface="华文中宋" panose="02010600040101010101" pitchFamily="2" charset="-122"/>
                <a:ea typeface="华文中宋" panose="02010600040101010101" pitchFamily="2" charset="-122"/>
                <a:sym typeface="Symbol" panose="05050102010706020507" pitchFamily="2" charset="2"/>
              </a:rPr>
              <a:t>的</a:t>
            </a:r>
            <a:r>
              <a:rPr lang="zh-CN" altLang="en-US" sz="2400">
                <a:latin typeface="Times New Roman" panose="02020603050405020304" pitchFamily="2" charset="0"/>
                <a:ea typeface="华文中宋" panose="02010600040101010101" pitchFamily="2" charset="-122"/>
              </a:rPr>
              <a:t>向心推力轴承</a:t>
            </a:r>
            <a:r>
              <a:rPr lang="zh-CN" altLang="en-US" sz="2400">
                <a:latin typeface="华文中宋" panose="02010600040101010101" pitchFamily="2" charset="-122"/>
                <a:ea typeface="华文中宋" panose="02010600040101010101" pitchFamily="2" charset="-122"/>
                <a:sym typeface="Symbol" panose="05050102010706020507" pitchFamily="2" charset="2"/>
              </a:rPr>
              <a:t> </a:t>
            </a:r>
            <a:r>
              <a:rPr lang="zh-CN" altLang="en-US" sz="2400">
                <a:latin typeface="Times New Roman" panose="02020603050405020304" pitchFamily="2" charset="0"/>
                <a:ea typeface="华文中宋" panose="02010600040101010101" pitchFamily="2" charset="-122"/>
              </a:rPr>
              <a:t>，指纯轴向载荷，用</a:t>
            </a:r>
            <a:r>
              <a:rPr lang="en-US" altLang="zh-CN" sz="2400" i="1">
                <a:solidFill>
                  <a:srgbClr val="FF6600"/>
                </a:solidFill>
                <a:latin typeface="Times New Roman" panose="02020603050405020304" pitchFamily="2" charset="0"/>
                <a:ea typeface="华文中宋" panose="02010600040101010101" pitchFamily="2" charset="-122"/>
              </a:rPr>
              <a:t>C</a:t>
            </a:r>
            <a:r>
              <a:rPr lang="en-US" altLang="zh-CN" sz="2400" i="1" baseline="-25000">
                <a:solidFill>
                  <a:srgbClr val="FF6600"/>
                </a:solidFill>
                <a:latin typeface="Times New Roman" panose="02020603050405020304" pitchFamily="2" charset="0"/>
                <a:ea typeface="华文中宋" panose="02010600040101010101" pitchFamily="2" charset="-122"/>
              </a:rPr>
              <a:t>a</a:t>
            </a:r>
            <a:r>
              <a:rPr lang="zh-CN" altLang="en-US" sz="2400">
                <a:latin typeface="Times New Roman" panose="02020603050405020304" pitchFamily="2" charset="0"/>
                <a:ea typeface="华文中宋" panose="02010600040101010101" pitchFamily="2" charset="-122"/>
              </a:rPr>
              <a:t>表示；</a:t>
            </a:r>
          </a:p>
          <a:p>
            <a:pPr>
              <a:lnSpc>
                <a:spcPct val="120000"/>
              </a:lnSpc>
              <a:buBlip>
                <a:blip r:embed="rId2"/>
              </a:buBlip>
            </a:pPr>
            <a:r>
              <a:rPr lang="zh-CN" altLang="en-US" sz="2400">
                <a:latin typeface="Times New Roman" panose="02020603050405020304" pitchFamily="2" charset="0"/>
                <a:ea typeface="华文中宋" panose="02010600040101010101" pitchFamily="2" charset="-122"/>
              </a:rPr>
              <a:t>工作温度</a:t>
            </a:r>
            <a:r>
              <a:rPr lang="en-US" altLang="zh-CN" sz="2400" i="1">
                <a:latin typeface="Times New Roman" panose="02020603050405020304" pitchFamily="2" charset="0"/>
                <a:ea typeface="华文中宋" panose="02010600040101010101" pitchFamily="2" charset="-122"/>
              </a:rPr>
              <a:t>t</a:t>
            </a:r>
            <a:r>
              <a:rPr lang="en-US" altLang="zh-CN" sz="2400">
                <a:latin typeface="华文中宋" panose="02010600040101010101" pitchFamily="2" charset="-122"/>
                <a:ea typeface="华文中宋" panose="02010600040101010101" pitchFamily="2" charset="-122"/>
              </a:rPr>
              <a:t>≤</a:t>
            </a:r>
            <a:r>
              <a:rPr lang="en-US" altLang="zh-CN" sz="2400">
                <a:latin typeface="Times New Roman" panose="02020603050405020304" pitchFamily="2" charset="0"/>
                <a:ea typeface="华文中宋" panose="02010600040101010101" pitchFamily="2" charset="-122"/>
              </a:rPr>
              <a:t>100℃</a:t>
            </a:r>
          </a:p>
          <a:p>
            <a:pPr>
              <a:lnSpc>
                <a:spcPct val="120000"/>
              </a:lnSpc>
              <a:buBlip>
                <a:blip r:embed="rId2"/>
              </a:buBlip>
            </a:pPr>
            <a:r>
              <a:rPr lang="zh-CN" altLang="en-US" sz="2400">
                <a:latin typeface="Times New Roman" panose="02020603050405020304" pitchFamily="2" charset="0"/>
                <a:ea typeface="华文中宋" panose="02010600040101010101" pitchFamily="2" charset="-122"/>
              </a:rPr>
              <a:t>载荷平稳；</a:t>
            </a:r>
          </a:p>
          <a:p>
            <a:pPr>
              <a:lnSpc>
                <a:spcPct val="120000"/>
              </a:lnSpc>
              <a:buBlip>
                <a:blip r:embed="rId2"/>
              </a:buBlip>
            </a:pPr>
            <a:r>
              <a:rPr lang="zh-CN" altLang="en-US" sz="2400">
                <a:latin typeface="Times New Roman" panose="02020603050405020304" pitchFamily="2" charset="0"/>
                <a:ea typeface="华文中宋" panose="02010600040101010101" pitchFamily="2" charset="-122"/>
              </a:rPr>
              <a:t>工作转速</a:t>
            </a:r>
            <a:r>
              <a:rPr lang="en-US" altLang="zh-CN" sz="2400">
                <a:latin typeface="华文中宋" panose="02010600040101010101" pitchFamily="2" charset="-122"/>
                <a:ea typeface="华文中宋" panose="02010600040101010101" pitchFamily="2" charset="-122"/>
              </a:rPr>
              <a:t>≤</a:t>
            </a:r>
            <a:r>
              <a:rPr lang="en-US" altLang="zh-CN" sz="2400" i="1">
                <a:latin typeface="Times New Roman" panose="02020603050405020304" pitchFamily="2" charset="0"/>
                <a:ea typeface="华文中宋" panose="02010600040101010101" pitchFamily="2" charset="-122"/>
              </a:rPr>
              <a:t>n</a:t>
            </a:r>
            <a:r>
              <a:rPr lang="en-US" altLang="zh-CN" sz="2400" i="1" baseline="-25000">
                <a:latin typeface="Times New Roman" panose="02020603050405020304" pitchFamily="2" charset="0"/>
                <a:ea typeface="华文中宋" panose="02010600040101010101" pitchFamily="2" charset="-122"/>
              </a:rPr>
              <a:t>lim</a:t>
            </a:r>
          </a:p>
        </p:txBody>
      </p:sp>
      <p:sp>
        <p:nvSpPr>
          <p:cNvPr id="25603" name="矩形 25602"/>
          <p:cNvSpPr/>
          <p:nvPr/>
        </p:nvSpPr>
        <p:spPr>
          <a:xfrm>
            <a:off x="531813" y="775653"/>
            <a:ext cx="8459787" cy="1079500"/>
          </a:xfrm>
          <a:prstGeom prst="rect">
            <a:avLst/>
          </a:prstGeom>
          <a:noFill/>
          <a:ln w="9525">
            <a:noFill/>
          </a:ln>
        </p:spPr>
        <p:txBody>
          <a:bodyPr anchor="t">
            <a:spAutoFit/>
          </a:bodyPr>
          <a:lstStyle/>
          <a:p>
            <a:pPr>
              <a:lnSpc>
                <a:spcPct val="125000"/>
              </a:lnSpc>
              <a:spcBef>
                <a:spcPct val="20000"/>
              </a:spcBef>
              <a:buClr>
                <a:schemeClr val="folHlink"/>
              </a:buClr>
              <a:buSzPct val="60000"/>
              <a:buFont typeface="Wingdings" panose="05000000000000000000" pitchFamily="2" charset="2"/>
              <a:buNone/>
            </a:pPr>
            <a:r>
              <a:rPr lang="zh-CN" altLang="en-US" sz="2400" b="1">
                <a:solidFill>
                  <a:srgbClr val="CC0000"/>
                </a:solidFill>
                <a:latin typeface="Times New Roman" panose="02020603050405020304" pitchFamily="2" charset="0"/>
                <a:ea typeface="仿宋_GB2312" pitchFamily="1" charset="-122"/>
              </a:rPr>
              <a:t>基本额定动载荷</a:t>
            </a:r>
            <a:r>
              <a:rPr lang="zh-CN" altLang="en-US" sz="2400">
                <a:solidFill>
                  <a:srgbClr val="FF0000"/>
                </a:solidFill>
                <a:latin typeface="Times New Roman" panose="02020603050405020304" pitchFamily="2" charset="0"/>
                <a:ea typeface="华文中宋" panose="02010600040101010101" pitchFamily="2" charset="-122"/>
              </a:rPr>
              <a:t>：</a:t>
            </a:r>
            <a:r>
              <a:rPr lang="zh-CN" altLang="en-US" sz="2400">
                <a:latin typeface="Times New Roman" panose="02020603050405020304" pitchFamily="2" charset="0"/>
                <a:ea typeface="华文中宋" panose="02010600040101010101" pitchFamily="2" charset="-122"/>
              </a:rPr>
              <a:t>在基本额定寿命（</a:t>
            </a:r>
            <a:r>
              <a:rPr lang="zh-CN" altLang="en-US" sz="2400">
                <a:solidFill>
                  <a:schemeClr val="hlink"/>
                </a:solidFill>
                <a:latin typeface="Times New Roman" panose="02020603050405020304" pitchFamily="2" charset="0"/>
                <a:ea typeface="华文中宋" panose="02010600040101010101" pitchFamily="2" charset="-122"/>
              </a:rPr>
              <a:t>恰好为</a:t>
            </a:r>
            <a:r>
              <a:rPr lang="en-US" altLang="zh-CN" sz="2400">
                <a:solidFill>
                  <a:schemeClr val="hlink"/>
                </a:solidFill>
                <a:latin typeface="Times New Roman" panose="02020603050405020304" pitchFamily="2" charset="0"/>
                <a:ea typeface="华文中宋" panose="02010600040101010101" pitchFamily="2" charset="-122"/>
              </a:rPr>
              <a:t>10</a:t>
            </a:r>
            <a:r>
              <a:rPr lang="en-US" altLang="zh-CN" sz="2400" baseline="30000">
                <a:solidFill>
                  <a:schemeClr val="hlink"/>
                </a:solidFill>
                <a:latin typeface="Times New Roman" panose="02020603050405020304" pitchFamily="2" charset="0"/>
                <a:ea typeface="华文中宋" panose="02010600040101010101" pitchFamily="2" charset="-122"/>
              </a:rPr>
              <a:t>6</a:t>
            </a:r>
            <a:r>
              <a:rPr lang="en-US" altLang="zh-CN" sz="2400">
                <a:solidFill>
                  <a:schemeClr val="hlink"/>
                </a:solidFill>
                <a:latin typeface="Times New Roman" panose="02020603050405020304" pitchFamily="2" charset="0"/>
                <a:ea typeface="华文中宋" panose="02010600040101010101" pitchFamily="2" charset="-122"/>
              </a:rPr>
              <a:t>r</a:t>
            </a:r>
            <a:r>
              <a:rPr lang="en-US" altLang="zh-CN" sz="2400">
                <a:latin typeface="Times New Roman" panose="02020603050405020304" pitchFamily="2" charset="0"/>
                <a:ea typeface="华文中宋" panose="02010600040101010101" pitchFamily="2" charset="-122"/>
              </a:rPr>
              <a:t>)</a:t>
            </a:r>
            <a:r>
              <a:rPr lang="zh-CN" altLang="en-US" sz="2400">
                <a:latin typeface="Times New Roman" panose="02020603050405020304" pitchFamily="2" charset="0"/>
                <a:ea typeface="华文中宋" panose="02010600040101010101" pitchFamily="2" charset="-122"/>
              </a:rPr>
              <a:t>时，轴承所能</a:t>
            </a:r>
          </a:p>
          <a:p>
            <a:pPr>
              <a:lnSpc>
                <a:spcPct val="125000"/>
              </a:lnSpc>
              <a:spcBef>
                <a:spcPct val="20000"/>
              </a:spcBef>
              <a:buClr>
                <a:schemeClr val="folHlink"/>
              </a:buClr>
              <a:buSzPct val="60000"/>
              <a:buFont typeface="Wingdings" panose="05000000000000000000" pitchFamily="2" charset="2"/>
              <a:buNone/>
            </a:pPr>
            <a:r>
              <a:rPr lang="zh-CN" altLang="en-US" sz="2400">
                <a:latin typeface="Times New Roman" panose="02020603050405020304" pitchFamily="2" charset="0"/>
                <a:ea typeface="华文中宋" panose="02010600040101010101" pitchFamily="2" charset="-122"/>
              </a:rPr>
              <a:t>                                 承受的载荷值，用</a:t>
            </a:r>
            <a:r>
              <a:rPr lang="en-US" altLang="zh-CN" sz="2400" i="1">
                <a:latin typeface="Times New Roman" panose="02020603050405020304" pitchFamily="2" charset="0"/>
                <a:ea typeface="华文中宋" panose="02010600040101010101" pitchFamily="2" charset="-122"/>
              </a:rPr>
              <a:t>C</a:t>
            </a:r>
            <a:r>
              <a:rPr lang="zh-CN" altLang="en-US" sz="2400">
                <a:latin typeface="Times New Roman" panose="02020603050405020304" pitchFamily="2" charset="0"/>
                <a:ea typeface="华文中宋" panose="02010600040101010101" pitchFamily="2" charset="-122"/>
              </a:rPr>
              <a:t>（ </a:t>
            </a:r>
            <a:r>
              <a:rPr lang="en-US" altLang="zh-CN" sz="2400" i="1">
                <a:latin typeface="Times New Roman" panose="02020603050405020304" pitchFamily="2" charset="0"/>
                <a:ea typeface="华文中宋" panose="02010600040101010101" pitchFamily="2" charset="-122"/>
              </a:rPr>
              <a:t>C</a:t>
            </a:r>
            <a:r>
              <a:rPr lang="en-US" altLang="zh-CN" sz="2400" i="1" baseline="-25000">
                <a:latin typeface="Times New Roman" panose="02020603050405020304" pitchFamily="2" charset="0"/>
                <a:ea typeface="华文中宋" panose="02010600040101010101" pitchFamily="2" charset="-122"/>
              </a:rPr>
              <a:t>r</a:t>
            </a:r>
            <a:r>
              <a:rPr lang="en-US" altLang="zh-CN" sz="2400">
                <a:latin typeface="Times New Roman" panose="02020603050405020304" pitchFamily="2" charset="0"/>
                <a:ea typeface="华文中宋" panose="02010600040101010101" pitchFamily="2" charset="-122"/>
              </a:rPr>
              <a:t> </a:t>
            </a:r>
            <a:r>
              <a:rPr lang="zh-CN" altLang="en-US" sz="2400">
                <a:latin typeface="Times New Roman" panose="02020603050405020304" pitchFamily="2" charset="0"/>
                <a:ea typeface="华文中宋" panose="02010600040101010101" pitchFamily="2" charset="-122"/>
              </a:rPr>
              <a:t>、 </a:t>
            </a:r>
            <a:r>
              <a:rPr lang="en-US" altLang="zh-CN" sz="2400" i="1">
                <a:latin typeface="Times New Roman" panose="02020603050405020304" pitchFamily="2" charset="0"/>
                <a:ea typeface="华文中宋" panose="02010600040101010101" pitchFamily="2" charset="-122"/>
              </a:rPr>
              <a:t>C</a:t>
            </a:r>
            <a:r>
              <a:rPr lang="en-US" altLang="zh-CN" sz="2400" i="1" baseline="-25000">
                <a:latin typeface="Times New Roman" panose="02020603050405020304" pitchFamily="2" charset="0"/>
                <a:ea typeface="华文中宋" panose="02010600040101010101" pitchFamily="2" charset="-122"/>
              </a:rPr>
              <a:t>a</a:t>
            </a:r>
            <a:r>
              <a:rPr lang="en-US" altLang="zh-CN" sz="2400" i="1">
                <a:latin typeface="Times New Roman" panose="02020603050405020304" pitchFamily="2" charset="0"/>
                <a:ea typeface="华文中宋" panose="02010600040101010101" pitchFamily="2" charset="-122"/>
              </a:rPr>
              <a:t> </a:t>
            </a:r>
            <a:r>
              <a:rPr lang="zh-CN" altLang="en-US" sz="2400">
                <a:latin typeface="Times New Roman" panose="02020603050405020304" pitchFamily="2" charset="0"/>
                <a:ea typeface="华文中宋" panose="02010600040101010101" pitchFamily="2" charset="-122"/>
              </a:rPr>
              <a:t>）表示。</a:t>
            </a:r>
          </a:p>
        </p:txBody>
      </p:sp>
      <p:sp>
        <p:nvSpPr>
          <p:cNvPr id="25604" name="文本框 25603"/>
          <p:cNvSpPr txBox="1"/>
          <p:nvPr/>
        </p:nvSpPr>
        <p:spPr>
          <a:xfrm>
            <a:off x="354013" y="2048828"/>
            <a:ext cx="5132387" cy="519112"/>
          </a:xfrm>
          <a:prstGeom prst="rect">
            <a:avLst/>
          </a:prstGeom>
          <a:noFill/>
          <a:ln w="9525">
            <a:noFill/>
          </a:ln>
        </p:spPr>
        <p:txBody>
          <a:bodyPr anchor="t">
            <a:spAutoFit/>
          </a:bodyPr>
          <a:lstStyle/>
          <a:p>
            <a:pPr>
              <a:spcBef>
                <a:spcPct val="50000"/>
              </a:spcBef>
              <a:buClr>
                <a:schemeClr val="tx1"/>
              </a:buClr>
              <a:buSzPct val="70000"/>
              <a:buBlip>
                <a:blip r:embed="rId3"/>
              </a:buBlip>
            </a:pPr>
            <a:r>
              <a:rPr lang="en-US" altLang="zh-CN" b="1" i="1">
                <a:latin typeface="Times New Roman" panose="02020603050405020304" pitchFamily="2" charset="0"/>
                <a:ea typeface="华文中宋" panose="02010600040101010101" pitchFamily="2" charset="-122"/>
              </a:rPr>
              <a:t> C</a:t>
            </a:r>
            <a:r>
              <a:rPr lang="zh-CN" altLang="en-US" b="1">
                <a:latin typeface="Times New Roman" panose="02020603050405020304" pitchFamily="2" charset="0"/>
                <a:ea typeface="华文中宋" panose="02010600040101010101" pitchFamily="2" charset="-122"/>
              </a:rPr>
              <a:t>由试验得出，查设计手册</a:t>
            </a:r>
          </a:p>
        </p:txBody>
      </p:sp>
      <p:sp>
        <p:nvSpPr>
          <p:cNvPr id="25605" name="矩形 25604"/>
          <p:cNvSpPr/>
          <p:nvPr/>
        </p:nvSpPr>
        <p:spPr>
          <a:xfrm>
            <a:off x="401638" y="6106478"/>
            <a:ext cx="8799512" cy="519112"/>
          </a:xfrm>
          <a:prstGeom prst="rect">
            <a:avLst/>
          </a:prstGeom>
          <a:noFill/>
          <a:ln w="9525">
            <a:noFill/>
          </a:ln>
        </p:spPr>
        <p:txBody>
          <a:bodyPr wrap="none" anchor="t">
            <a:spAutoFit/>
          </a:bodyPr>
          <a:lstStyle/>
          <a:p>
            <a:pPr>
              <a:spcBef>
                <a:spcPct val="50000"/>
              </a:spcBef>
              <a:buClr>
                <a:schemeClr val="tx1"/>
              </a:buClr>
              <a:buSzPct val="80000"/>
              <a:buBlip>
                <a:blip r:embed="rId3"/>
              </a:buBlip>
            </a:pPr>
            <a:r>
              <a:rPr lang="en-US" altLang="zh-CN" b="1" i="1">
                <a:latin typeface="Times New Roman" panose="02020603050405020304" pitchFamily="2" charset="0"/>
                <a:ea typeface="华文中宋" panose="02010600040101010101" pitchFamily="2" charset="-122"/>
              </a:rPr>
              <a:t> C</a:t>
            </a:r>
            <a:r>
              <a:rPr lang="en-US" altLang="zh-CN" b="1">
                <a:latin typeface="Times New Roman" panose="02020603050405020304" pitchFamily="2" charset="0"/>
                <a:ea typeface="华文中宋" panose="02010600040101010101" pitchFamily="2" charset="-122"/>
                <a:sym typeface="Wingdings 3" panose="05040102010807070707" pitchFamily="2" charset="2"/>
              </a:rPr>
              <a:t>---</a:t>
            </a:r>
            <a:r>
              <a:rPr lang="zh-CN" altLang="en-US" b="1">
                <a:latin typeface="Times New Roman" panose="02020603050405020304" pitchFamily="2" charset="0"/>
                <a:ea typeface="华文中宋" panose="02010600040101010101" pitchFamily="2" charset="-122"/>
                <a:sym typeface="Wingdings 3" panose="05040102010807070707" pitchFamily="2" charset="2"/>
              </a:rPr>
              <a:t>轴承承载能力</a:t>
            </a:r>
            <a:r>
              <a:rPr lang="en-US" altLang="zh-CN" b="1">
                <a:latin typeface="Times New Roman" panose="02020603050405020304" pitchFamily="2" charset="0"/>
                <a:ea typeface="华文中宋" panose="02010600040101010101" pitchFamily="2" charset="-122"/>
                <a:sym typeface="Wingdings 3" panose="05040102010807070707" pitchFamily="2" charset="2"/>
              </a:rPr>
              <a:t></a:t>
            </a:r>
            <a:r>
              <a:rPr lang="zh-CN" altLang="en-US" b="1">
                <a:latin typeface="Times New Roman" panose="02020603050405020304" pitchFamily="2" charset="0"/>
                <a:ea typeface="华文中宋" panose="02010600040101010101" pitchFamily="2" charset="-122"/>
                <a:sym typeface="Wingdings 3" panose="05040102010807070707" pitchFamily="2" charset="2"/>
              </a:rPr>
              <a:t>；同类型不同型号的轴承，</a:t>
            </a:r>
            <a:r>
              <a:rPr lang="en-US" altLang="zh-CN" b="1" i="1">
                <a:latin typeface="Times New Roman" panose="02020603050405020304" pitchFamily="2" charset="0"/>
                <a:ea typeface="华文中宋" panose="02010600040101010101" pitchFamily="2" charset="-122"/>
                <a:sym typeface="Wingdings 3" panose="05040102010807070707" pitchFamily="2" charset="2"/>
              </a:rPr>
              <a:t>C</a:t>
            </a:r>
            <a:r>
              <a:rPr lang="zh-CN" altLang="en-US" b="1">
                <a:latin typeface="Times New Roman" panose="02020603050405020304" pitchFamily="2" charset="0"/>
                <a:ea typeface="华文中宋" panose="02010600040101010101" pitchFamily="2" charset="-122"/>
                <a:sym typeface="Wingdings 3" panose="05040102010807070707" pitchFamily="2" charset="2"/>
              </a:rPr>
              <a:t>不同</a:t>
            </a:r>
          </a:p>
        </p:txBody>
      </p:sp>
      <p:sp>
        <p:nvSpPr>
          <p:cNvPr id="24582" name="流程图: 多文档 25606"/>
          <p:cNvSpPr/>
          <p:nvPr/>
        </p:nvSpPr>
        <p:spPr>
          <a:xfrm>
            <a:off x="228600" y="1374140"/>
            <a:ext cx="1022350" cy="747713"/>
          </a:xfrm>
          <a:prstGeom prst="flowChartMultidocument">
            <a:avLst/>
          </a:prstGeom>
          <a:solidFill>
            <a:srgbClr val="FFFF99"/>
          </a:solidFill>
          <a:ln w="12700" cap="flat" cmpd="sng">
            <a:solidFill>
              <a:schemeClr val="tx1"/>
            </a:solidFill>
            <a:prstDash val="solid"/>
            <a:miter/>
            <a:headEnd type="none" w="med" len="med"/>
            <a:tailEnd type="none" w="med" len="med"/>
          </a:ln>
        </p:spPr>
        <p:txBody>
          <a:bodyPr wrap="none" anchor="ctr">
            <a:spAutoFit/>
          </a:bodyPr>
          <a:lstStyle/>
          <a:p>
            <a:pPr>
              <a:spcBef>
                <a:spcPct val="50000"/>
              </a:spcBef>
            </a:pPr>
            <a:r>
              <a:rPr lang="zh-CN" altLang="en-US">
                <a:solidFill>
                  <a:schemeClr val="hlink"/>
                </a:solidFill>
                <a:latin typeface="Times New Roman" panose="02020603050405020304" pitchFamily="2" charset="0"/>
                <a:ea typeface="华文中宋" panose="02010600040101010101" pitchFamily="2" charset="-122"/>
              </a:rPr>
              <a:t>说明</a:t>
            </a:r>
          </a:p>
        </p:txBody>
      </p:sp>
      <p:sp>
        <p:nvSpPr>
          <p:cNvPr id="16391" name="文本框 17415">
            <a:hlinkClick r:id="rId4" action="ppaction://hlinksldjump"/>
          </p:cNvPr>
          <p:cNvSpPr txBox="1"/>
          <p:nvPr/>
        </p:nvSpPr>
        <p:spPr>
          <a:xfrm>
            <a:off x="2588260" y="152400"/>
            <a:ext cx="4922838" cy="435610"/>
          </a:xfrm>
          <a:prstGeom prst="rect">
            <a:avLst/>
          </a:prstGeom>
          <a:noFill/>
          <a:ln w="9525">
            <a:noFill/>
          </a:ln>
        </p:spPr>
        <p:txBody>
          <a:bodyPr anchor="t">
            <a:spAutoFit/>
          </a:bodyPr>
          <a:lstStyle/>
          <a:p>
            <a:pPr>
              <a:lnSpc>
                <a:spcPct val="80000"/>
              </a:lnSpc>
            </a:pPr>
            <a:r>
              <a:rPr lang="zh-CN" altLang="en-US" b="1">
                <a:solidFill>
                  <a:schemeClr val="tx2"/>
                </a:solidFill>
                <a:latin typeface="Times New Roman" panose="02020603050405020304" pitchFamily="2" charset="0"/>
                <a:ea typeface="隶书" panose="02010509060101010101" pitchFamily="1" charset="-122"/>
              </a:rPr>
              <a:t>§</a:t>
            </a:r>
            <a:r>
              <a:rPr lang="en-US" altLang="zh-CN" b="1">
                <a:solidFill>
                  <a:schemeClr val="tx2"/>
                </a:solidFill>
                <a:latin typeface="Times New Roman" panose="02020603050405020304" pitchFamily="2" charset="0"/>
                <a:ea typeface="隶书" panose="02010509060101010101" pitchFamily="1" charset="-122"/>
              </a:rPr>
              <a:t>13—5 </a:t>
            </a:r>
            <a:r>
              <a:rPr lang="zh-CN" altLang="en-US" b="1">
                <a:solidFill>
                  <a:schemeClr val="tx2"/>
                </a:solidFill>
                <a:latin typeface="Times New Roman" panose="02020603050405020304" pitchFamily="2" charset="0"/>
                <a:ea typeface="隶书" panose="02010509060101010101" pitchFamily="1" charset="-122"/>
              </a:rPr>
              <a:t>滚动轴承尺寸的选择</a:t>
            </a:r>
          </a:p>
        </p:txBody>
      </p:sp>
    </p:spTree>
  </p:cSld>
  <p:clrMapOvr>
    <a:masterClrMapping/>
  </p:clrMapOvr>
  <p:transition>
    <p:whee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603"/>
                                        </p:tgtEl>
                                        <p:attrNameLst>
                                          <p:attrName>style.visibility</p:attrName>
                                        </p:attrNameLst>
                                      </p:cBhvr>
                                      <p:to>
                                        <p:strVal val="visible"/>
                                      </p:to>
                                    </p:set>
                                    <p:animEffect transition="in" filter="wipe(left)">
                                      <p:cBhvr>
                                        <p:cTn id="7" dur="500"/>
                                        <p:tgtEl>
                                          <p:spTgt spid="25603"/>
                                        </p:tgtEl>
                                      </p:cBhvr>
                                    </p:animEffect>
                                  </p:childTnLst>
                                </p:cTn>
                              </p:par>
                            </p:childTnLst>
                          </p:cTn>
                        </p:par>
                      </p:childTnLst>
                    </p:cTn>
                  </p:par>
                  <p:par>
                    <p:cTn id="8" fill="hold">
                      <p:stCondLst>
                        <p:cond delay="indefinite"/>
                      </p:stCondLst>
                      <p:childTnLst>
                        <p:par>
                          <p:cTn id="9" fill="hold">
                            <p:stCondLst>
                              <p:cond delay="0"/>
                            </p:stCondLst>
                            <p:childTnLst>
                              <p:par>
                                <p:cTn id="10" presetID="27" presetClass="entr" presetSubtype="0" fill="hold" grpId="0" nodeType="clickEffect">
                                  <p:stCondLst>
                                    <p:cond delay="0"/>
                                  </p:stCondLst>
                                  <p:iterate type="lt">
                                    <p:tmPct val="50000"/>
                                  </p:iterate>
                                  <p:childTnLst>
                                    <p:set>
                                      <p:cBhvr>
                                        <p:cTn id="11" dur="1" fill="hold">
                                          <p:stCondLst>
                                            <p:cond delay="0"/>
                                          </p:stCondLst>
                                        </p:cTn>
                                        <p:tgtEl>
                                          <p:spTgt spid="25604">
                                            <p:txEl>
                                              <p:pRg st="0" end="0"/>
                                            </p:txEl>
                                          </p:spTgt>
                                        </p:tgtEl>
                                        <p:attrNameLst>
                                          <p:attrName>style.visibility</p:attrName>
                                        </p:attrNameLst>
                                      </p:cBhvr>
                                      <p:to>
                                        <p:strVal val="visible"/>
                                      </p:to>
                                    </p:set>
                                    <p:anim calcmode="discrete" valueType="clr">
                                      <p:cBhvr override="childStyle">
                                        <p:cTn id="12" dur="80"/>
                                        <p:tgtEl>
                                          <p:spTgt spid="25604">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3" dur="80"/>
                                        <p:tgtEl>
                                          <p:spTgt spid="25604">
                                            <p:txEl>
                                              <p:pRg st="0" end="0"/>
                                            </p:txEl>
                                          </p:spTgt>
                                        </p:tgtEl>
                                        <p:attrNameLst>
                                          <p:attrName>fillcolor</p:attrName>
                                        </p:attrNameLst>
                                      </p:cBhvr>
                                      <p:tavLst>
                                        <p:tav tm="0">
                                          <p:val>
                                            <p:clrVal>
                                              <a:schemeClr val="accent2"/>
                                            </p:clrVal>
                                          </p:val>
                                        </p:tav>
                                        <p:tav tm="50000">
                                          <p:val>
                                            <p:clrVal>
                                              <a:schemeClr val="hlink"/>
                                            </p:clrVal>
                                          </p:val>
                                        </p:tav>
                                      </p:tavLst>
                                    </p:anim>
                                    <p:set>
                                      <p:cBhvr>
                                        <p:cTn id="14" dur="80"/>
                                        <p:tgtEl>
                                          <p:spTgt spid="25604">
                                            <p:txEl>
                                              <p:pRg st="0" end="0"/>
                                            </p:txEl>
                                          </p:spTgt>
                                        </p:tgtEl>
                                        <p:attrNameLst>
                                          <p:attrName>fill.type</p:attrName>
                                        </p:attrNameLst>
                                      </p:cBhvr>
                                      <p:to>
                                        <p:strVal val="solid"/>
                                      </p:to>
                                    </p:set>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grpId="0" nodeType="clickEffect">
                                  <p:stCondLst>
                                    <p:cond delay="0"/>
                                  </p:stCondLst>
                                  <p:childTnLst>
                                    <p:set>
                                      <p:cBhvr>
                                        <p:cTn id="18" dur="1" fill="hold">
                                          <p:stCondLst>
                                            <p:cond delay="0"/>
                                          </p:stCondLst>
                                        </p:cTn>
                                        <p:tgtEl>
                                          <p:spTgt spid="25602">
                                            <p:txEl>
                                              <p:pRg st="0" end="0"/>
                                            </p:txEl>
                                          </p:spTgt>
                                        </p:tgtEl>
                                        <p:attrNameLst>
                                          <p:attrName>style.visibility</p:attrName>
                                        </p:attrNameLst>
                                      </p:cBhvr>
                                      <p:to>
                                        <p:strVal val="visible"/>
                                      </p:to>
                                    </p:set>
                                    <p:animEffect transition="in" filter="box(in)">
                                      <p:cBhvr>
                                        <p:cTn id="19" dur="500"/>
                                        <p:tgtEl>
                                          <p:spTgt spid="25602">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grpId="0" nodeType="clickEffect">
                                  <p:stCondLst>
                                    <p:cond delay="0"/>
                                  </p:stCondLst>
                                  <p:childTnLst>
                                    <p:set>
                                      <p:cBhvr>
                                        <p:cTn id="23" dur="1" fill="hold">
                                          <p:stCondLst>
                                            <p:cond delay="0"/>
                                          </p:stCondLst>
                                        </p:cTn>
                                        <p:tgtEl>
                                          <p:spTgt spid="25602">
                                            <p:txEl>
                                              <p:pRg st="1" end="1"/>
                                            </p:txEl>
                                          </p:spTgt>
                                        </p:tgtEl>
                                        <p:attrNameLst>
                                          <p:attrName>style.visibility</p:attrName>
                                        </p:attrNameLst>
                                      </p:cBhvr>
                                      <p:to>
                                        <p:strVal val="visible"/>
                                      </p:to>
                                    </p:set>
                                    <p:animEffect transition="in" filter="box(in)">
                                      <p:cBhvr>
                                        <p:cTn id="24" dur="500"/>
                                        <p:tgtEl>
                                          <p:spTgt spid="25602">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25602">
                                            <p:txEl>
                                              <p:pRg st="2" end="2"/>
                                            </p:txEl>
                                          </p:spTgt>
                                        </p:tgtEl>
                                        <p:attrNameLst>
                                          <p:attrName>style.visibility</p:attrName>
                                        </p:attrNameLst>
                                      </p:cBhvr>
                                      <p:to>
                                        <p:strVal val="visible"/>
                                      </p:to>
                                    </p:set>
                                    <p:animEffect transition="in" filter="box(in)">
                                      <p:cBhvr>
                                        <p:cTn id="29" dur="500"/>
                                        <p:tgtEl>
                                          <p:spTgt spid="25602">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grpId="0" nodeType="clickEffect">
                                  <p:stCondLst>
                                    <p:cond delay="0"/>
                                  </p:stCondLst>
                                  <p:childTnLst>
                                    <p:set>
                                      <p:cBhvr>
                                        <p:cTn id="33" dur="1" fill="hold">
                                          <p:stCondLst>
                                            <p:cond delay="0"/>
                                          </p:stCondLst>
                                        </p:cTn>
                                        <p:tgtEl>
                                          <p:spTgt spid="25602">
                                            <p:txEl>
                                              <p:pRg st="3" end="3"/>
                                            </p:txEl>
                                          </p:spTgt>
                                        </p:tgtEl>
                                        <p:attrNameLst>
                                          <p:attrName>style.visibility</p:attrName>
                                        </p:attrNameLst>
                                      </p:cBhvr>
                                      <p:to>
                                        <p:strVal val="visible"/>
                                      </p:to>
                                    </p:set>
                                    <p:animEffect transition="in" filter="box(in)">
                                      <p:cBhvr>
                                        <p:cTn id="34" dur="500"/>
                                        <p:tgtEl>
                                          <p:spTgt spid="25602">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4" presetClass="entr" presetSubtype="16" fill="hold" grpId="0" nodeType="clickEffect">
                                  <p:stCondLst>
                                    <p:cond delay="0"/>
                                  </p:stCondLst>
                                  <p:childTnLst>
                                    <p:set>
                                      <p:cBhvr>
                                        <p:cTn id="38" dur="1" fill="hold">
                                          <p:stCondLst>
                                            <p:cond delay="0"/>
                                          </p:stCondLst>
                                        </p:cTn>
                                        <p:tgtEl>
                                          <p:spTgt spid="25602">
                                            <p:txEl>
                                              <p:pRg st="4" end="4"/>
                                            </p:txEl>
                                          </p:spTgt>
                                        </p:tgtEl>
                                        <p:attrNameLst>
                                          <p:attrName>style.visibility</p:attrName>
                                        </p:attrNameLst>
                                      </p:cBhvr>
                                      <p:to>
                                        <p:strVal val="visible"/>
                                      </p:to>
                                    </p:set>
                                    <p:animEffect transition="in" filter="box(in)">
                                      <p:cBhvr>
                                        <p:cTn id="39" dur="500"/>
                                        <p:tgtEl>
                                          <p:spTgt spid="25602">
                                            <p:txEl>
                                              <p:pRg st="4" end="4"/>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7" presetClass="entr" presetSubtype="0" fill="hold" grpId="0" nodeType="clickEffect">
                                  <p:stCondLst>
                                    <p:cond delay="0"/>
                                  </p:stCondLst>
                                  <p:iterate type="lt">
                                    <p:tmPct val="50000"/>
                                  </p:iterate>
                                  <p:childTnLst>
                                    <p:set>
                                      <p:cBhvr>
                                        <p:cTn id="43" dur="1" fill="hold">
                                          <p:stCondLst>
                                            <p:cond delay="0"/>
                                          </p:stCondLst>
                                        </p:cTn>
                                        <p:tgtEl>
                                          <p:spTgt spid="25605"/>
                                        </p:tgtEl>
                                        <p:attrNameLst>
                                          <p:attrName>style.visibility</p:attrName>
                                        </p:attrNameLst>
                                      </p:cBhvr>
                                      <p:to>
                                        <p:strVal val="visible"/>
                                      </p:to>
                                    </p:set>
                                    <p:anim calcmode="discrete" valueType="clr">
                                      <p:cBhvr override="childStyle">
                                        <p:cTn id="44" dur="80"/>
                                        <p:tgtEl>
                                          <p:spTgt spid="25605"/>
                                        </p:tgtEl>
                                        <p:attrNameLst>
                                          <p:attrName>style.color</p:attrName>
                                        </p:attrNameLst>
                                      </p:cBhvr>
                                      <p:tavLst>
                                        <p:tav tm="0">
                                          <p:val>
                                            <p:clrVal>
                                              <a:schemeClr val="accent2"/>
                                            </p:clrVal>
                                          </p:val>
                                        </p:tav>
                                        <p:tav tm="50000">
                                          <p:val>
                                            <p:clrVal>
                                              <a:schemeClr val="hlink"/>
                                            </p:clrVal>
                                          </p:val>
                                        </p:tav>
                                      </p:tavLst>
                                    </p:anim>
                                    <p:anim calcmode="discrete" valueType="clr">
                                      <p:cBhvr>
                                        <p:cTn id="45" dur="80"/>
                                        <p:tgtEl>
                                          <p:spTgt spid="25605"/>
                                        </p:tgtEl>
                                        <p:attrNameLst>
                                          <p:attrName>fillcolor</p:attrName>
                                        </p:attrNameLst>
                                      </p:cBhvr>
                                      <p:tavLst>
                                        <p:tav tm="0">
                                          <p:val>
                                            <p:clrVal>
                                              <a:schemeClr val="accent2"/>
                                            </p:clrVal>
                                          </p:val>
                                        </p:tav>
                                        <p:tav tm="50000">
                                          <p:val>
                                            <p:clrVal>
                                              <a:schemeClr val="hlink"/>
                                            </p:clrVal>
                                          </p:val>
                                        </p:tav>
                                      </p:tavLst>
                                    </p:anim>
                                    <p:set>
                                      <p:cBhvr>
                                        <p:cTn id="46" dur="80"/>
                                        <p:tgtEl>
                                          <p:spTgt spid="25605"/>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build="p" bldLvl="5"/>
      <p:bldP spid="25603" grpId="0"/>
      <p:bldP spid="25604" grpId="0" build="p"/>
      <p:bldP spid="2560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626" name="对象 26625"/>
          <p:cNvGraphicFramePr>
            <a:graphicFrameLocks noChangeAspect="1"/>
          </p:cNvGraphicFramePr>
          <p:nvPr/>
        </p:nvGraphicFramePr>
        <p:xfrm>
          <a:off x="1025525" y="1604963"/>
          <a:ext cx="2760663" cy="947737"/>
        </p:xfrm>
        <a:graphic>
          <a:graphicData uri="http://schemas.openxmlformats.org/presentationml/2006/ole">
            <mc:AlternateContent xmlns:mc="http://schemas.openxmlformats.org/markup-compatibility/2006">
              <mc:Choice xmlns:v="urn:schemas-microsoft-com:vml" Requires="v">
                <p:oleObj spid="_x0000_s5132" r:id="rId3" imgW="1373505" imgH="470535" progId="Equation.3">
                  <p:embed/>
                </p:oleObj>
              </mc:Choice>
              <mc:Fallback>
                <p:oleObj r:id="rId3" imgW="1373505" imgH="470535" progId="Equation.3">
                  <p:embed/>
                  <p:pic>
                    <p:nvPicPr>
                      <p:cNvPr id="0" name="图片 3079"/>
                      <p:cNvPicPr/>
                      <p:nvPr/>
                    </p:nvPicPr>
                    <p:blipFill>
                      <a:blip r:embed="rId4"/>
                      <a:stretch>
                        <a:fillRect/>
                      </a:stretch>
                    </p:blipFill>
                    <p:spPr>
                      <a:xfrm>
                        <a:off x="1025525" y="1604963"/>
                        <a:ext cx="2760663" cy="947737"/>
                      </a:xfrm>
                      <a:prstGeom prst="rect">
                        <a:avLst/>
                      </a:prstGeom>
                      <a:noFill/>
                      <a:ln w="38100">
                        <a:noFill/>
                        <a:miter/>
                      </a:ln>
                    </p:spPr>
                  </p:pic>
                </p:oleObj>
              </mc:Fallback>
            </mc:AlternateContent>
          </a:graphicData>
        </a:graphic>
      </p:graphicFrame>
      <p:sp>
        <p:nvSpPr>
          <p:cNvPr id="26627" name="文本框 26626"/>
          <p:cNvSpPr txBox="1"/>
          <p:nvPr/>
        </p:nvSpPr>
        <p:spPr>
          <a:xfrm>
            <a:off x="282575" y="2341880"/>
            <a:ext cx="5181600" cy="457200"/>
          </a:xfrm>
          <a:prstGeom prst="rect">
            <a:avLst/>
          </a:prstGeom>
          <a:noFill/>
          <a:ln w="9525">
            <a:noFill/>
          </a:ln>
        </p:spPr>
        <p:txBody>
          <a:bodyPr anchor="t">
            <a:spAutoFit/>
          </a:bodyPr>
          <a:lstStyle/>
          <a:p>
            <a:pPr>
              <a:spcBef>
                <a:spcPct val="50000"/>
              </a:spcBef>
            </a:pPr>
            <a:r>
              <a:rPr lang="en-US" altLang="zh-CN" sz="2400">
                <a:latin typeface="Times New Roman" panose="02020603050405020304" pitchFamily="2" charset="0"/>
                <a:ea typeface="华文中宋" panose="02010600040101010101" pitchFamily="2" charset="-122"/>
                <a:sym typeface="Symbol" panose="05050102010706020507" pitchFamily="2" charset="2"/>
              </a:rPr>
              <a:t>——</a:t>
            </a:r>
            <a:r>
              <a:rPr lang="zh-CN" altLang="en-US" sz="2000">
                <a:latin typeface="Times New Roman" panose="02020603050405020304" pitchFamily="2" charset="0"/>
                <a:ea typeface="华文中宋" panose="02010600040101010101" pitchFamily="2" charset="-122"/>
                <a:sym typeface="Symbol" panose="05050102010706020507" pitchFamily="2" charset="2"/>
              </a:rPr>
              <a:t>寿命指数</a:t>
            </a:r>
            <a:r>
              <a:rPr lang="en-US" altLang="zh-CN" sz="2000">
                <a:latin typeface="Times New Roman" panose="02020603050405020304" pitchFamily="2" charset="0"/>
                <a:ea typeface="华文中宋" panose="02010600040101010101" pitchFamily="2" charset="-122"/>
                <a:sym typeface="Symbol" panose="05050102010706020507" pitchFamily="2" charset="2"/>
              </a:rPr>
              <a:t>,</a:t>
            </a:r>
            <a:r>
              <a:rPr lang="zh-CN" altLang="en-US" sz="2000">
                <a:latin typeface="Times New Roman" panose="02020603050405020304" pitchFamily="2" charset="0"/>
                <a:ea typeface="华文中宋" panose="02010600040101010101" pitchFamily="2" charset="-122"/>
                <a:sym typeface="Symbol" panose="05050102010706020507" pitchFamily="2" charset="2"/>
              </a:rPr>
              <a:t>球轴承</a:t>
            </a:r>
            <a:r>
              <a:rPr lang="en-US" altLang="zh-CN" sz="2000">
                <a:latin typeface="Times New Roman" panose="02020603050405020304" pitchFamily="2" charset="0"/>
                <a:ea typeface="华文中宋" panose="02010600040101010101" pitchFamily="2" charset="-122"/>
                <a:sym typeface="Symbol" panose="05050102010706020507" pitchFamily="2" charset="2"/>
              </a:rPr>
              <a:t>:=3; </a:t>
            </a:r>
            <a:r>
              <a:rPr lang="zh-CN" altLang="en-US" sz="2000">
                <a:latin typeface="Times New Roman" panose="02020603050405020304" pitchFamily="2" charset="0"/>
                <a:ea typeface="华文中宋" panose="02010600040101010101" pitchFamily="2" charset="-122"/>
                <a:sym typeface="Symbol" panose="05050102010706020507" pitchFamily="2" charset="2"/>
              </a:rPr>
              <a:t>滚子轴承</a:t>
            </a:r>
            <a:r>
              <a:rPr lang="en-US" altLang="zh-CN" sz="2000">
                <a:latin typeface="Times New Roman" panose="02020603050405020304" pitchFamily="2" charset="0"/>
                <a:ea typeface="华文中宋" panose="02010600040101010101" pitchFamily="2" charset="-122"/>
                <a:sym typeface="Symbol" panose="05050102010706020507" pitchFamily="2" charset="2"/>
              </a:rPr>
              <a:t>:=10/3</a:t>
            </a:r>
            <a:endParaRPr lang="en-US" altLang="zh-CN" sz="2000">
              <a:latin typeface="Times New Roman" panose="02020603050405020304" pitchFamily="2" charset="0"/>
              <a:ea typeface="华文中宋" panose="02010600040101010101" pitchFamily="2" charset="-122"/>
            </a:endParaRPr>
          </a:p>
        </p:txBody>
      </p:sp>
      <p:sp>
        <p:nvSpPr>
          <p:cNvPr id="26628" name="文本框 26627"/>
          <p:cNvSpPr txBox="1"/>
          <p:nvPr/>
        </p:nvSpPr>
        <p:spPr>
          <a:xfrm>
            <a:off x="349250" y="2895918"/>
            <a:ext cx="4708525" cy="822325"/>
          </a:xfrm>
          <a:prstGeom prst="rect">
            <a:avLst/>
          </a:prstGeom>
          <a:noFill/>
          <a:ln w="9525">
            <a:noFill/>
          </a:ln>
        </p:spPr>
        <p:txBody>
          <a:bodyPr anchor="t">
            <a:spAutoFit/>
          </a:bodyPr>
          <a:lstStyle/>
          <a:p>
            <a:pPr>
              <a:spcBef>
                <a:spcPct val="50000"/>
              </a:spcBef>
            </a:pPr>
            <a:r>
              <a:rPr lang="en-US" altLang="zh-CN" sz="2400">
                <a:latin typeface="Times New Roman" panose="02020603050405020304" pitchFamily="2" charset="0"/>
                <a:ea typeface="华文中宋" panose="02010600040101010101" pitchFamily="2" charset="-122"/>
              </a:rPr>
              <a:t>     </a:t>
            </a:r>
            <a:r>
              <a:rPr lang="zh-CN" altLang="en-US" sz="2400">
                <a:latin typeface="Times New Roman" panose="02020603050405020304" pitchFamily="2" charset="0"/>
                <a:ea typeface="华文中宋" panose="02010600040101010101" pitchFamily="2" charset="-122"/>
              </a:rPr>
              <a:t>若轴承工作转速为</a:t>
            </a:r>
            <a:r>
              <a:rPr lang="en-US" altLang="zh-CN" sz="2400" i="1">
                <a:latin typeface="Times New Roman" panose="02020603050405020304" pitchFamily="2" charset="0"/>
                <a:ea typeface="华文中宋" panose="02010600040101010101" pitchFamily="2" charset="-122"/>
              </a:rPr>
              <a:t>n</a:t>
            </a:r>
            <a:r>
              <a:rPr lang="en-US" altLang="zh-CN" sz="2400">
                <a:latin typeface="Times New Roman" panose="02020603050405020304" pitchFamily="2" charset="0"/>
                <a:ea typeface="华文中宋" panose="02010600040101010101" pitchFamily="2" charset="-122"/>
              </a:rPr>
              <a:t>,</a:t>
            </a:r>
            <a:r>
              <a:rPr lang="zh-CN" altLang="en-US" sz="2400">
                <a:latin typeface="Times New Roman" panose="02020603050405020304" pitchFamily="2" charset="0"/>
                <a:ea typeface="华文中宋" panose="02010600040101010101" pitchFamily="2" charset="-122"/>
              </a:rPr>
              <a:t>则以小时数表示的轴承寿命</a:t>
            </a:r>
            <a:r>
              <a:rPr lang="en-US" altLang="zh-CN" sz="2400" i="1">
                <a:latin typeface="Times New Roman" panose="02020603050405020304" pitchFamily="2" charset="0"/>
                <a:ea typeface="华文中宋" panose="02010600040101010101" pitchFamily="2" charset="-122"/>
              </a:rPr>
              <a:t>L</a:t>
            </a:r>
            <a:r>
              <a:rPr lang="en-US" altLang="zh-CN" sz="2400" baseline="-25000">
                <a:latin typeface="Times New Roman" panose="02020603050405020304" pitchFamily="2" charset="0"/>
                <a:ea typeface="华文中宋" panose="02010600040101010101" pitchFamily="2" charset="-122"/>
              </a:rPr>
              <a:t>h</a:t>
            </a:r>
            <a:r>
              <a:rPr lang="zh-CN" altLang="en-US" sz="2400">
                <a:latin typeface="Times New Roman" panose="02020603050405020304" pitchFamily="2" charset="0"/>
                <a:ea typeface="华文中宋" panose="02010600040101010101" pitchFamily="2" charset="-122"/>
              </a:rPr>
              <a:t>为</a:t>
            </a:r>
            <a:r>
              <a:rPr lang="en-US" altLang="zh-CN" sz="2400">
                <a:latin typeface="Times New Roman" panose="02020603050405020304" pitchFamily="2" charset="0"/>
                <a:ea typeface="华文中宋" panose="02010600040101010101" pitchFamily="2" charset="-122"/>
              </a:rPr>
              <a:t>(60</a:t>
            </a:r>
            <a:r>
              <a:rPr lang="en-US" altLang="zh-CN" sz="2400" i="1">
                <a:latin typeface="Times New Roman" panose="02020603050405020304" pitchFamily="2" charset="0"/>
                <a:ea typeface="华文中宋" panose="02010600040101010101" pitchFamily="2" charset="-122"/>
              </a:rPr>
              <a:t>nL</a:t>
            </a:r>
            <a:r>
              <a:rPr lang="en-US" altLang="zh-CN" sz="2400" baseline="-25000">
                <a:latin typeface="Times New Roman" panose="02020603050405020304" pitchFamily="2" charset="0"/>
                <a:ea typeface="华文中宋" panose="02010600040101010101" pitchFamily="2" charset="-122"/>
              </a:rPr>
              <a:t>h</a:t>
            </a:r>
            <a:r>
              <a:rPr lang="en-US" altLang="zh-CN" sz="2400">
                <a:latin typeface="Times New Roman" panose="02020603050405020304" pitchFamily="2" charset="0"/>
                <a:ea typeface="华文中宋" panose="02010600040101010101" pitchFamily="2" charset="-122"/>
              </a:rPr>
              <a:t>=</a:t>
            </a:r>
            <a:r>
              <a:rPr lang="en-US" altLang="zh-CN" sz="2400" i="1">
                <a:latin typeface="Times New Roman" panose="02020603050405020304" pitchFamily="2" charset="0"/>
                <a:ea typeface="华文中宋" panose="02010600040101010101" pitchFamily="2" charset="-122"/>
              </a:rPr>
              <a:t>L</a:t>
            </a:r>
            <a:r>
              <a:rPr lang="en-US" altLang="zh-CN" sz="2400" baseline="-25000">
                <a:latin typeface="Times New Roman" panose="02020603050405020304" pitchFamily="2" charset="0"/>
                <a:ea typeface="华文中宋" panose="02010600040101010101" pitchFamily="2" charset="-122"/>
              </a:rPr>
              <a:t>10</a:t>
            </a:r>
            <a:r>
              <a:rPr lang="en-US" altLang="zh-CN" sz="2400">
                <a:latin typeface="Times New Roman" panose="02020603050405020304" pitchFamily="2" charset="0"/>
                <a:ea typeface="华文中宋" panose="02010600040101010101" pitchFamily="2" charset="-122"/>
              </a:rPr>
              <a:t>):</a:t>
            </a:r>
          </a:p>
        </p:txBody>
      </p:sp>
      <p:graphicFrame>
        <p:nvGraphicFramePr>
          <p:cNvPr id="26629" name="对象 26628"/>
          <p:cNvGraphicFramePr>
            <a:graphicFrameLocks noChangeAspect="1"/>
          </p:cNvGraphicFramePr>
          <p:nvPr/>
        </p:nvGraphicFramePr>
        <p:xfrm>
          <a:off x="1062038" y="3807143"/>
          <a:ext cx="2209800" cy="1090612"/>
        </p:xfrm>
        <a:graphic>
          <a:graphicData uri="http://schemas.openxmlformats.org/presentationml/2006/ole">
            <mc:AlternateContent xmlns:mc="http://schemas.openxmlformats.org/markup-compatibility/2006">
              <mc:Choice xmlns:v="urn:schemas-microsoft-com:vml" Requires="v">
                <p:oleObj spid="_x0000_s5133" r:id="rId5" imgW="953135" imgH="470535" progId="Equation.3">
                  <p:embed/>
                </p:oleObj>
              </mc:Choice>
              <mc:Fallback>
                <p:oleObj r:id="rId5" imgW="953135" imgH="470535" progId="Equation.3">
                  <p:embed/>
                  <p:pic>
                    <p:nvPicPr>
                      <p:cNvPr id="0" name="图片 3086"/>
                      <p:cNvPicPr/>
                      <p:nvPr/>
                    </p:nvPicPr>
                    <p:blipFill>
                      <a:blip r:embed="rId6"/>
                      <a:stretch>
                        <a:fillRect/>
                      </a:stretch>
                    </p:blipFill>
                    <p:spPr>
                      <a:xfrm>
                        <a:off x="1062038" y="3807143"/>
                        <a:ext cx="2209800" cy="1090612"/>
                      </a:xfrm>
                      <a:prstGeom prst="rect">
                        <a:avLst/>
                      </a:prstGeom>
                      <a:noFill/>
                      <a:ln w="28575" cap="flat" cmpd="sng">
                        <a:solidFill>
                          <a:srgbClr val="FF0000"/>
                        </a:solidFill>
                        <a:prstDash val="solid"/>
                        <a:miter/>
                        <a:headEnd type="none" w="med" len="med"/>
                        <a:tailEnd type="none" w="med" len="med"/>
                      </a:ln>
                    </p:spPr>
                  </p:pic>
                </p:oleObj>
              </mc:Fallback>
            </mc:AlternateContent>
          </a:graphicData>
        </a:graphic>
      </p:graphicFrame>
      <p:sp>
        <p:nvSpPr>
          <p:cNvPr id="26630" name="文本框 26629"/>
          <p:cNvSpPr txBox="1"/>
          <p:nvPr/>
        </p:nvSpPr>
        <p:spPr>
          <a:xfrm>
            <a:off x="3271838" y="4072255"/>
            <a:ext cx="2895600" cy="457200"/>
          </a:xfrm>
          <a:prstGeom prst="rect">
            <a:avLst/>
          </a:prstGeom>
          <a:noFill/>
          <a:ln w="9525">
            <a:noFill/>
          </a:ln>
        </p:spPr>
        <p:txBody>
          <a:bodyPr anchor="t">
            <a:spAutoFit/>
          </a:bodyPr>
          <a:lstStyle/>
          <a:p>
            <a:pPr>
              <a:spcBef>
                <a:spcPct val="50000"/>
              </a:spcBef>
            </a:pPr>
            <a:r>
              <a:rPr lang="en-US" altLang="zh-CN" sz="2400">
                <a:solidFill>
                  <a:srgbClr val="FF0000"/>
                </a:solidFill>
                <a:latin typeface="Tahoma" panose="020B0604030504040204" pitchFamily="2" charset="0"/>
                <a:ea typeface="隶书" panose="02010509060101010101" pitchFamily="1" charset="-122"/>
              </a:rPr>
              <a:t>----</a:t>
            </a:r>
            <a:r>
              <a:rPr lang="zh-CN" altLang="en-US" sz="2400">
                <a:solidFill>
                  <a:srgbClr val="FF0000"/>
                </a:solidFill>
                <a:latin typeface="Tahoma" panose="020B0604030504040204" pitchFamily="2" charset="0"/>
                <a:ea typeface="隶书" panose="02010509060101010101" pitchFamily="1" charset="-122"/>
              </a:rPr>
              <a:t>验算公式</a:t>
            </a:r>
          </a:p>
        </p:txBody>
      </p:sp>
      <p:graphicFrame>
        <p:nvGraphicFramePr>
          <p:cNvPr id="26631" name="对象 26630"/>
          <p:cNvGraphicFramePr>
            <a:graphicFrameLocks noChangeAspect="1"/>
          </p:cNvGraphicFramePr>
          <p:nvPr/>
        </p:nvGraphicFramePr>
        <p:xfrm>
          <a:off x="1049338" y="4978718"/>
          <a:ext cx="2268537" cy="1042987"/>
        </p:xfrm>
        <a:graphic>
          <a:graphicData uri="http://schemas.openxmlformats.org/presentationml/2006/ole">
            <mc:AlternateContent xmlns:mc="http://schemas.openxmlformats.org/markup-compatibility/2006">
              <mc:Choice xmlns:v="urn:schemas-microsoft-com:vml" Requires="v">
                <p:oleObj spid="_x0000_s5134" r:id="rId7" imgW="991235" imgH="508635" progId="Equation.3">
                  <p:embed/>
                </p:oleObj>
              </mc:Choice>
              <mc:Fallback>
                <p:oleObj r:id="rId7" imgW="991235" imgH="508635" progId="Equation.3">
                  <p:embed/>
                  <p:pic>
                    <p:nvPicPr>
                      <p:cNvPr id="0" name="图片 3080"/>
                      <p:cNvPicPr/>
                      <p:nvPr/>
                    </p:nvPicPr>
                    <p:blipFill>
                      <a:blip r:embed="rId8"/>
                      <a:stretch>
                        <a:fillRect/>
                      </a:stretch>
                    </p:blipFill>
                    <p:spPr>
                      <a:xfrm>
                        <a:off x="1049338" y="4978718"/>
                        <a:ext cx="2268537" cy="1042987"/>
                      </a:xfrm>
                      <a:prstGeom prst="rect">
                        <a:avLst/>
                      </a:prstGeom>
                      <a:noFill/>
                      <a:ln w="28575" cap="flat" cmpd="sng">
                        <a:solidFill>
                          <a:srgbClr val="FF0000"/>
                        </a:solidFill>
                        <a:prstDash val="solid"/>
                        <a:miter/>
                        <a:headEnd type="none" w="med" len="med"/>
                        <a:tailEnd type="none" w="med" len="med"/>
                      </a:ln>
                    </p:spPr>
                  </p:pic>
                </p:oleObj>
              </mc:Fallback>
            </mc:AlternateContent>
          </a:graphicData>
        </a:graphic>
      </p:graphicFrame>
      <p:sp>
        <p:nvSpPr>
          <p:cNvPr id="26632" name="文本框 26631"/>
          <p:cNvSpPr txBox="1"/>
          <p:nvPr/>
        </p:nvSpPr>
        <p:spPr>
          <a:xfrm>
            <a:off x="3325813" y="5332730"/>
            <a:ext cx="4114800" cy="457200"/>
          </a:xfrm>
          <a:prstGeom prst="rect">
            <a:avLst/>
          </a:prstGeom>
          <a:noFill/>
          <a:ln w="9525">
            <a:noFill/>
          </a:ln>
        </p:spPr>
        <p:txBody>
          <a:bodyPr anchor="t">
            <a:spAutoFit/>
          </a:bodyPr>
          <a:lstStyle/>
          <a:p>
            <a:pPr>
              <a:spcBef>
                <a:spcPct val="50000"/>
              </a:spcBef>
            </a:pPr>
            <a:r>
              <a:rPr lang="en-US" altLang="zh-CN" sz="2400">
                <a:solidFill>
                  <a:srgbClr val="FF0000"/>
                </a:solidFill>
                <a:latin typeface="Tahoma" panose="020B0604030504040204" pitchFamily="2" charset="0"/>
                <a:ea typeface="隶书" panose="02010509060101010101" pitchFamily="1" charset="-122"/>
              </a:rPr>
              <a:t>----</a:t>
            </a:r>
            <a:r>
              <a:rPr lang="zh-CN" altLang="en-US" sz="2400">
                <a:solidFill>
                  <a:srgbClr val="FF0000"/>
                </a:solidFill>
                <a:latin typeface="Tahoma" panose="020B0604030504040204" pitchFamily="2" charset="0"/>
                <a:ea typeface="隶书" panose="02010509060101010101" pitchFamily="1" charset="-122"/>
              </a:rPr>
              <a:t>设计公式</a:t>
            </a:r>
          </a:p>
        </p:txBody>
      </p:sp>
      <p:sp>
        <p:nvSpPr>
          <p:cNvPr id="25608" name="文本框 26632"/>
          <p:cNvSpPr txBox="1"/>
          <p:nvPr/>
        </p:nvSpPr>
        <p:spPr>
          <a:xfrm>
            <a:off x="685800" y="5688330"/>
            <a:ext cx="3276600" cy="457200"/>
          </a:xfrm>
          <a:prstGeom prst="rect">
            <a:avLst/>
          </a:prstGeom>
          <a:noFill/>
          <a:ln w="9525">
            <a:noFill/>
          </a:ln>
        </p:spPr>
        <p:txBody>
          <a:bodyPr anchor="t">
            <a:spAutoFit/>
          </a:bodyPr>
          <a:lstStyle/>
          <a:p>
            <a:pPr>
              <a:spcBef>
                <a:spcPct val="50000"/>
              </a:spcBef>
            </a:pPr>
            <a:endParaRPr lang="zh-CN" altLang="en-US" sz="2400">
              <a:latin typeface="Tahoma" panose="020B0604030504040204" pitchFamily="2" charset="0"/>
              <a:ea typeface="宋体" panose="02010600030101010101" pitchFamily="2" charset="-122"/>
            </a:endParaRPr>
          </a:p>
        </p:txBody>
      </p:sp>
      <p:grpSp>
        <p:nvGrpSpPr>
          <p:cNvPr id="26634" name="组合 26633"/>
          <p:cNvGrpSpPr/>
          <p:nvPr/>
        </p:nvGrpSpPr>
        <p:grpSpPr>
          <a:xfrm>
            <a:off x="363538" y="6013768"/>
            <a:ext cx="3724275" cy="503237"/>
            <a:chOff x="0" y="0"/>
            <a:chExt cx="2346" cy="317"/>
          </a:xfrm>
        </p:grpSpPr>
        <p:graphicFrame>
          <p:nvGraphicFramePr>
            <p:cNvPr id="25610" name="对象 26634"/>
            <p:cNvGraphicFramePr>
              <a:graphicFrameLocks noChangeAspect="1"/>
            </p:cNvGraphicFramePr>
            <p:nvPr/>
          </p:nvGraphicFramePr>
          <p:xfrm>
            <a:off x="0" y="1"/>
            <a:ext cx="397" cy="316"/>
          </p:xfrm>
          <a:graphic>
            <a:graphicData uri="http://schemas.openxmlformats.org/presentationml/2006/ole">
              <mc:AlternateContent xmlns:mc="http://schemas.openxmlformats.org/markup-compatibility/2006">
                <mc:Choice xmlns:v="urn:schemas-microsoft-com:vml" Requires="v">
                  <p:oleObj spid="_x0000_s5135" r:id="rId9" imgW="178435" imgH="229235" progId="Equation.3">
                    <p:embed/>
                  </p:oleObj>
                </mc:Choice>
                <mc:Fallback>
                  <p:oleObj r:id="rId9" imgW="178435" imgH="229235" progId="Equation.3">
                    <p:embed/>
                    <p:pic>
                      <p:nvPicPr>
                        <p:cNvPr id="0" name="图片 3081"/>
                        <p:cNvPicPr/>
                        <p:nvPr/>
                      </p:nvPicPr>
                      <p:blipFill>
                        <a:blip r:embed="rId10"/>
                        <a:stretch>
                          <a:fillRect/>
                        </a:stretch>
                      </p:blipFill>
                      <p:spPr>
                        <a:xfrm>
                          <a:off x="0" y="1"/>
                          <a:ext cx="397" cy="316"/>
                        </a:xfrm>
                        <a:prstGeom prst="rect">
                          <a:avLst/>
                        </a:prstGeom>
                        <a:noFill/>
                        <a:ln w="38100">
                          <a:noFill/>
                          <a:miter/>
                        </a:ln>
                      </p:spPr>
                    </p:pic>
                  </p:oleObj>
                </mc:Fallback>
              </mc:AlternateContent>
            </a:graphicData>
          </a:graphic>
        </p:graphicFrame>
        <p:sp>
          <p:nvSpPr>
            <p:cNvPr id="25611" name="文本框 26635"/>
            <p:cNvSpPr txBox="1"/>
            <p:nvPr/>
          </p:nvSpPr>
          <p:spPr>
            <a:xfrm>
              <a:off x="282" y="0"/>
              <a:ext cx="2064" cy="288"/>
            </a:xfrm>
            <a:prstGeom prst="rect">
              <a:avLst/>
            </a:prstGeom>
            <a:noFill/>
            <a:ln w="9525">
              <a:noFill/>
            </a:ln>
          </p:spPr>
          <p:txBody>
            <a:bodyPr anchor="t">
              <a:spAutoFit/>
            </a:bodyPr>
            <a:lstStyle/>
            <a:p>
              <a:pPr>
                <a:spcBef>
                  <a:spcPct val="50000"/>
                </a:spcBef>
              </a:pPr>
              <a:r>
                <a:rPr lang="en-US" altLang="zh-CN" sz="2400">
                  <a:latin typeface="Times New Roman" panose="02020603050405020304" pitchFamily="2" charset="0"/>
                  <a:ea typeface="华文中宋" panose="02010600040101010101" pitchFamily="2" charset="-122"/>
                </a:rPr>
                <a:t>----</a:t>
              </a:r>
              <a:r>
                <a:rPr lang="zh-CN" altLang="en-US" sz="2400">
                  <a:latin typeface="Times New Roman" panose="02020603050405020304" pitchFamily="2" charset="0"/>
                  <a:ea typeface="华文中宋" panose="02010600040101010101" pitchFamily="2" charset="-122"/>
                </a:rPr>
                <a:t>轴承的预期寿命 </a:t>
              </a:r>
            </a:p>
          </p:txBody>
        </p:sp>
      </p:grpSp>
      <p:graphicFrame>
        <p:nvGraphicFramePr>
          <p:cNvPr id="26637" name="对象 26636"/>
          <p:cNvGraphicFramePr>
            <a:graphicFrameLocks noChangeAspect="1"/>
          </p:cNvGraphicFramePr>
          <p:nvPr/>
        </p:nvGraphicFramePr>
        <p:xfrm>
          <a:off x="5563394" y="3718402"/>
          <a:ext cx="2438400" cy="1073150"/>
        </p:xfrm>
        <a:graphic>
          <a:graphicData uri="http://schemas.openxmlformats.org/presentationml/2006/ole">
            <mc:AlternateContent xmlns:mc="http://schemas.openxmlformats.org/markup-compatibility/2006">
              <mc:Choice xmlns:v="urn:schemas-microsoft-com:vml" Requires="v">
                <p:oleObj spid="_x0000_s5136" r:id="rId11" imgW="1066800" imgH="469900" progId="Equation.3">
                  <p:embed/>
                </p:oleObj>
              </mc:Choice>
              <mc:Fallback>
                <p:oleObj r:id="rId11" imgW="1066800" imgH="469900" progId="Equation.3">
                  <p:embed/>
                  <p:pic>
                    <p:nvPicPr>
                      <p:cNvPr id="0" name="图片 3082"/>
                      <p:cNvPicPr/>
                      <p:nvPr/>
                    </p:nvPicPr>
                    <p:blipFill>
                      <a:blip r:embed="rId12"/>
                      <a:stretch>
                        <a:fillRect/>
                      </a:stretch>
                    </p:blipFill>
                    <p:spPr>
                      <a:xfrm>
                        <a:off x="5563394" y="3718402"/>
                        <a:ext cx="2438400" cy="1073150"/>
                      </a:xfrm>
                      <a:prstGeom prst="rect">
                        <a:avLst/>
                      </a:prstGeom>
                      <a:noFill/>
                      <a:ln w="28575" cap="flat" cmpd="sng">
                        <a:solidFill>
                          <a:srgbClr val="FF0000"/>
                        </a:solidFill>
                        <a:prstDash val="solid"/>
                        <a:miter/>
                        <a:headEnd type="none" w="med" len="med"/>
                        <a:tailEnd type="none" w="med" len="med"/>
                      </a:ln>
                    </p:spPr>
                  </p:pic>
                </p:oleObj>
              </mc:Fallback>
            </mc:AlternateContent>
          </a:graphicData>
        </a:graphic>
      </p:graphicFrame>
      <p:graphicFrame>
        <p:nvGraphicFramePr>
          <p:cNvPr id="26638" name="对象 26637"/>
          <p:cNvGraphicFramePr>
            <a:graphicFrameLocks noChangeAspect="1"/>
          </p:cNvGraphicFramePr>
          <p:nvPr/>
        </p:nvGraphicFramePr>
        <p:xfrm>
          <a:off x="5563236" y="4901406"/>
          <a:ext cx="2592705" cy="1026160"/>
        </p:xfrm>
        <a:graphic>
          <a:graphicData uri="http://schemas.openxmlformats.org/presentationml/2006/ole">
            <mc:AlternateContent xmlns:mc="http://schemas.openxmlformats.org/markup-compatibility/2006">
              <mc:Choice xmlns:v="urn:schemas-microsoft-com:vml" Requires="v">
                <p:oleObj spid="_x0000_s5137" r:id="rId13" imgW="1028700" imgH="469900" progId="Equation.3">
                  <p:embed/>
                </p:oleObj>
              </mc:Choice>
              <mc:Fallback>
                <p:oleObj r:id="rId13" imgW="1028700" imgH="469900" progId="Equation.3">
                  <p:embed/>
                  <p:pic>
                    <p:nvPicPr>
                      <p:cNvPr id="0" name="图片 3077"/>
                      <p:cNvPicPr/>
                      <p:nvPr/>
                    </p:nvPicPr>
                    <p:blipFill>
                      <a:blip r:embed="rId14"/>
                      <a:stretch>
                        <a:fillRect/>
                      </a:stretch>
                    </p:blipFill>
                    <p:spPr>
                      <a:xfrm>
                        <a:off x="5563236" y="4901406"/>
                        <a:ext cx="2592705" cy="1026160"/>
                      </a:xfrm>
                      <a:prstGeom prst="rect">
                        <a:avLst/>
                      </a:prstGeom>
                      <a:noFill/>
                      <a:ln w="28575" cap="flat" cmpd="sng">
                        <a:solidFill>
                          <a:srgbClr val="FF0000"/>
                        </a:solidFill>
                        <a:prstDash val="solid"/>
                        <a:miter/>
                        <a:headEnd type="none" w="med" len="med"/>
                        <a:tailEnd type="none" w="med" len="med"/>
                      </a:ln>
                    </p:spPr>
                  </p:pic>
                </p:oleObj>
              </mc:Fallback>
            </mc:AlternateContent>
          </a:graphicData>
        </a:graphic>
      </p:graphicFrame>
      <p:grpSp>
        <p:nvGrpSpPr>
          <p:cNvPr id="26639" name="组合 26638"/>
          <p:cNvGrpSpPr/>
          <p:nvPr/>
        </p:nvGrpSpPr>
        <p:grpSpPr>
          <a:xfrm>
            <a:off x="4837113" y="5980430"/>
            <a:ext cx="3741737" cy="533400"/>
            <a:chOff x="0" y="0"/>
            <a:chExt cx="2357" cy="336"/>
          </a:xfrm>
        </p:grpSpPr>
        <p:sp>
          <p:nvSpPr>
            <p:cNvPr id="25615" name="文本框 26639"/>
            <p:cNvSpPr txBox="1"/>
            <p:nvPr/>
          </p:nvSpPr>
          <p:spPr>
            <a:xfrm>
              <a:off x="197" y="21"/>
              <a:ext cx="2160" cy="290"/>
            </a:xfrm>
            <a:prstGeom prst="rect">
              <a:avLst/>
            </a:prstGeom>
            <a:noFill/>
            <a:ln w="9525">
              <a:noFill/>
            </a:ln>
          </p:spPr>
          <p:txBody>
            <a:bodyPr anchor="t">
              <a:spAutoFit/>
            </a:bodyPr>
            <a:lstStyle/>
            <a:p>
              <a:pPr>
                <a:spcBef>
                  <a:spcPct val="50000"/>
                </a:spcBef>
              </a:pPr>
              <a:r>
                <a:rPr lang="zh-CN" altLang="en-US" sz="2400" dirty="0">
                  <a:latin typeface="Tahoma" panose="020B0604030504040204" pitchFamily="2" charset="0"/>
                  <a:ea typeface="华文中宋" panose="02010600040101010101" pitchFamily="2" charset="-122"/>
                </a:rPr>
                <a:t>----温度系数  </a:t>
              </a:r>
              <a:r>
                <a:rPr lang="zh-CN" altLang="en-US" sz="1400" dirty="0">
                  <a:latin typeface="Tahoma" panose="020B0604030504040204" pitchFamily="2" charset="0"/>
                  <a:ea typeface="华文中宋" panose="02010600040101010101" pitchFamily="2" charset="-122"/>
                </a:rPr>
                <a:t>查表</a:t>
              </a:r>
              <a:r>
                <a:rPr lang="zh-CN" altLang="en-US" sz="1400" dirty="0">
                  <a:latin typeface="Times New Roman" panose="02020603050405020304" pitchFamily="2" charset="0"/>
                  <a:ea typeface="华文中宋" panose="02010600040101010101" pitchFamily="2" charset="-122"/>
                </a:rPr>
                <a:t>1</a:t>
              </a:r>
              <a:r>
                <a:rPr lang="en-US" altLang="zh-CN" sz="1400" dirty="0">
                  <a:latin typeface="Times New Roman" panose="02020603050405020304" pitchFamily="2" charset="0"/>
                  <a:ea typeface="华文中宋" panose="02010600040101010101" pitchFamily="2" charset="-122"/>
                </a:rPr>
                <a:t>3</a:t>
              </a:r>
              <a:r>
                <a:rPr lang="zh-CN" altLang="en-US" sz="1400" dirty="0">
                  <a:latin typeface="Times New Roman" panose="02020603050405020304" pitchFamily="2" charset="0"/>
                  <a:ea typeface="华文中宋" panose="02010600040101010101" pitchFamily="2" charset="-122"/>
                </a:rPr>
                <a:t>-</a:t>
              </a:r>
              <a:r>
                <a:rPr lang="en-US" altLang="zh-CN" sz="1400" dirty="0">
                  <a:latin typeface="Times New Roman" panose="02020603050405020304" pitchFamily="2" charset="0"/>
                  <a:ea typeface="华文中宋" panose="02010600040101010101" pitchFamily="2" charset="-122"/>
                </a:rPr>
                <a:t>4</a:t>
              </a:r>
            </a:p>
          </p:txBody>
        </p:sp>
        <p:graphicFrame>
          <p:nvGraphicFramePr>
            <p:cNvPr id="25616" name="对象 26640"/>
            <p:cNvGraphicFramePr>
              <a:graphicFrameLocks noChangeAspect="1"/>
            </p:cNvGraphicFramePr>
            <p:nvPr/>
          </p:nvGraphicFramePr>
          <p:xfrm>
            <a:off x="0" y="0"/>
            <a:ext cx="224" cy="336"/>
          </p:xfrm>
          <a:graphic>
            <a:graphicData uri="http://schemas.openxmlformats.org/presentationml/2006/ole">
              <mc:AlternateContent xmlns:mc="http://schemas.openxmlformats.org/markup-compatibility/2006">
                <mc:Choice xmlns:v="urn:schemas-microsoft-com:vml" Requires="v">
                  <p:oleObj spid="_x0000_s5138" r:id="rId15" imgW="153035" imgH="229235" progId="Equation.3">
                    <p:embed/>
                  </p:oleObj>
                </mc:Choice>
                <mc:Fallback>
                  <p:oleObj r:id="rId15" imgW="153035" imgH="229235" progId="Equation.3">
                    <p:embed/>
                    <p:pic>
                      <p:nvPicPr>
                        <p:cNvPr id="0" name="图片 3083"/>
                        <p:cNvPicPr/>
                        <p:nvPr/>
                      </p:nvPicPr>
                      <p:blipFill>
                        <a:blip r:embed="rId16">
                          <a:clrChange>
                            <a:clrFrom>
                              <a:srgbClr val="000000"/>
                            </a:clrFrom>
                            <a:clrTo>
                              <a:srgbClr val="1C1C1C"/>
                            </a:clrTo>
                          </a:clrChange>
                        </a:blip>
                        <a:stretch>
                          <a:fillRect/>
                        </a:stretch>
                      </p:blipFill>
                      <p:spPr>
                        <a:xfrm>
                          <a:off x="0" y="0"/>
                          <a:ext cx="224" cy="336"/>
                        </a:xfrm>
                        <a:prstGeom prst="rect">
                          <a:avLst/>
                        </a:prstGeom>
                        <a:noFill/>
                        <a:ln w="38100">
                          <a:noFill/>
                          <a:miter/>
                        </a:ln>
                      </p:spPr>
                    </p:pic>
                  </p:oleObj>
                </mc:Fallback>
              </mc:AlternateContent>
            </a:graphicData>
          </a:graphic>
        </p:graphicFrame>
      </p:grpSp>
      <p:sp>
        <p:nvSpPr>
          <p:cNvPr id="26642" name="文本框 26641"/>
          <p:cNvSpPr txBox="1"/>
          <p:nvPr/>
        </p:nvSpPr>
        <p:spPr>
          <a:xfrm>
            <a:off x="5502275" y="1646555"/>
            <a:ext cx="533400" cy="396875"/>
          </a:xfrm>
          <a:prstGeom prst="rect">
            <a:avLst/>
          </a:prstGeom>
          <a:noFill/>
          <a:ln w="9525">
            <a:noFill/>
          </a:ln>
        </p:spPr>
        <p:txBody>
          <a:bodyPr anchor="t">
            <a:spAutoFit/>
          </a:bodyPr>
          <a:lstStyle/>
          <a:p>
            <a:pPr>
              <a:spcBef>
                <a:spcPct val="50000"/>
              </a:spcBef>
            </a:pPr>
            <a:r>
              <a:rPr lang="en-US" altLang="zh-CN" sz="2000" b="1" i="1">
                <a:solidFill>
                  <a:srgbClr val="336600"/>
                </a:solidFill>
                <a:latin typeface="Times New Roman" panose="02020603050405020304" pitchFamily="2" charset="0"/>
                <a:ea typeface="隶书" panose="02010509060101010101" pitchFamily="1" charset="-122"/>
              </a:rPr>
              <a:t>C</a:t>
            </a:r>
          </a:p>
        </p:txBody>
      </p:sp>
      <p:sp>
        <p:nvSpPr>
          <p:cNvPr id="26643" name="文本框 26642"/>
          <p:cNvSpPr txBox="1"/>
          <p:nvPr/>
        </p:nvSpPr>
        <p:spPr>
          <a:xfrm>
            <a:off x="5461000" y="2022793"/>
            <a:ext cx="304800" cy="396875"/>
          </a:xfrm>
          <a:prstGeom prst="rect">
            <a:avLst/>
          </a:prstGeom>
          <a:noFill/>
          <a:ln w="9525">
            <a:noFill/>
          </a:ln>
        </p:spPr>
        <p:txBody>
          <a:bodyPr anchor="t">
            <a:spAutoFit/>
          </a:bodyPr>
          <a:lstStyle/>
          <a:p>
            <a:pPr>
              <a:spcBef>
                <a:spcPct val="50000"/>
              </a:spcBef>
            </a:pPr>
            <a:r>
              <a:rPr lang="en-US" altLang="zh-CN" sz="2000" b="1" i="1">
                <a:solidFill>
                  <a:srgbClr val="000099"/>
                </a:solidFill>
                <a:latin typeface="Times New Roman" panose="02020603050405020304" pitchFamily="2" charset="0"/>
                <a:ea typeface="隶书" panose="02010509060101010101" pitchFamily="1" charset="-122"/>
              </a:rPr>
              <a:t>P</a:t>
            </a:r>
          </a:p>
        </p:txBody>
      </p:sp>
      <p:sp>
        <p:nvSpPr>
          <p:cNvPr id="26644" name="文本框 26643"/>
          <p:cNvSpPr txBox="1"/>
          <p:nvPr/>
        </p:nvSpPr>
        <p:spPr>
          <a:xfrm>
            <a:off x="6353175" y="2737168"/>
            <a:ext cx="838200" cy="396875"/>
          </a:xfrm>
          <a:prstGeom prst="rect">
            <a:avLst/>
          </a:prstGeom>
          <a:noFill/>
          <a:ln w="9525">
            <a:noFill/>
          </a:ln>
        </p:spPr>
        <p:txBody>
          <a:bodyPr anchor="t">
            <a:spAutoFit/>
          </a:bodyPr>
          <a:lstStyle/>
          <a:p>
            <a:pPr>
              <a:spcBef>
                <a:spcPct val="50000"/>
              </a:spcBef>
            </a:pPr>
            <a:r>
              <a:rPr lang="en-US" altLang="zh-CN" sz="2000" b="1" i="1">
                <a:solidFill>
                  <a:srgbClr val="000099"/>
                </a:solidFill>
                <a:latin typeface="Times New Roman" panose="02020603050405020304" pitchFamily="2" charset="0"/>
                <a:ea typeface="隶书" panose="02010509060101010101" pitchFamily="1" charset="-122"/>
              </a:rPr>
              <a:t>L</a:t>
            </a:r>
            <a:r>
              <a:rPr lang="en-US" altLang="zh-CN" sz="2000" baseline="-25000">
                <a:solidFill>
                  <a:srgbClr val="000099"/>
                </a:solidFill>
                <a:latin typeface="Times New Roman" panose="02020603050405020304" pitchFamily="2" charset="0"/>
                <a:ea typeface="隶书" panose="02010509060101010101" pitchFamily="1" charset="-122"/>
              </a:rPr>
              <a:t>10</a:t>
            </a:r>
          </a:p>
        </p:txBody>
      </p:sp>
      <p:graphicFrame>
        <p:nvGraphicFramePr>
          <p:cNvPr id="26645" name="对象 26644"/>
          <p:cNvGraphicFramePr>
            <a:graphicFrameLocks noChangeAspect="1"/>
          </p:cNvGraphicFramePr>
          <p:nvPr/>
        </p:nvGraphicFramePr>
        <p:xfrm>
          <a:off x="1158875" y="1219200"/>
          <a:ext cx="3330575" cy="536575"/>
        </p:xfrm>
        <a:graphic>
          <a:graphicData uri="http://schemas.openxmlformats.org/presentationml/2006/ole">
            <mc:AlternateContent xmlns:mc="http://schemas.openxmlformats.org/markup-compatibility/2006">
              <mc:Choice xmlns:v="urn:schemas-microsoft-com:vml" Requires="v">
                <p:oleObj spid="_x0000_s5139" r:id="rId17" imgW="1497965" imgH="241300" progId="Equation.3">
                  <p:embed/>
                </p:oleObj>
              </mc:Choice>
              <mc:Fallback>
                <p:oleObj r:id="rId17" imgW="1497965" imgH="241300" progId="Equation.3">
                  <p:embed/>
                  <p:pic>
                    <p:nvPicPr>
                      <p:cNvPr id="0" name="图片 3078"/>
                      <p:cNvPicPr/>
                      <p:nvPr/>
                    </p:nvPicPr>
                    <p:blipFill>
                      <a:blip r:embed="rId18"/>
                      <a:stretch>
                        <a:fillRect/>
                      </a:stretch>
                    </p:blipFill>
                    <p:spPr>
                      <a:xfrm>
                        <a:off x="1158875" y="1219200"/>
                        <a:ext cx="3330575" cy="536575"/>
                      </a:xfrm>
                      <a:prstGeom prst="rect">
                        <a:avLst/>
                      </a:prstGeom>
                      <a:noFill/>
                      <a:ln w="38100">
                        <a:noFill/>
                        <a:miter/>
                      </a:ln>
                    </p:spPr>
                  </p:pic>
                </p:oleObj>
              </mc:Fallback>
            </mc:AlternateContent>
          </a:graphicData>
        </a:graphic>
      </p:graphicFrame>
      <p:graphicFrame>
        <p:nvGraphicFramePr>
          <p:cNvPr id="26646" name="对象 26645"/>
          <p:cNvGraphicFramePr>
            <a:graphicFrameLocks noChangeAspect="1"/>
          </p:cNvGraphicFramePr>
          <p:nvPr/>
        </p:nvGraphicFramePr>
        <p:xfrm>
          <a:off x="6891338" y="1343343"/>
          <a:ext cx="1905000" cy="436562"/>
        </p:xfrm>
        <a:graphic>
          <a:graphicData uri="http://schemas.openxmlformats.org/presentationml/2006/ole">
            <mc:AlternateContent xmlns:mc="http://schemas.openxmlformats.org/markup-compatibility/2006">
              <mc:Choice xmlns:v="urn:schemas-microsoft-com:vml" Requires="v">
                <p:oleObj spid="_x0000_s5140" r:id="rId19" imgW="1156970" imgH="241300" progId="Equation.3">
                  <p:embed/>
                </p:oleObj>
              </mc:Choice>
              <mc:Fallback>
                <p:oleObj r:id="rId19" imgW="1156970" imgH="241300" progId="Equation.3">
                  <p:embed/>
                  <p:pic>
                    <p:nvPicPr>
                      <p:cNvPr id="0" name="图片 3084"/>
                      <p:cNvPicPr/>
                      <p:nvPr/>
                    </p:nvPicPr>
                    <p:blipFill>
                      <a:blip r:embed="rId20">
                        <a:clrChange>
                          <a:clrFrom>
                            <a:srgbClr val="000000"/>
                          </a:clrFrom>
                          <a:clrTo>
                            <a:srgbClr val="000099"/>
                          </a:clrTo>
                        </a:clrChange>
                      </a:blip>
                      <a:stretch>
                        <a:fillRect/>
                      </a:stretch>
                    </p:blipFill>
                    <p:spPr>
                      <a:xfrm>
                        <a:off x="6891338" y="1343343"/>
                        <a:ext cx="1905000" cy="436562"/>
                      </a:xfrm>
                      <a:prstGeom prst="rect">
                        <a:avLst/>
                      </a:prstGeom>
                      <a:noFill/>
                      <a:ln w="38100">
                        <a:noFill/>
                        <a:miter/>
                      </a:ln>
                    </p:spPr>
                  </p:pic>
                </p:oleObj>
              </mc:Fallback>
            </mc:AlternateContent>
          </a:graphicData>
        </a:graphic>
      </p:graphicFrame>
      <p:graphicFrame>
        <p:nvGraphicFramePr>
          <p:cNvPr id="26647" name="对象 26646"/>
          <p:cNvGraphicFramePr>
            <a:graphicFrameLocks noChangeAspect="1"/>
          </p:cNvGraphicFramePr>
          <p:nvPr>
            <p:extLst>
              <p:ext uri="{D42A27DB-BD31-4B8C-83A1-F6EECF244321}">
                <p14:modId xmlns:p14="http://schemas.microsoft.com/office/powerpoint/2010/main" val="3897133916"/>
              </p:ext>
            </p:extLst>
          </p:nvPr>
        </p:nvGraphicFramePr>
        <p:xfrm>
          <a:off x="6889750" y="1740746"/>
          <a:ext cx="1905000" cy="474662"/>
        </p:xfrm>
        <a:graphic>
          <a:graphicData uri="http://schemas.openxmlformats.org/presentationml/2006/ole">
            <mc:AlternateContent xmlns:mc="http://schemas.openxmlformats.org/markup-compatibility/2006">
              <mc:Choice xmlns:v="urn:schemas-microsoft-com:vml" Requires="v">
                <p:oleObj spid="_x0000_s5141" r:id="rId21" imgW="927735" imgH="241300" progId="Equation.3">
                  <p:embed/>
                </p:oleObj>
              </mc:Choice>
              <mc:Fallback>
                <p:oleObj r:id="rId21" imgW="927735" imgH="241300" progId="Equation.3">
                  <p:embed/>
                  <p:pic>
                    <p:nvPicPr>
                      <p:cNvPr id="0" name="图片 3085"/>
                      <p:cNvPicPr/>
                      <p:nvPr/>
                    </p:nvPicPr>
                    <p:blipFill>
                      <a:blip r:embed="rId22">
                        <a:clrChange>
                          <a:clrFrom>
                            <a:srgbClr val="000000"/>
                          </a:clrFrom>
                          <a:clrTo>
                            <a:srgbClr val="FF0000"/>
                          </a:clrTo>
                        </a:clrChange>
                      </a:blip>
                      <a:stretch>
                        <a:fillRect/>
                      </a:stretch>
                    </p:blipFill>
                    <p:spPr>
                      <a:xfrm>
                        <a:off x="6889750" y="1740746"/>
                        <a:ext cx="1905000" cy="474662"/>
                      </a:xfrm>
                      <a:prstGeom prst="rect">
                        <a:avLst/>
                      </a:prstGeom>
                      <a:ln w="38100">
                        <a:noFill/>
                        <a:miter/>
                      </a:ln>
                    </p:spPr>
                  </p:pic>
                </p:oleObj>
              </mc:Fallback>
            </mc:AlternateContent>
          </a:graphicData>
        </a:graphic>
      </p:graphicFrame>
      <p:sp>
        <p:nvSpPr>
          <p:cNvPr id="26648" name="矩形 26647"/>
          <p:cNvSpPr/>
          <p:nvPr/>
        </p:nvSpPr>
        <p:spPr>
          <a:xfrm>
            <a:off x="220663" y="766763"/>
            <a:ext cx="4451350" cy="519112"/>
          </a:xfrm>
          <a:prstGeom prst="rect">
            <a:avLst/>
          </a:prstGeom>
          <a:noFill/>
          <a:ln w="9525">
            <a:noFill/>
          </a:ln>
        </p:spPr>
        <p:txBody>
          <a:bodyPr wrap="none" anchor="t">
            <a:spAutoFit/>
          </a:bodyPr>
          <a:lstStyle/>
          <a:p>
            <a:pPr>
              <a:spcBef>
                <a:spcPct val="50000"/>
              </a:spcBef>
            </a:pPr>
            <a:r>
              <a:rPr lang="zh-CN" altLang="en-US">
                <a:solidFill>
                  <a:srgbClr val="660066"/>
                </a:solidFill>
                <a:latin typeface="Times New Roman" panose="02020603050405020304" pitchFamily="2" charset="0"/>
                <a:ea typeface="华文中宋" panose="02010600040101010101" pitchFamily="2" charset="-122"/>
              </a:rPr>
              <a:t>五、滚动轴承寿命计算公式</a:t>
            </a:r>
          </a:p>
        </p:txBody>
      </p:sp>
      <p:sp>
        <p:nvSpPr>
          <p:cNvPr id="26649" name="任意多边形 26648"/>
          <p:cNvSpPr/>
          <p:nvPr/>
        </p:nvSpPr>
        <p:spPr>
          <a:xfrm>
            <a:off x="6037263" y="1344930"/>
            <a:ext cx="1814512" cy="1204913"/>
          </a:xfrm>
          <a:custGeom>
            <a:avLst/>
            <a:gdLst/>
            <a:ahLst/>
            <a:cxnLst/>
            <a:rect l="0" t="0" r="0" b="0"/>
            <a:pathLst>
              <a:path w="1143" h="759">
                <a:moveTo>
                  <a:pt x="0" y="0"/>
                </a:moveTo>
                <a:cubicBezTo>
                  <a:pt x="21" y="74"/>
                  <a:pt x="42" y="149"/>
                  <a:pt x="74" y="219"/>
                </a:cubicBezTo>
                <a:cubicBezTo>
                  <a:pt x="106" y="289"/>
                  <a:pt x="140" y="360"/>
                  <a:pt x="192" y="421"/>
                </a:cubicBezTo>
                <a:cubicBezTo>
                  <a:pt x="244" y="482"/>
                  <a:pt x="316" y="539"/>
                  <a:pt x="384" y="585"/>
                </a:cubicBezTo>
                <a:cubicBezTo>
                  <a:pt x="452" y="631"/>
                  <a:pt x="511" y="668"/>
                  <a:pt x="604" y="695"/>
                </a:cubicBezTo>
                <a:cubicBezTo>
                  <a:pt x="697" y="722"/>
                  <a:pt x="852" y="741"/>
                  <a:pt x="942" y="750"/>
                </a:cubicBezTo>
                <a:cubicBezTo>
                  <a:pt x="1032" y="759"/>
                  <a:pt x="1087" y="754"/>
                  <a:pt x="1143" y="750"/>
                </a:cubicBezTo>
              </a:path>
            </a:pathLst>
          </a:custGeom>
          <a:noFill/>
          <a:ln w="31750" cap="flat" cmpd="sng">
            <a:solidFill>
              <a:srgbClr val="800000"/>
            </a:solidFill>
            <a:prstDash val="solid"/>
            <a:round/>
            <a:headEnd type="none" w="med" len="med"/>
            <a:tailEnd type="none" w="med" len="med"/>
          </a:ln>
        </p:spPr>
        <p:txBody>
          <a:bodyPr/>
          <a:lstStyle/>
          <a:p>
            <a:endParaRPr lang="zh-CN" altLang="en-US"/>
          </a:p>
        </p:txBody>
      </p:sp>
      <p:sp>
        <p:nvSpPr>
          <p:cNvPr id="26650" name="直接连接符 26649"/>
          <p:cNvSpPr/>
          <p:nvPr/>
        </p:nvSpPr>
        <p:spPr>
          <a:xfrm flipH="1" flipV="1">
            <a:off x="6530975" y="2172018"/>
            <a:ext cx="0" cy="552450"/>
          </a:xfrm>
          <a:prstGeom prst="line">
            <a:avLst/>
          </a:prstGeom>
          <a:ln w="28575" cap="flat" cmpd="sng">
            <a:solidFill>
              <a:srgbClr val="00008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26651" name="直接连接符 26650"/>
          <p:cNvSpPr/>
          <p:nvPr/>
        </p:nvSpPr>
        <p:spPr>
          <a:xfrm flipH="1">
            <a:off x="5878513" y="2200593"/>
            <a:ext cx="652462" cy="0"/>
          </a:xfrm>
          <a:prstGeom prst="line">
            <a:avLst/>
          </a:prstGeom>
          <a:ln w="28575" cap="flat" cmpd="sng">
            <a:solidFill>
              <a:srgbClr val="00008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26652" name="直接连接符 26651"/>
          <p:cNvSpPr/>
          <p:nvPr/>
        </p:nvSpPr>
        <p:spPr>
          <a:xfrm flipV="1">
            <a:off x="6256338" y="1867218"/>
            <a:ext cx="0" cy="841375"/>
          </a:xfrm>
          <a:prstGeom prst="line">
            <a:avLst/>
          </a:prstGeom>
          <a:ln w="28575" cap="flat" cmpd="sng">
            <a:solidFill>
              <a:srgbClr val="008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26653" name="直接连接符 26652"/>
          <p:cNvSpPr/>
          <p:nvPr/>
        </p:nvSpPr>
        <p:spPr>
          <a:xfrm flipH="1">
            <a:off x="5878513" y="1895793"/>
            <a:ext cx="377825" cy="0"/>
          </a:xfrm>
          <a:prstGeom prst="line">
            <a:avLst/>
          </a:prstGeom>
          <a:ln w="28575" cap="flat" cmpd="sng">
            <a:solidFill>
              <a:srgbClr val="008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26654" name="文本框 26653"/>
          <p:cNvSpPr txBox="1"/>
          <p:nvPr/>
        </p:nvSpPr>
        <p:spPr>
          <a:xfrm>
            <a:off x="6092825" y="2737168"/>
            <a:ext cx="668338" cy="396875"/>
          </a:xfrm>
          <a:prstGeom prst="rect">
            <a:avLst/>
          </a:prstGeom>
          <a:noFill/>
          <a:ln w="9525">
            <a:noFill/>
          </a:ln>
        </p:spPr>
        <p:txBody>
          <a:bodyPr anchor="t">
            <a:spAutoFit/>
          </a:bodyPr>
          <a:lstStyle/>
          <a:p>
            <a:pPr>
              <a:spcBef>
                <a:spcPct val="50000"/>
              </a:spcBef>
            </a:pPr>
            <a:r>
              <a:rPr lang="en-US" altLang="zh-CN" sz="2000" b="1">
                <a:solidFill>
                  <a:srgbClr val="336600"/>
                </a:solidFill>
                <a:latin typeface="Times New Roman" panose="02020603050405020304" pitchFamily="2" charset="0"/>
                <a:ea typeface="华文中宋" panose="02010600040101010101" pitchFamily="2" charset="-122"/>
              </a:rPr>
              <a:t>1</a:t>
            </a:r>
          </a:p>
        </p:txBody>
      </p:sp>
      <p:grpSp>
        <p:nvGrpSpPr>
          <p:cNvPr id="26655" name="组合 26654"/>
          <p:cNvGrpSpPr/>
          <p:nvPr/>
        </p:nvGrpSpPr>
        <p:grpSpPr>
          <a:xfrm>
            <a:off x="5543550" y="681355"/>
            <a:ext cx="4087813" cy="2457450"/>
            <a:chOff x="0" y="0"/>
            <a:chExt cx="2575" cy="1548"/>
          </a:xfrm>
        </p:grpSpPr>
        <p:grpSp>
          <p:nvGrpSpPr>
            <p:cNvPr id="25631" name="组合 26655"/>
            <p:cNvGrpSpPr/>
            <p:nvPr/>
          </p:nvGrpSpPr>
          <p:grpSpPr>
            <a:xfrm>
              <a:off x="211" y="0"/>
              <a:ext cx="2364" cy="1548"/>
              <a:chOff x="0" y="0"/>
              <a:chExt cx="2364" cy="1548"/>
            </a:xfrm>
          </p:grpSpPr>
          <p:sp>
            <p:nvSpPr>
              <p:cNvPr id="25632" name="文本框 26656"/>
              <p:cNvSpPr txBox="1"/>
              <p:nvPr/>
            </p:nvSpPr>
            <p:spPr>
              <a:xfrm>
                <a:off x="1404" y="1298"/>
                <a:ext cx="960" cy="250"/>
              </a:xfrm>
              <a:prstGeom prst="rect">
                <a:avLst/>
              </a:prstGeom>
              <a:noFill/>
              <a:ln w="9525">
                <a:noFill/>
              </a:ln>
            </p:spPr>
            <p:txBody>
              <a:bodyPr anchor="t">
                <a:spAutoFit/>
              </a:bodyPr>
              <a:lstStyle/>
              <a:p>
                <a:pPr>
                  <a:spcBef>
                    <a:spcPct val="50000"/>
                  </a:spcBef>
                </a:pPr>
                <a:r>
                  <a:rPr lang="en-US" altLang="zh-CN" sz="2000" b="1" i="1">
                    <a:solidFill>
                      <a:schemeClr val="folHlink"/>
                    </a:solidFill>
                    <a:latin typeface="Times New Roman" panose="02020603050405020304" pitchFamily="2" charset="0"/>
                    <a:ea typeface="隶书" panose="02010509060101010101" pitchFamily="1" charset="-122"/>
                  </a:rPr>
                  <a:t>L</a:t>
                </a:r>
                <a:r>
                  <a:rPr lang="en-US" altLang="zh-CN" sz="2000" b="1" baseline="-25000">
                    <a:solidFill>
                      <a:schemeClr val="folHlink"/>
                    </a:solidFill>
                    <a:latin typeface="Times New Roman" panose="02020603050405020304" pitchFamily="2" charset="0"/>
                    <a:ea typeface="隶书" panose="02010509060101010101" pitchFamily="1" charset="-122"/>
                  </a:rPr>
                  <a:t>10</a:t>
                </a:r>
                <a:r>
                  <a:rPr lang="en-US" altLang="zh-CN" sz="2000" b="1">
                    <a:solidFill>
                      <a:schemeClr val="folHlink"/>
                    </a:solidFill>
                    <a:latin typeface="Times New Roman" panose="02020603050405020304" pitchFamily="2" charset="0"/>
                    <a:ea typeface="隶书" panose="02010509060101010101" pitchFamily="1" charset="-122"/>
                  </a:rPr>
                  <a:t>(10</a:t>
                </a:r>
                <a:r>
                  <a:rPr lang="en-US" altLang="zh-CN" sz="2000" b="1" baseline="30000">
                    <a:solidFill>
                      <a:schemeClr val="folHlink"/>
                    </a:solidFill>
                    <a:latin typeface="Times New Roman" panose="02020603050405020304" pitchFamily="2" charset="0"/>
                    <a:ea typeface="隶书" panose="02010509060101010101" pitchFamily="1" charset="-122"/>
                  </a:rPr>
                  <a:t>6</a:t>
                </a:r>
                <a:r>
                  <a:rPr lang="en-US" altLang="zh-CN" sz="2000" b="1">
                    <a:solidFill>
                      <a:schemeClr val="folHlink"/>
                    </a:solidFill>
                    <a:latin typeface="Times New Roman" panose="02020603050405020304" pitchFamily="2" charset="0"/>
                    <a:ea typeface="隶书" panose="02010509060101010101" pitchFamily="1" charset="-122"/>
                  </a:rPr>
                  <a:t>r)</a:t>
                </a:r>
              </a:p>
            </p:txBody>
          </p:sp>
          <p:sp>
            <p:nvSpPr>
              <p:cNvPr id="25633" name="文本框 26657"/>
              <p:cNvSpPr txBox="1"/>
              <p:nvPr/>
            </p:nvSpPr>
            <p:spPr>
              <a:xfrm>
                <a:off x="27" y="0"/>
                <a:ext cx="816" cy="250"/>
              </a:xfrm>
              <a:prstGeom prst="rect">
                <a:avLst/>
              </a:prstGeom>
              <a:noFill/>
              <a:ln w="9525">
                <a:noFill/>
              </a:ln>
            </p:spPr>
            <p:txBody>
              <a:bodyPr anchor="t">
                <a:spAutoFit/>
              </a:bodyPr>
              <a:lstStyle/>
              <a:p>
                <a:pPr>
                  <a:spcBef>
                    <a:spcPct val="50000"/>
                  </a:spcBef>
                </a:pPr>
                <a:r>
                  <a:rPr lang="en-US" altLang="zh-CN" sz="2000" b="1" i="1">
                    <a:solidFill>
                      <a:schemeClr val="folHlink"/>
                    </a:solidFill>
                    <a:latin typeface="Times New Roman" panose="02020603050405020304" pitchFamily="2" charset="0"/>
                    <a:ea typeface="隶书" panose="02010509060101010101" pitchFamily="1" charset="-122"/>
                  </a:rPr>
                  <a:t>P</a:t>
                </a:r>
                <a:r>
                  <a:rPr lang="en-US" altLang="zh-CN" sz="2000" b="1">
                    <a:solidFill>
                      <a:schemeClr val="folHlink"/>
                    </a:solidFill>
                    <a:latin typeface="Times New Roman" panose="02020603050405020304" pitchFamily="2" charset="0"/>
                    <a:ea typeface="隶书" panose="02010509060101010101" pitchFamily="1" charset="-122"/>
                  </a:rPr>
                  <a:t>(kN)</a:t>
                </a:r>
              </a:p>
            </p:txBody>
          </p:sp>
          <p:grpSp>
            <p:nvGrpSpPr>
              <p:cNvPr id="25634" name="组合 26658"/>
              <p:cNvGrpSpPr/>
              <p:nvPr/>
            </p:nvGrpSpPr>
            <p:grpSpPr>
              <a:xfrm>
                <a:off x="0" y="98"/>
                <a:ext cx="1545" cy="1198"/>
                <a:chOff x="0" y="0"/>
                <a:chExt cx="1545" cy="1198"/>
              </a:xfrm>
            </p:grpSpPr>
            <p:sp>
              <p:nvSpPr>
                <p:cNvPr id="25635" name="直接连接符 26659"/>
                <p:cNvSpPr/>
                <p:nvPr/>
              </p:nvSpPr>
              <p:spPr>
                <a:xfrm>
                  <a:off x="9" y="1189"/>
                  <a:ext cx="1536" cy="0"/>
                </a:xfrm>
                <a:prstGeom prst="line">
                  <a:avLst/>
                </a:prstGeom>
                <a:ln w="28575" cap="flat" cmpd="sng">
                  <a:solidFill>
                    <a:srgbClr val="0000FF"/>
                  </a:solidFill>
                  <a:prstDash val="solid"/>
                  <a:round/>
                  <a:headEnd type="none" w="med" len="med"/>
                  <a:tailEnd type="triangle" w="med" len="lg"/>
                </a:ln>
              </p:spPr>
              <p:txBody>
                <a:bodyPr anchor="t"/>
                <a:lstStyle/>
                <a:p>
                  <a:endParaRPr lang="zh-CN" altLang="en-US">
                    <a:latin typeface="Times New Roman" panose="02020603050405020304" pitchFamily="2" charset="0"/>
                    <a:ea typeface="宋体" panose="02010600030101010101" pitchFamily="2" charset="-122"/>
                  </a:endParaRPr>
                </a:p>
              </p:txBody>
            </p:sp>
            <p:sp>
              <p:nvSpPr>
                <p:cNvPr id="25636" name="直接连接符 26660"/>
                <p:cNvSpPr/>
                <p:nvPr/>
              </p:nvSpPr>
              <p:spPr>
                <a:xfrm flipV="1">
                  <a:off x="0" y="0"/>
                  <a:ext cx="9" cy="1198"/>
                </a:xfrm>
                <a:prstGeom prst="line">
                  <a:avLst/>
                </a:prstGeom>
                <a:ln w="28575" cap="flat" cmpd="sng">
                  <a:solidFill>
                    <a:srgbClr val="0000FF"/>
                  </a:solidFill>
                  <a:prstDash val="solid"/>
                  <a:round/>
                  <a:headEnd type="none" w="med" len="med"/>
                  <a:tailEnd type="triangle" w="med" len="lg"/>
                </a:ln>
              </p:spPr>
              <p:txBody>
                <a:bodyPr anchor="t"/>
                <a:lstStyle/>
                <a:p>
                  <a:endParaRPr lang="zh-CN" altLang="en-US">
                    <a:latin typeface="Times New Roman" panose="02020603050405020304" pitchFamily="2" charset="0"/>
                    <a:ea typeface="宋体" panose="02010600030101010101" pitchFamily="2" charset="-122"/>
                  </a:endParaRPr>
                </a:p>
              </p:txBody>
            </p:sp>
          </p:grpSp>
        </p:grpSp>
        <p:sp>
          <p:nvSpPr>
            <p:cNvPr id="25637" name="文本框 26661"/>
            <p:cNvSpPr txBox="1"/>
            <p:nvPr/>
          </p:nvSpPr>
          <p:spPr>
            <a:xfrm>
              <a:off x="0" y="1241"/>
              <a:ext cx="247" cy="231"/>
            </a:xfrm>
            <a:prstGeom prst="rect">
              <a:avLst/>
            </a:prstGeom>
            <a:noFill/>
            <a:ln w="9525">
              <a:noFill/>
            </a:ln>
          </p:spPr>
          <p:txBody>
            <a:bodyPr anchor="t">
              <a:spAutoFit/>
            </a:bodyPr>
            <a:lstStyle/>
            <a:p>
              <a:pPr>
                <a:spcBef>
                  <a:spcPct val="50000"/>
                </a:spcBef>
              </a:pPr>
              <a:r>
                <a:rPr lang="en-US" altLang="zh-CN" sz="1800" b="1" i="1">
                  <a:solidFill>
                    <a:srgbClr val="0000FF"/>
                  </a:solidFill>
                  <a:latin typeface="Times New Roman" panose="02020603050405020304" pitchFamily="2" charset="0"/>
                  <a:ea typeface="华文中宋" panose="02010600040101010101" pitchFamily="2" charset="-122"/>
                </a:rPr>
                <a:t>O</a:t>
              </a:r>
            </a:p>
          </p:txBody>
        </p:sp>
      </p:grpSp>
      <p:grpSp>
        <p:nvGrpSpPr>
          <p:cNvPr id="26663" name="组合 26662"/>
          <p:cNvGrpSpPr/>
          <p:nvPr/>
        </p:nvGrpSpPr>
        <p:grpSpPr>
          <a:xfrm>
            <a:off x="322263" y="6442393"/>
            <a:ext cx="4451350" cy="457200"/>
            <a:chOff x="0" y="0"/>
            <a:chExt cx="2360" cy="288"/>
          </a:xfrm>
        </p:grpSpPr>
        <p:graphicFrame>
          <p:nvGraphicFramePr>
            <p:cNvPr id="25639" name="对象 26663"/>
            <p:cNvGraphicFramePr>
              <a:graphicFrameLocks noChangeAspect="1"/>
            </p:cNvGraphicFramePr>
            <p:nvPr/>
          </p:nvGraphicFramePr>
          <p:xfrm>
            <a:off x="0" y="36"/>
            <a:ext cx="425" cy="246"/>
          </p:xfrm>
          <a:graphic>
            <a:graphicData uri="http://schemas.openxmlformats.org/presentationml/2006/ole">
              <mc:AlternateContent xmlns:mc="http://schemas.openxmlformats.org/markup-compatibility/2006">
                <mc:Choice xmlns:v="urn:schemas-microsoft-com:vml" Requires="v">
                  <p:oleObj spid="_x0000_s5142" r:id="rId23" imgW="191135" imgH="178435" progId="Equation.3">
                    <p:embed/>
                  </p:oleObj>
                </mc:Choice>
                <mc:Fallback>
                  <p:oleObj r:id="rId23" imgW="191135" imgH="178435" progId="Equation.3">
                    <p:embed/>
                    <p:pic>
                      <p:nvPicPr>
                        <p:cNvPr id="0" name="图片 3090"/>
                        <p:cNvPicPr/>
                        <p:nvPr/>
                      </p:nvPicPr>
                      <p:blipFill>
                        <a:blip r:embed="rId24"/>
                        <a:stretch>
                          <a:fillRect/>
                        </a:stretch>
                      </p:blipFill>
                      <p:spPr>
                        <a:xfrm>
                          <a:off x="0" y="36"/>
                          <a:ext cx="425" cy="246"/>
                        </a:xfrm>
                        <a:prstGeom prst="rect">
                          <a:avLst/>
                        </a:prstGeom>
                        <a:noFill/>
                        <a:ln w="38100">
                          <a:noFill/>
                          <a:miter/>
                        </a:ln>
                      </p:spPr>
                    </p:pic>
                  </p:oleObj>
                </mc:Fallback>
              </mc:AlternateContent>
            </a:graphicData>
          </a:graphic>
        </p:graphicFrame>
        <p:sp>
          <p:nvSpPr>
            <p:cNvPr id="25640" name="文本框 26664"/>
            <p:cNvSpPr txBox="1"/>
            <p:nvPr/>
          </p:nvSpPr>
          <p:spPr>
            <a:xfrm>
              <a:off x="296" y="0"/>
              <a:ext cx="2064" cy="288"/>
            </a:xfrm>
            <a:prstGeom prst="rect">
              <a:avLst/>
            </a:prstGeom>
            <a:noFill/>
            <a:ln w="9525">
              <a:noFill/>
            </a:ln>
          </p:spPr>
          <p:txBody>
            <a:bodyPr anchor="t">
              <a:spAutoFit/>
            </a:bodyPr>
            <a:lstStyle/>
            <a:p>
              <a:pPr>
                <a:spcBef>
                  <a:spcPct val="50000"/>
                </a:spcBef>
              </a:pPr>
              <a:r>
                <a:rPr lang="en-US" altLang="zh-CN" sz="2400">
                  <a:latin typeface="Times New Roman" panose="02020603050405020304" pitchFamily="2" charset="0"/>
                  <a:ea typeface="华文中宋" panose="02010600040101010101" pitchFamily="2" charset="-122"/>
                </a:rPr>
                <a:t>----</a:t>
              </a:r>
              <a:r>
                <a:rPr lang="zh-CN" altLang="en-US" sz="2400">
                  <a:latin typeface="Times New Roman" panose="02020603050405020304" pitchFamily="2" charset="0"/>
                  <a:ea typeface="华文中宋" panose="02010600040101010101" pitchFamily="2" charset="-122"/>
                </a:rPr>
                <a:t>轴承所需的额定动载荷 </a:t>
              </a:r>
            </a:p>
          </p:txBody>
        </p:sp>
      </p:grpSp>
      <p:sp>
        <p:nvSpPr>
          <p:cNvPr id="16391" name="文本框 17415">
            <a:hlinkClick r:id="rId25" action="ppaction://hlinksldjump"/>
          </p:cNvPr>
          <p:cNvSpPr txBox="1"/>
          <p:nvPr/>
        </p:nvSpPr>
        <p:spPr>
          <a:xfrm>
            <a:off x="2588260" y="152400"/>
            <a:ext cx="4922838" cy="435610"/>
          </a:xfrm>
          <a:prstGeom prst="rect">
            <a:avLst/>
          </a:prstGeom>
          <a:noFill/>
          <a:ln w="9525">
            <a:noFill/>
          </a:ln>
        </p:spPr>
        <p:txBody>
          <a:bodyPr anchor="t">
            <a:spAutoFit/>
          </a:bodyPr>
          <a:lstStyle/>
          <a:p>
            <a:pPr>
              <a:lnSpc>
                <a:spcPct val="80000"/>
              </a:lnSpc>
            </a:pPr>
            <a:r>
              <a:rPr lang="zh-CN" altLang="en-US" b="1">
                <a:solidFill>
                  <a:schemeClr val="tx2"/>
                </a:solidFill>
                <a:latin typeface="Times New Roman" panose="02020603050405020304" pitchFamily="2" charset="0"/>
                <a:ea typeface="隶书" panose="02010509060101010101" pitchFamily="1" charset="-122"/>
              </a:rPr>
              <a:t>§</a:t>
            </a:r>
            <a:r>
              <a:rPr lang="en-US" altLang="zh-CN" b="1">
                <a:solidFill>
                  <a:schemeClr val="tx2"/>
                </a:solidFill>
                <a:latin typeface="Times New Roman" panose="02020603050405020304" pitchFamily="2" charset="0"/>
                <a:ea typeface="隶书" panose="02010509060101010101" pitchFamily="1" charset="-122"/>
              </a:rPr>
              <a:t>13—5 </a:t>
            </a:r>
            <a:r>
              <a:rPr lang="zh-CN" altLang="en-US" b="1">
                <a:solidFill>
                  <a:schemeClr val="tx2"/>
                </a:solidFill>
                <a:latin typeface="Times New Roman" panose="02020603050405020304" pitchFamily="2" charset="0"/>
                <a:ea typeface="隶书" panose="02010509060101010101" pitchFamily="1" charset="-122"/>
              </a:rPr>
              <a:t>滚动轴承尺寸的选择</a:t>
            </a:r>
          </a:p>
        </p:txBody>
      </p:sp>
    </p:spTree>
  </p:cSld>
  <p:clrMapOvr>
    <a:masterClrMapping/>
  </p:clrMapOvr>
  <p:transition>
    <p:whee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6648"/>
                                        </p:tgtEl>
                                        <p:attrNameLst>
                                          <p:attrName>style.visibility</p:attrName>
                                        </p:attrNameLst>
                                      </p:cBhvr>
                                      <p:to>
                                        <p:strVal val="visible"/>
                                      </p:to>
                                    </p:set>
                                    <p:animEffect transition="in" filter="slide(fromBottom)">
                                      <p:cBhvr>
                                        <p:cTn id="7" dur="500"/>
                                        <p:tgtEl>
                                          <p:spTgt spid="26648"/>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nodeType="clickEffect">
                                  <p:stCondLst>
                                    <p:cond delay="0"/>
                                  </p:stCondLst>
                                  <p:childTnLst>
                                    <p:set>
                                      <p:cBhvr>
                                        <p:cTn id="11" dur="1" fill="hold">
                                          <p:stCondLst>
                                            <p:cond delay="0"/>
                                          </p:stCondLst>
                                        </p:cTn>
                                        <p:tgtEl>
                                          <p:spTgt spid="26655"/>
                                        </p:tgtEl>
                                        <p:attrNameLst>
                                          <p:attrName>style.visibility</p:attrName>
                                        </p:attrNameLst>
                                      </p:cBhvr>
                                      <p:to>
                                        <p:strVal val="visible"/>
                                      </p:to>
                                    </p:set>
                                    <p:anim calcmode="lin" valueType="num">
                                      <p:cBhvr>
                                        <p:cTn id="12" dur="500" fill="hold"/>
                                        <p:tgtEl>
                                          <p:spTgt spid="26655"/>
                                        </p:tgtEl>
                                        <p:attrNameLst>
                                          <p:attrName>ppt_w</p:attrName>
                                        </p:attrNameLst>
                                      </p:cBhvr>
                                      <p:tavLst>
                                        <p:tav tm="0">
                                          <p:val>
                                            <p:fltVal val="0"/>
                                          </p:val>
                                        </p:tav>
                                        <p:tav tm="100000">
                                          <p:val>
                                            <p:strVal val="#ppt_w"/>
                                          </p:val>
                                        </p:tav>
                                      </p:tavLst>
                                    </p:anim>
                                    <p:anim calcmode="lin" valueType="num">
                                      <p:cBhvr>
                                        <p:cTn id="13" dur="500" fill="hold"/>
                                        <p:tgtEl>
                                          <p:spTgt spid="26655"/>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18" presetClass="entr" presetSubtype="6" fill="hold" nodeType="clickEffect">
                                  <p:stCondLst>
                                    <p:cond delay="0"/>
                                  </p:stCondLst>
                                  <p:childTnLst>
                                    <p:set>
                                      <p:cBhvr>
                                        <p:cTn id="17" dur="1" fill="hold">
                                          <p:stCondLst>
                                            <p:cond delay="0"/>
                                          </p:stCondLst>
                                        </p:cTn>
                                        <p:tgtEl>
                                          <p:spTgt spid="26649"/>
                                        </p:tgtEl>
                                        <p:attrNameLst>
                                          <p:attrName>style.visibility</p:attrName>
                                        </p:attrNameLst>
                                      </p:cBhvr>
                                      <p:to>
                                        <p:strVal val="visible"/>
                                      </p:to>
                                    </p:set>
                                    <p:animEffect transition="in" filter="strips(downRight)">
                                      <p:cBhvr>
                                        <p:cTn id="18" dur="500"/>
                                        <p:tgtEl>
                                          <p:spTgt spid="26649"/>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nodeType="clickEffect">
                                  <p:stCondLst>
                                    <p:cond delay="0"/>
                                  </p:stCondLst>
                                  <p:childTnLst>
                                    <p:set>
                                      <p:cBhvr>
                                        <p:cTn id="22" dur="1" fill="hold">
                                          <p:stCondLst>
                                            <p:cond delay="0"/>
                                          </p:stCondLst>
                                        </p:cTn>
                                        <p:tgtEl>
                                          <p:spTgt spid="26652"/>
                                        </p:tgtEl>
                                        <p:attrNameLst>
                                          <p:attrName>style.visibility</p:attrName>
                                        </p:attrNameLst>
                                      </p:cBhvr>
                                      <p:to>
                                        <p:strVal val="visible"/>
                                      </p:to>
                                    </p:set>
                                    <p:animEffect transition="in" filter="slide(fromBottom)">
                                      <p:cBhvr>
                                        <p:cTn id="23" dur="500"/>
                                        <p:tgtEl>
                                          <p:spTgt spid="26652"/>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4" fill="hold" grpId="0" nodeType="clickEffect">
                                  <p:stCondLst>
                                    <p:cond delay="0"/>
                                  </p:stCondLst>
                                  <p:childTnLst>
                                    <p:set>
                                      <p:cBhvr>
                                        <p:cTn id="27" dur="1" fill="hold">
                                          <p:stCondLst>
                                            <p:cond delay="0"/>
                                          </p:stCondLst>
                                        </p:cTn>
                                        <p:tgtEl>
                                          <p:spTgt spid="26654"/>
                                        </p:tgtEl>
                                        <p:attrNameLst>
                                          <p:attrName>style.visibility</p:attrName>
                                        </p:attrNameLst>
                                      </p:cBhvr>
                                      <p:to>
                                        <p:strVal val="visible"/>
                                      </p:to>
                                    </p:set>
                                    <p:animEffect transition="in" filter="slide(fromBottom)">
                                      <p:cBhvr>
                                        <p:cTn id="28" dur="500"/>
                                        <p:tgtEl>
                                          <p:spTgt spid="26654"/>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2" fill="hold" nodeType="clickEffect">
                                  <p:stCondLst>
                                    <p:cond delay="0"/>
                                  </p:stCondLst>
                                  <p:childTnLst>
                                    <p:set>
                                      <p:cBhvr>
                                        <p:cTn id="32" dur="1" fill="hold">
                                          <p:stCondLst>
                                            <p:cond delay="0"/>
                                          </p:stCondLst>
                                        </p:cTn>
                                        <p:tgtEl>
                                          <p:spTgt spid="26653"/>
                                        </p:tgtEl>
                                        <p:attrNameLst>
                                          <p:attrName>style.visibility</p:attrName>
                                        </p:attrNameLst>
                                      </p:cBhvr>
                                      <p:to>
                                        <p:strVal val="visible"/>
                                      </p:to>
                                    </p:set>
                                    <p:animEffect transition="in" filter="wipe(right)">
                                      <p:cBhvr>
                                        <p:cTn id="33" dur="500"/>
                                        <p:tgtEl>
                                          <p:spTgt spid="26653"/>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1" nodeType="clickEffect">
                                  <p:stCondLst>
                                    <p:cond delay="0"/>
                                  </p:stCondLst>
                                  <p:childTnLst>
                                    <p:set>
                                      <p:cBhvr>
                                        <p:cTn id="37" dur="1" fill="hold">
                                          <p:stCondLst>
                                            <p:cond delay="0"/>
                                          </p:stCondLst>
                                        </p:cTn>
                                        <p:tgtEl>
                                          <p:spTgt spid="26642"/>
                                        </p:tgtEl>
                                        <p:attrNameLst>
                                          <p:attrName>style.visibility</p:attrName>
                                        </p:attrNameLst>
                                      </p:cBhvr>
                                      <p:to>
                                        <p:strVal val="visible"/>
                                      </p:to>
                                    </p:set>
                                    <p:animEffect transition="in" filter="wipe(left)">
                                      <p:cBhvr>
                                        <p:cTn id="38" dur="500"/>
                                        <p:tgtEl>
                                          <p:spTgt spid="26642"/>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26650"/>
                                        </p:tgtEl>
                                        <p:attrNameLst>
                                          <p:attrName>style.visibility</p:attrName>
                                        </p:attrNameLst>
                                      </p:cBhvr>
                                      <p:to>
                                        <p:strVal val="visible"/>
                                      </p:to>
                                    </p:set>
                                    <p:animEffect transition="in" filter="wipe(down)">
                                      <p:cBhvr>
                                        <p:cTn id="43" dur="500"/>
                                        <p:tgtEl>
                                          <p:spTgt spid="26650"/>
                                        </p:tgtEl>
                                      </p:cBhvr>
                                    </p:animEffect>
                                  </p:childTnLst>
                                </p:cTn>
                              </p:par>
                            </p:childTnLst>
                          </p:cTn>
                        </p:par>
                      </p:childTnLst>
                    </p:cTn>
                  </p:par>
                  <p:par>
                    <p:cTn id="44" fill="hold">
                      <p:stCondLst>
                        <p:cond delay="indefinite"/>
                      </p:stCondLst>
                      <p:childTnLst>
                        <p:par>
                          <p:cTn id="45" fill="hold">
                            <p:stCondLst>
                              <p:cond delay="0"/>
                            </p:stCondLst>
                            <p:childTnLst>
                              <p:par>
                                <p:cTn id="46" presetID="12" presetClass="entr" presetSubtype="4" fill="hold" grpId="2" nodeType="clickEffect">
                                  <p:stCondLst>
                                    <p:cond delay="0"/>
                                  </p:stCondLst>
                                  <p:childTnLst>
                                    <p:set>
                                      <p:cBhvr>
                                        <p:cTn id="47" dur="1" fill="hold">
                                          <p:stCondLst>
                                            <p:cond delay="0"/>
                                          </p:stCondLst>
                                        </p:cTn>
                                        <p:tgtEl>
                                          <p:spTgt spid="26644"/>
                                        </p:tgtEl>
                                        <p:attrNameLst>
                                          <p:attrName>style.visibility</p:attrName>
                                        </p:attrNameLst>
                                      </p:cBhvr>
                                      <p:to>
                                        <p:strVal val="visible"/>
                                      </p:to>
                                    </p:set>
                                    <p:animEffect transition="in" filter="slide(fromBottom)">
                                      <p:cBhvr>
                                        <p:cTn id="48" dur="500"/>
                                        <p:tgtEl>
                                          <p:spTgt spid="26644"/>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2" fill="hold" nodeType="clickEffect">
                                  <p:stCondLst>
                                    <p:cond delay="0"/>
                                  </p:stCondLst>
                                  <p:childTnLst>
                                    <p:set>
                                      <p:cBhvr>
                                        <p:cTn id="52" dur="1" fill="hold">
                                          <p:stCondLst>
                                            <p:cond delay="0"/>
                                          </p:stCondLst>
                                        </p:cTn>
                                        <p:tgtEl>
                                          <p:spTgt spid="26651"/>
                                        </p:tgtEl>
                                        <p:attrNameLst>
                                          <p:attrName>style.visibility</p:attrName>
                                        </p:attrNameLst>
                                      </p:cBhvr>
                                      <p:to>
                                        <p:strVal val="visible"/>
                                      </p:to>
                                    </p:set>
                                    <p:animEffect transition="in" filter="wipe(right)">
                                      <p:cBhvr>
                                        <p:cTn id="53" dur="500"/>
                                        <p:tgtEl>
                                          <p:spTgt spid="26651"/>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2" nodeType="clickEffect">
                                  <p:stCondLst>
                                    <p:cond delay="0"/>
                                  </p:stCondLst>
                                  <p:childTnLst>
                                    <p:set>
                                      <p:cBhvr>
                                        <p:cTn id="57" dur="1" fill="hold">
                                          <p:stCondLst>
                                            <p:cond delay="0"/>
                                          </p:stCondLst>
                                        </p:cTn>
                                        <p:tgtEl>
                                          <p:spTgt spid="26643"/>
                                        </p:tgtEl>
                                        <p:attrNameLst>
                                          <p:attrName>style.visibility</p:attrName>
                                        </p:attrNameLst>
                                      </p:cBhvr>
                                      <p:to>
                                        <p:strVal val="visible"/>
                                      </p:to>
                                    </p:set>
                                    <p:animEffect transition="in" filter="wipe(left)">
                                      <p:cBhvr>
                                        <p:cTn id="58" dur="500"/>
                                        <p:tgtEl>
                                          <p:spTgt spid="26643"/>
                                        </p:tgtEl>
                                      </p:cBhvr>
                                    </p:animEffect>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nodeType="clickEffect">
                                  <p:stCondLst>
                                    <p:cond delay="0"/>
                                  </p:stCondLst>
                                  <p:childTnLst>
                                    <p:set>
                                      <p:cBhvr>
                                        <p:cTn id="62" dur="1" fill="hold">
                                          <p:stCondLst>
                                            <p:cond delay="0"/>
                                          </p:stCondLst>
                                        </p:cTn>
                                        <p:tgtEl>
                                          <p:spTgt spid="26646"/>
                                        </p:tgtEl>
                                        <p:attrNameLst>
                                          <p:attrName>style.visibility</p:attrName>
                                        </p:attrNameLst>
                                      </p:cBhvr>
                                      <p:to>
                                        <p:strVal val="visible"/>
                                      </p:to>
                                    </p:set>
                                    <p:animEffect transition="in" filter="dissolve">
                                      <p:cBhvr>
                                        <p:cTn id="63" dur="500"/>
                                        <p:tgtEl>
                                          <p:spTgt spid="26646"/>
                                        </p:tgtEl>
                                      </p:cBhvr>
                                    </p:animEffect>
                                  </p:childTnLst>
                                </p:cTn>
                              </p:par>
                            </p:childTnLst>
                          </p:cTn>
                        </p:par>
                      </p:childTnLst>
                    </p:cTn>
                  </p:par>
                  <p:par>
                    <p:cTn id="64" fill="hold">
                      <p:stCondLst>
                        <p:cond delay="indefinite"/>
                      </p:stCondLst>
                      <p:childTnLst>
                        <p:par>
                          <p:cTn id="65" fill="hold">
                            <p:stCondLst>
                              <p:cond delay="0"/>
                            </p:stCondLst>
                            <p:childTnLst>
                              <p:par>
                                <p:cTn id="66" presetID="9" presetClass="entr" presetSubtype="0" fill="hold" nodeType="clickEffect">
                                  <p:stCondLst>
                                    <p:cond delay="0"/>
                                  </p:stCondLst>
                                  <p:childTnLst>
                                    <p:set>
                                      <p:cBhvr>
                                        <p:cTn id="67" dur="1" fill="hold">
                                          <p:stCondLst>
                                            <p:cond delay="0"/>
                                          </p:stCondLst>
                                        </p:cTn>
                                        <p:tgtEl>
                                          <p:spTgt spid="26647"/>
                                        </p:tgtEl>
                                        <p:attrNameLst>
                                          <p:attrName>style.visibility</p:attrName>
                                        </p:attrNameLst>
                                      </p:cBhvr>
                                      <p:to>
                                        <p:strVal val="visible"/>
                                      </p:to>
                                    </p:set>
                                    <p:animEffect transition="in" filter="dissolve">
                                      <p:cBhvr>
                                        <p:cTn id="68" dur="500"/>
                                        <p:tgtEl>
                                          <p:spTgt spid="26647"/>
                                        </p:tgtEl>
                                      </p:cBhvr>
                                    </p:animEffect>
                                  </p:childTnLst>
                                </p:cTn>
                              </p:par>
                            </p:childTnLst>
                          </p:cTn>
                        </p:par>
                      </p:childTnLst>
                    </p:cTn>
                  </p:par>
                  <p:par>
                    <p:cTn id="69" fill="hold">
                      <p:stCondLst>
                        <p:cond delay="indefinite"/>
                      </p:stCondLst>
                      <p:childTnLst>
                        <p:par>
                          <p:cTn id="70" fill="hold">
                            <p:stCondLst>
                              <p:cond delay="0"/>
                            </p:stCondLst>
                            <p:childTnLst>
                              <p:par>
                                <p:cTn id="71" presetID="9" presetClass="entr" presetSubtype="0" fill="hold" nodeType="clickEffect">
                                  <p:stCondLst>
                                    <p:cond delay="0"/>
                                  </p:stCondLst>
                                  <p:childTnLst>
                                    <p:set>
                                      <p:cBhvr>
                                        <p:cTn id="72" dur="1" fill="hold">
                                          <p:stCondLst>
                                            <p:cond delay="0"/>
                                          </p:stCondLst>
                                        </p:cTn>
                                        <p:tgtEl>
                                          <p:spTgt spid="26645"/>
                                        </p:tgtEl>
                                        <p:attrNameLst>
                                          <p:attrName>style.visibility</p:attrName>
                                        </p:attrNameLst>
                                      </p:cBhvr>
                                      <p:to>
                                        <p:strVal val="visible"/>
                                      </p:to>
                                    </p:set>
                                    <p:animEffect transition="in" filter="dissolve">
                                      <p:cBhvr>
                                        <p:cTn id="73" dur="500"/>
                                        <p:tgtEl>
                                          <p:spTgt spid="26645"/>
                                        </p:tgtEl>
                                      </p:cBhvr>
                                    </p:animEffect>
                                  </p:childTnLst>
                                </p:cTn>
                              </p:par>
                            </p:childTnLst>
                          </p:cTn>
                        </p:par>
                      </p:childTnLst>
                    </p:cTn>
                  </p:par>
                  <p:par>
                    <p:cTn id="74" fill="hold">
                      <p:stCondLst>
                        <p:cond delay="indefinite"/>
                      </p:stCondLst>
                      <p:childTnLst>
                        <p:par>
                          <p:cTn id="75" fill="hold">
                            <p:stCondLst>
                              <p:cond delay="0"/>
                            </p:stCondLst>
                            <p:childTnLst>
                              <p:par>
                                <p:cTn id="76" presetID="9" presetClass="entr" presetSubtype="0" fill="hold" nodeType="clickEffect">
                                  <p:stCondLst>
                                    <p:cond delay="0"/>
                                  </p:stCondLst>
                                  <p:childTnLst>
                                    <p:set>
                                      <p:cBhvr>
                                        <p:cTn id="77" dur="1" fill="hold">
                                          <p:stCondLst>
                                            <p:cond delay="0"/>
                                          </p:stCondLst>
                                        </p:cTn>
                                        <p:tgtEl>
                                          <p:spTgt spid="26626"/>
                                        </p:tgtEl>
                                        <p:attrNameLst>
                                          <p:attrName>style.visibility</p:attrName>
                                        </p:attrNameLst>
                                      </p:cBhvr>
                                      <p:to>
                                        <p:strVal val="visible"/>
                                      </p:to>
                                    </p:set>
                                    <p:animEffect transition="in" filter="dissolve">
                                      <p:cBhvr>
                                        <p:cTn id="78" dur="500"/>
                                        <p:tgtEl>
                                          <p:spTgt spid="26626"/>
                                        </p:tgtEl>
                                      </p:cBhvr>
                                    </p:animEffect>
                                  </p:childTnLst>
                                </p:cTn>
                              </p:par>
                            </p:childTnLst>
                          </p:cTn>
                        </p:par>
                      </p:childTnLst>
                    </p:cTn>
                  </p:par>
                  <p:par>
                    <p:cTn id="79" fill="hold">
                      <p:stCondLst>
                        <p:cond delay="indefinite"/>
                      </p:stCondLst>
                      <p:childTnLst>
                        <p:par>
                          <p:cTn id="80" fill="hold">
                            <p:stCondLst>
                              <p:cond delay="0"/>
                            </p:stCondLst>
                            <p:childTnLst>
                              <p:par>
                                <p:cTn id="81" presetID="5" presetClass="entr" presetSubtype="10" fill="hold" grpId="0" nodeType="clickEffect">
                                  <p:stCondLst>
                                    <p:cond delay="0"/>
                                  </p:stCondLst>
                                  <p:childTnLst>
                                    <p:set>
                                      <p:cBhvr>
                                        <p:cTn id="82" dur="1" fill="hold">
                                          <p:stCondLst>
                                            <p:cond delay="0"/>
                                          </p:stCondLst>
                                        </p:cTn>
                                        <p:tgtEl>
                                          <p:spTgt spid="26627"/>
                                        </p:tgtEl>
                                        <p:attrNameLst>
                                          <p:attrName>style.visibility</p:attrName>
                                        </p:attrNameLst>
                                      </p:cBhvr>
                                      <p:to>
                                        <p:strVal val="visible"/>
                                      </p:to>
                                    </p:set>
                                    <p:animEffect transition="in" filter="checkerboard(across)">
                                      <p:cBhvr>
                                        <p:cTn id="83" dur="500"/>
                                        <p:tgtEl>
                                          <p:spTgt spid="26627"/>
                                        </p:tgtEl>
                                      </p:cBhvr>
                                    </p:animEffect>
                                  </p:childTnLst>
                                </p:cTn>
                              </p:par>
                            </p:childTnLst>
                          </p:cTn>
                        </p:par>
                      </p:childTnLst>
                    </p:cTn>
                  </p:par>
                  <p:par>
                    <p:cTn id="84" fill="hold">
                      <p:stCondLst>
                        <p:cond delay="indefinite"/>
                      </p:stCondLst>
                      <p:childTnLst>
                        <p:par>
                          <p:cTn id="85" fill="hold">
                            <p:stCondLst>
                              <p:cond delay="0"/>
                            </p:stCondLst>
                            <p:childTnLst>
                              <p:par>
                                <p:cTn id="86" presetID="9" presetClass="entr" presetSubtype="0" fill="hold" grpId="0" nodeType="clickEffect">
                                  <p:stCondLst>
                                    <p:cond delay="0"/>
                                  </p:stCondLst>
                                  <p:childTnLst>
                                    <p:set>
                                      <p:cBhvr>
                                        <p:cTn id="87" dur="1" fill="hold">
                                          <p:stCondLst>
                                            <p:cond delay="0"/>
                                          </p:stCondLst>
                                        </p:cTn>
                                        <p:tgtEl>
                                          <p:spTgt spid="26628"/>
                                        </p:tgtEl>
                                        <p:attrNameLst>
                                          <p:attrName>style.visibility</p:attrName>
                                        </p:attrNameLst>
                                      </p:cBhvr>
                                      <p:to>
                                        <p:strVal val="visible"/>
                                      </p:to>
                                    </p:set>
                                    <p:animEffect transition="in" filter="dissolve">
                                      <p:cBhvr>
                                        <p:cTn id="88" dur="500"/>
                                        <p:tgtEl>
                                          <p:spTgt spid="26628"/>
                                        </p:tgtEl>
                                      </p:cBhvr>
                                    </p:animEffect>
                                  </p:childTnLst>
                                </p:cTn>
                              </p:par>
                            </p:childTnLst>
                          </p:cTn>
                        </p:par>
                      </p:childTnLst>
                    </p:cTn>
                  </p:par>
                  <p:par>
                    <p:cTn id="89" fill="hold">
                      <p:stCondLst>
                        <p:cond delay="indefinite"/>
                      </p:stCondLst>
                      <p:childTnLst>
                        <p:par>
                          <p:cTn id="90" fill="hold">
                            <p:stCondLst>
                              <p:cond delay="0"/>
                            </p:stCondLst>
                            <p:childTnLst>
                              <p:par>
                                <p:cTn id="91" presetID="9" presetClass="entr" presetSubtype="0" fill="hold" nodeType="clickEffect">
                                  <p:stCondLst>
                                    <p:cond delay="0"/>
                                  </p:stCondLst>
                                  <p:childTnLst>
                                    <p:set>
                                      <p:cBhvr>
                                        <p:cTn id="92" dur="1" fill="hold">
                                          <p:stCondLst>
                                            <p:cond delay="0"/>
                                          </p:stCondLst>
                                        </p:cTn>
                                        <p:tgtEl>
                                          <p:spTgt spid="26629"/>
                                        </p:tgtEl>
                                        <p:attrNameLst>
                                          <p:attrName>style.visibility</p:attrName>
                                        </p:attrNameLst>
                                      </p:cBhvr>
                                      <p:to>
                                        <p:strVal val="visible"/>
                                      </p:to>
                                    </p:set>
                                    <p:animEffect transition="in" filter="dissolve">
                                      <p:cBhvr>
                                        <p:cTn id="93" dur="500"/>
                                        <p:tgtEl>
                                          <p:spTgt spid="26629"/>
                                        </p:tgtEl>
                                      </p:cBhvr>
                                    </p:animEffect>
                                  </p:childTnLst>
                                </p:cTn>
                              </p:par>
                            </p:childTnLst>
                          </p:cTn>
                        </p:par>
                      </p:childTnLst>
                    </p:cTn>
                  </p:par>
                  <p:par>
                    <p:cTn id="94" fill="hold">
                      <p:stCondLst>
                        <p:cond delay="indefinite"/>
                      </p:stCondLst>
                      <p:childTnLst>
                        <p:par>
                          <p:cTn id="95" fill="hold">
                            <p:stCondLst>
                              <p:cond delay="0"/>
                            </p:stCondLst>
                            <p:childTnLst>
                              <p:par>
                                <p:cTn id="96" presetID="9" presetClass="entr" presetSubtype="0" fill="hold" grpId="0" nodeType="clickEffect">
                                  <p:stCondLst>
                                    <p:cond delay="0"/>
                                  </p:stCondLst>
                                  <p:childTnLst>
                                    <p:set>
                                      <p:cBhvr>
                                        <p:cTn id="97" dur="1" fill="hold">
                                          <p:stCondLst>
                                            <p:cond delay="0"/>
                                          </p:stCondLst>
                                        </p:cTn>
                                        <p:tgtEl>
                                          <p:spTgt spid="26630"/>
                                        </p:tgtEl>
                                        <p:attrNameLst>
                                          <p:attrName>style.visibility</p:attrName>
                                        </p:attrNameLst>
                                      </p:cBhvr>
                                      <p:to>
                                        <p:strVal val="visible"/>
                                      </p:to>
                                    </p:set>
                                    <p:animEffect transition="in" filter="dissolve">
                                      <p:cBhvr>
                                        <p:cTn id="98" dur="500"/>
                                        <p:tgtEl>
                                          <p:spTgt spid="26630"/>
                                        </p:tgtEl>
                                      </p:cBhvr>
                                    </p:animEffect>
                                  </p:childTnLst>
                                </p:cTn>
                              </p:par>
                            </p:childTnLst>
                          </p:cTn>
                        </p:par>
                      </p:childTnLst>
                    </p:cTn>
                  </p:par>
                  <p:par>
                    <p:cTn id="99" fill="hold">
                      <p:stCondLst>
                        <p:cond delay="indefinite"/>
                      </p:stCondLst>
                      <p:childTnLst>
                        <p:par>
                          <p:cTn id="100" fill="hold">
                            <p:stCondLst>
                              <p:cond delay="0"/>
                            </p:stCondLst>
                            <p:childTnLst>
                              <p:par>
                                <p:cTn id="101" presetID="9" presetClass="entr" presetSubtype="0" fill="hold" nodeType="clickEffect">
                                  <p:stCondLst>
                                    <p:cond delay="0"/>
                                  </p:stCondLst>
                                  <p:childTnLst>
                                    <p:set>
                                      <p:cBhvr>
                                        <p:cTn id="102" dur="1" fill="hold">
                                          <p:stCondLst>
                                            <p:cond delay="0"/>
                                          </p:stCondLst>
                                        </p:cTn>
                                        <p:tgtEl>
                                          <p:spTgt spid="26631"/>
                                        </p:tgtEl>
                                        <p:attrNameLst>
                                          <p:attrName>style.visibility</p:attrName>
                                        </p:attrNameLst>
                                      </p:cBhvr>
                                      <p:to>
                                        <p:strVal val="visible"/>
                                      </p:to>
                                    </p:set>
                                    <p:animEffect transition="in" filter="dissolve">
                                      <p:cBhvr>
                                        <p:cTn id="103" dur="500"/>
                                        <p:tgtEl>
                                          <p:spTgt spid="26631"/>
                                        </p:tgtEl>
                                      </p:cBhvr>
                                    </p:animEffect>
                                  </p:childTnLst>
                                </p:cTn>
                              </p:par>
                            </p:childTnLst>
                          </p:cTn>
                        </p:par>
                      </p:childTnLst>
                    </p:cTn>
                  </p:par>
                  <p:par>
                    <p:cTn id="104" fill="hold">
                      <p:stCondLst>
                        <p:cond delay="indefinite"/>
                      </p:stCondLst>
                      <p:childTnLst>
                        <p:par>
                          <p:cTn id="105" fill="hold">
                            <p:stCondLst>
                              <p:cond delay="0"/>
                            </p:stCondLst>
                            <p:childTnLst>
                              <p:par>
                                <p:cTn id="106" presetID="9" presetClass="entr" presetSubtype="0" fill="hold" grpId="0" nodeType="clickEffect">
                                  <p:stCondLst>
                                    <p:cond delay="0"/>
                                  </p:stCondLst>
                                  <p:childTnLst>
                                    <p:set>
                                      <p:cBhvr>
                                        <p:cTn id="107" dur="1" fill="hold">
                                          <p:stCondLst>
                                            <p:cond delay="0"/>
                                          </p:stCondLst>
                                        </p:cTn>
                                        <p:tgtEl>
                                          <p:spTgt spid="26632"/>
                                        </p:tgtEl>
                                        <p:attrNameLst>
                                          <p:attrName>style.visibility</p:attrName>
                                        </p:attrNameLst>
                                      </p:cBhvr>
                                      <p:to>
                                        <p:strVal val="visible"/>
                                      </p:to>
                                    </p:set>
                                    <p:animEffect transition="in" filter="dissolve">
                                      <p:cBhvr>
                                        <p:cTn id="108" dur="500"/>
                                        <p:tgtEl>
                                          <p:spTgt spid="26632"/>
                                        </p:tgtEl>
                                      </p:cBhvr>
                                    </p:animEffect>
                                  </p:childTnLst>
                                </p:cTn>
                              </p:par>
                            </p:childTnLst>
                          </p:cTn>
                        </p:par>
                      </p:childTnLst>
                    </p:cTn>
                  </p:par>
                  <p:par>
                    <p:cTn id="109" fill="hold">
                      <p:stCondLst>
                        <p:cond delay="indefinite"/>
                      </p:stCondLst>
                      <p:childTnLst>
                        <p:par>
                          <p:cTn id="110" fill="hold">
                            <p:stCondLst>
                              <p:cond delay="0"/>
                            </p:stCondLst>
                            <p:childTnLst>
                              <p:par>
                                <p:cTn id="111" presetID="12" presetClass="entr" presetSubtype="4" fill="hold" nodeType="clickEffect">
                                  <p:stCondLst>
                                    <p:cond delay="0"/>
                                  </p:stCondLst>
                                  <p:childTnLst>
                                    <p:set>
                                      <p:cBhvr>
                                        <p:cTn id="112" dur="1" fill="hold">
                                          <p:stCondLst>
                                            <p:cond delay="0"/>
                                          </p:stCondLst>
                                        </p:cTn>
                                        <p:tgtEl>
                                          <p:spTgt spid="26634"/>
                                        </p:tgtEl>
                                        <p:attrNameLst>
                                          <p:attrName>style.visibility</p:attrName>
                                        </p:attrNameLst>
                                      </p:cBhvr>
                                      <p:to>
                                        <p:strVal val="visible"/>
                                      </p:to>
                                    </p:set>
                                    <p:animEffect transition="in" filter="slide(fromBottom)">
                                      <p:cBhvr>
                                        <p:cTn id="113" dur="500"/>
                                        <p:tgtEl>
                                          <p:spTgt spid="26634"/>
                                        </p:tgtEl>
                                      </p:cBhvr>
                                    </p:animEffect>
                                  </p:childTnLst>
                                </p:cTn>
                              </p:par>
                            </p:childTnLst>
                          </p:cTn>
                        </p:par>
                      </p:childTnLst>
                    </p:cTn>
                  </p:par>
                  <p:par>
                    <p:cTn id="114" fill="hold">
                      <p:stCondLst>
                        <p:cond delay="indefinite"/>
                      </p:stCondLst>
                      <p:childTnLst>
                        <p:par>
                          <p:cTn id="115" fill="hold">
                            <p:stCondLst>
                              <p:cond delay="0"/>
                            </p:stCondLst>
                            <p:childTnLst>
                              <p:par>
                                <p:cTn id="116" presetID="12" presetClass="entr" presetSubtype="4" fill="hold" nodeType="clickEffect">
                                  <p:stCondLst>
                                    <p:cond delay="0"/>
                                  </p:stCondLst>
                                  <p:childTnLst>
                                    <p:set>
                                      <p:cBhvr>
                                        <p:cTn id="117" dur="1" fill="hold">
                                          <p:stCondLst>
                                            <p:cond delay="0"/>
                                          </p:stCondLst>
                                        </p:cTn>
                                        <p:tgtEl>
                                          <p:spTgt spid="26663"/>
                                        </p:tgtEl>
                                        <p:attrNameLst>
                                          <p:attrName>style.visibility</p:attrName>
                                        </p:attrNameLst>
                                      </p:cBhvr>
                                      <p:to>
                                        <p:strVal val="visible"/>
                                      </p:to>
                                    </p:set>
                                    <p:animEffect transition="in" filter="slide(fromBottom)">
                                      <p:cBhvr>
                                        <p:cTn id="118" dur="500"/>
                                        <p:tgtEl>
                                          <p:spTgt spid="26663"/>
                                        </p:tgtEl>
                                      </p:cBhvr>
                                    </p:animEffect>
                                  </p:childTnLst>
                                </p:cTn>
                              </p:par>
                            </p:childTnLst>
                          </p:cTn>
                        </p:par>
                      </p:childTnLst>
                    </p:cTn>
                  </p:par>
                  <p:par>
                    <p:cTn id="119" fill="hold">
                      <p:stCondLst>
                        <p:cond delay="indefinite"/>
                      </p:stCondLst>
                      <p:childTnLst>
                        <p:par>
                          <p:cTn id="120" fill="hold">
                            <p:stCondLst>
                              <p:cond delay="0"/>
                            </p:stCondLst>
                            <p:childTnLst>
                              <p:par>
                                <p:cTn id="121" presetID="9" presetClass="entr" presetSubtype="0" fill="hold" nodeType="clickEffect">
                                  <p:stCondLst>
                                    <p:cond delay="0"/>
                                  </p:stCondLst>
                                  <p:childTnLst>
                                    <p:set>
                                      <p:cBhvr>
                                        <p:cTn id="122" dur="1" fill="hold">
                                          <p:stCondLst>
                                            <p:cond delay="0"/>
                                          </p:stCondLst>
                                        </p:cTn>
                                        <p:tgtEl>
                                          <p:spTgt spid="26637"/>
                                        </p:tgtEl>
                                        <p:attrNameLst>
                                          <p:attrName>style.visibility</p:attrName>
                                        </p:attrNameLst>
                                      </p:cBhvr>
                                      <p:to>
                                        <p:strVal val="visible"/>
                                      </p:to>
                                    </p:set>
                                    <p:animEffect transition="in" filter="dissolve">
                                      <p:cBhvr>
                                        <p:cTn id="123" dur="500"/>
                                        <p:tgtEl>
                                          <p:spTgt spid="26637"/>
                                        </p:tgtEl>
                                      </p:cBhvr>
                                    </p:animEffect>
                                  </p:childTnLst>
                                </p:cTn>
                              </p:par>
                            </p:childTnLst>
                          </p:cTn>
                        </p:par>
                      </p:childTnLst>
                    </p:cTn>
                  </p:par>
                  <p:par>
                    <p:cTn id="124" fill="hold">
                      <p:stCondLst>
                        <p:cond delay="indefinite"/>
                      </p:stCondLst>
                      <p:childTnLst>
                        <p:par>
                          <p:cTn id="125" fill="hold">
                            <p:stCondLst>
                              <p:cond delay="0"/>
                            </p:stCondLst>
                            <p:childTnLst>
                              <p:par>
                                <p:cTn id="126" presetID="9" presetClass="entr" presetSubtype="0" fill="hold" nodeType="clickEffect">
                                  <p:stCondLst>
                                    <p:cond delay="0"/>
                                  </p:stCondLst>
                                  <p:childTnLst>
                                    <p:set>
                                      <p:cBhvr>
                                        <p:cTn id="127" dur="1" fill="hold">
                                          <p:stCondLst>
                                            <p:cond delay="0"/>
                                          </p:stCondLst>
                                        </p:cTn>
                                        <p:tgtEl>
                                          <p:spTgt spid="26638"/>
                                        </p:tgtEl>
                                        <p:attrNameLst>
                                          <p:attrName>style.visibility</p:attrName>
                                        </p:attrNameLst>
                                      </p:cBhvr>
                                      <p:to>
                                        <p:strVal val="visible"/>
                                      </p:to>
                                    </p:set>
                                    <p:animEffect transition="in" filter="dissolve">
                                      <p:cBhvr>
                                        <p:cTn id="128" dur="500"/>
                                        <p:tgtEl>
                                          <p:spTgt spid="26638"/>
                                        </p:tgtEl>
                                      </p:cBhvr>
                                    </p:animEffect>
                                  </p:childTnLst>
                                </p:cTn>
                              </p:par>
                            </p:childTnLst>
                          </p:cTn>
                        </p:par>
                      </p:childTnLst>
                    </p:cTn>
                  </p:par>
                  <p:par>
                    <p:cTn id="129" fill="hold">
                      <p:stCondLst>
                        <p:cond delay="indefinite"/>
                      </p:stCondLst>
                      <p:childTnLst>
                        <p:par>
                          <p:cTn id="130" fill="hold">
                            <p:stCondLst>
                              <p:cond delay="0"/>
                            </p:stCondLst>
                            <p:childTnLst>
                              <p:par>
                                <p:cTn id="131" presetID="12" presetClass="entr" presetSubtype="4" fill="hold" nodeType="clickEffect">
                                  <p:stCondLst>
                                    <p:cond delay="0"/>
                                  </p:stCondLst>
                                  <p:childTnLst>
                                    <p:set>
                                      <p:cBhvr>
                                        <p:cTn id="132" dur="1" fill="hold">
                                          <p:stCondLst>
                                            <p:cond delay="0"/>
                                          </p:stCondLst>
                                        </p:cTn>
                                        <p:tgtEl>
                                          <p:spTgt spid="26639"/>
                                        </p:tgtEl>
                                        <p:attrNameLst>
                                          <p:attrName>style.visibility</p:attrName>
                                        </p:attrNameLst>
                                      </p:cBhvr>
                                      <p:to>
                                        <p:strVal val="visible"/>
                                      </p:to>
                                    </p:set>
                                    <p:animEffect transition="in" filter="slide(fromBottom)">
                                      <p:cBhvr>
                                        <p:cTn id="133" dur="500"/>
                                        <p:tgtEl>
                                          <p:spTgt spid="266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p:bldP spid="26628" grpId="0"/>
      <p:bldP spid="26630" grpId="0"/>
      <p:bldP spid="26632" grpId="0"/>
      <p:bldP spid="26642" grpId="1"/>
      <p:bldP spid="26643" grpId="2"/>
      <p:bldP spid="26644" grpId="2"/>
      <p:bldP spid="26648" grpId="0"/>
      <p:bldP spid="2665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内容占位符 27649"/>
          <p:cNvSpPr>
            <a:spLocks noGrp="1"/>
          </p:cNvSpPr>
          <p:nvPr>
            <p:ph idx="1"/>
          </p:nvPr>
        </p:nvSpPr>
        <p:spPr>
          <a:xfrm>
            <a:off x="870585" y="3018790"/>
            <a:ext cx="7839075" cy="3586163"/>
          </a:xfrm>
          <a:noFill/>
          <a:ln>
            <a:noFill/>
          </a:ln>
        </p:spPr>
        <p:txBody>
          <a:bodyPr anchor="t"/>
          <a:lstStyle/>
          <a:p>
            <a:pPr>
              <a:lnSpc>
                <a:spcPct val="125000"/>
              </a:lnSpc>
              <a:buBlip>
                <a:blip r:embed="rId3"/>
              </a:buBlip>
            </a:pPr>
            <a:r>
              <a:rPr lang="zh-CN" altLang="en-US" sz="2000" dirty="0">
                <a:latin typeface="Times New Roman" panose="02020603050405020304" pitchFamily="2" charset="0"/>
                <a:ea typeface="华文中宋" panose="02010600040101010101" pitchFamily="2" charset="-122"/>
              </a:rPr>
              <a:t>若已知轴承型号(即</a:t>
            </a:r>
            <a:r>
              <a:rPr lang="zh-CN" altLang="en-US" sz="2000" i="1" dirty="0">
                <a:latin typeface="Times New Roman" panose="02020603050405020304" pitchFamily="2" charset="0"/>
                <a:ea typeface="华文中宋" panose="02010600040101010101" pitchFamily="2" charset="-122"/>
              </a:rPr>
              <a:t>C</a:t>
            </a:r>
            <a:r>
              <a:rPr lang="zh-CN" altLang="en-US" sz="2000" dirty="0">
                <a:latin typeface="Times New Roman" panose="02020603050405020304" pitchFamily="2" charset="0"/>
                <a:ea typeface="华文中宋" panose="02010600040101010101" pitchFamily="2" charset="-122"/>
              </a:rPr>
              <a:t>已知)及工作条件(</a:t>
            </a:r>
            <a:r>
              <a:rPr lang="zh-CN" altLang="en-US" sz="2000" i="1" dirty="0">
                <a:latin typeface="Times New Roman" panose="02020603050405020304" pitchFamily="2" charset="0"/>
                <a:ea typeface="华文中宋" panose="02010600040101010101" pitchFamily="2" charset="-122"/>
              </a:rPr>
              <a:t>f</a:t>
            </a:r>
            <a:r>
              <a:rPr lang="zh-CN" altLang="en-US" sz="2000" i="1" baseline="-25000" dirty="0">
                <a:latin typeface="Times New Roman" panose="02020603050405020304" pitchFamily="2" charset="0"/>
                <a:ea typeface="华文中宋" panose="02010600040101010101" pitchFamily="2" charset="-122"/>
              </a:rPr>
              <a:t>t</a:t>
            </a:r>
            <a:r>
              <a:rPr lang="zh-CN" altLang="en-US" sz="2000" dirty="0">
                <a:latin typeface="Times New Roman" panose="02020603050405020304" pitchFamily="2" charset="0"/>
                <a:ea typeface="华文中宋" panose="02010600040101010101" pitchFamily="2" charset="-122"/>
              </a:rPr>
              <a:t>、</a:t>
            </a:r>
            <a:r>
              <a:rPr lang="zh-CN" altLang="en-US" sz="2000" i="1" dirty="0">
                <a:latin typeface="Times New Roman" panose="02020603050405020304" pitchFamily="2" charset="0"/>
                <a:ea typeface="华文中宋" panose="02010600040101010101" pitchFamily="2" charset="-122"/>
              </a:rPr>
              <a:t>P</a:t>
            </a:r>
            <a:r>
              <a:rPr lang="zh-CN" altLang="en-US" sz="2000" dirty="0">
                <a:latin typeface="Times New Roman" panose="02020603050405020304" pitchFamily="2" charset="0"/>
                <a:ea typeface="华文中宋" panose="02010600040101010101" pitchFamily="2" charset="-122"/>
              </a:rPr>
              <a:t>、</a:t>
            </a:r>
            <a:r>
              <a:rPr lang="zh-CN" altLang="en-US" sz="2000" i="1" dirty="0">
                <a:latin typeface="Times New Roman" panose="02020603050405020304" pitchFamily="2" charset="0"/>
                <a:ea typeface="华文中宋" panose="02010600040101010101" pitchFamily="2" charset="-122"/>
              </a:rPr>
              <a:t>n</a:t>
            </a:r>
            <a:r>
              <a:rPr lang="zh-CN" altLang="en-US" sz="2000" dirty="0">
                <a:latin typeface="Times New Roman" panose="02020603050405020304" pitchFamily="2" charset="0"/>
                <a:ea typeface="华文中宋" panose="02010600040101010101" pitchFamily="2" charset="-122"/>
              </a:rPr>
              <a:t>),由</a:t>
            </a:r>
            <a:r>
              <a:rPr lang="zh-CN" altLang="en-US" sz="2000" b="1" dirty="0">
                <a:solidFill>
                  <a:srgbClr val="FF0000"/>
                </a:solidFill>
                <a:latin typeface="Times New Roman" panose="02020603050405020304" pitchFamily="2" charset="0"/>
                <a:ea typeface="华文中宋" panose="02010600040101010101" pitchFamily="2" charset="-122"/>
                <a:sym typeface="Wingdings 2" panose="05020102010507070707" pitchFamily="2" charset="2"/>
              </a:rPr>
              <a:t></a:t>
            </a:r>
            <a:r>
              <a:rPr lang="zh-CN" altLang="en-US" sz="2000" dirty="0">
                <a:latin typeface="Times New Roman" panose="02020603050405020304" pitchFamily="2" charset="0"/>
                <a:ea typeface="华文中宋" panose="02010600040101010101" pitchFamily="2" charset="-122"/>
                <a:sym typeface="Wingdings 2" panose="05020102010507070707" pitchFamily="2" charset="2"/>
              </a:rPr>
              <a:t>式可计算出该轴承的寿命</a:t>
            </a:r>
            <a:r>
              <a:rPr lang="zh-CN" altLang="en-US" sz="2000" i="1" dirty="0">
                <a:latin typeface="Times New Roman" panose="02020603050405020304" pitchFamily="2" charset="0"/>
                <a:ea typeface="华文中宋" panose="02010600040101010101" pitchFamily="2" charset="-122"/>
                <a:sym typeface="Wingdings 2" panose="05020102010507070707" pitchFamily="2" charset="2"/>
              </a:rPr>
              <a:t>L</a:t>
            </a:r>
            <a:r>
              <a:rPr lang="zh-CN" altLang="en-US" sz="2000" baseline="-25000" dirty="0">
                <a:latin typeface="Times New Roman" panose="02020603050405020304" pitchFamily="2" charset="0"/>
                <a:ea typeface="华文中宋" panose="02010600040101010101" pitchFamily="2" charset="-122"/>
                <a:sym typeface="Wingdings 2" panose="05020102010507070707" pitchFamily="2" charset="2"/>
              </a:rPr>
              <a:t>h</a:t>
            </a:r>
            <a:r>
              <a:rPr lang="zh-CN" altLang="en-US" sz="2000" dirty="0">
                <a:latin typeface="Times New Roman" panose="02020603050405020304" pitchFamily="2" charset="0"/>
                <a:ea typeface="华文中宋" panose="02010600040101010101" pitchFamily="2" charset="-122"/>
                <a:sym typeface="Wingdings 2" panose="05020102010507070707" pitchFamily="2" charset="2"/>
              </a:rPr>
              <a:t>；</a:t>
            </a:r>
          </a:p>
          <a:p>
            <a:pPr>
              <a:lnSpc>
                <a:spcPct val="125000"/>
              </a:lnSpc>
              <a:buBlip>
                <a:blip r:embed="rId3"/>
              </a:buBlip>
            </a:pPr>
            <a:r>
              <a:rPr lang="zh-CN" altLang="en-US" sz="2000" dirty="0">
                <a:latin typeface="Times New Roman" panose="02020603050405020304" pitchFamily="2" charset="0"/>
                <a:ea typeface="华文中宋" panose="02010600040101010101" pitchFamily="2" charset="-122"/>
                <a:sym typeface="Wingdings 2" panose="05020102010507070707" pitchFamily="2" charset="2"/>
              </a:rPr>
              <a:t>若已知轴承的工作条件及预期的使用寿命</a:t>
            </a:r>
            <a:r>
              <a:rPr lang="zh-CN" altLang="en-US" sz="2000" i="1" dirty="0">
                <a:latin typeface="Times New Roman" panose="02020603050405020304" pitchFamily="2" charset="0"/>
                <a:ea typeface="华文中宋" panose="02010600040101010101" pitchFamily="2" charset="-122"/>
                <a:sym typeface="Wingdings 2" panose="05020102010507070707" pitchFamily="2" charset="2"/>
              </a:rPr>
              <a:t>L</a:t>
            </a:r>
            <a:r>
              <a:rPr lang="zh-CN" altLang="en-US" sz="2000" baseline="-25000" dirty="0">
                <a:latin typeface="Times New Roman" panose="02020603050405020304" pitchFamily="2" charset="0"/>
                <a:ea typeface="华文中宋" panose="02010600040101010101" pitchFamily="2" charset="-122"/>
                <a:sym typeface="Wingdings 2" panose="05020102010507070707" pitchFamily="2" charset="2"/>
              </a:rPr>
              <a:t>h</a:t>
            </a:r>
            <a:r>
              <a:rPr lang="zh-CN" altLang="en-US" sz="2000" dirty="0">
                <a:latin typeface="Times New Roman" panose="02020603050405020304" pitchFamily="2" charset="0"/>
                <a:ea typeface="华文中宋" panose="02010600040101010101" pitchFamily="2" charset="-122"/>
                <a:sym typeface="Wingdings 2" panose="05020102010507070707" pitchFamily="2" charset="2"/>
              </a:rPr>
              <a:t>‘，由</a:t>
            </a:r>
            <a:r>
              <a:rPr lang="zh-CN" altLang="en-US" sz="2000" b="1" dirty="0">
                <a:solidFill>
                  <a:srgbClr val="FF0000"/>
                </a:solidFill>
                <a:latin typeface="Times New Roman" panose="02020603050405020304" pitchFamily="2" charset="0"/>
                <a:ea typeface="华文中宋" panose="02010600040101010101" pitchFamily="2" charset="-122"/>
                <a:sym typeface="Wingdings 2" panose="05020102010507070707" pitchFamily="2" charset="2"/>
              </a:rPr>
              <a:t></a:t>
            </a:r>
            <a:r>
              <a:rPr lang="zh-CN" altLang="en-US" sz="2000" dirty="0">
                <a:latin typeface="Times New Roman" panose="02020603050405020304" pitchFamily="2" charset="0"/>
                <a:ea typeface="华文中宋" panose="02010600040101010101" pitchFamily="2" charset="-122"/>
                <a:sym typeface="Wingdings 2" panose="05020102010507070707" pitchFamily="2" charset="2"/>
              </a:rPr>
              <a:t>式可计算出需要的额定动载荷</a:t>
            </a:r>
            <a:r>
              <a:rPr lang="zh-CN" altLang="en-US" sz="2000" i="1" dirty="0">
                <a:latin typeface="Times New Roman" panose="02020603050405020304" pitchFamily="2" charset="0"/>
                <a:ea typeface="华文中宋" panose="02010600040101010101" pitchFamily="2" charset="-122"/>
                <a:sym typeface="Wingdings 2" panose="05020102010507070707" pitchFamily="2" charset="2"/>
              </a:rPr>
              <a:t>C'</a:t>
            </a:r>
            <a:r>
              <a:rPr lang="zh-CN" altLang="en-US" sz="2000" dirty="0">
                <a:latin typeface="Times New Roman" panose="02020603050405020304" pitchFamily="2" charset="0"/>
                <a:ea typeface="华文中宋" panose="02010600040101010101" pitchFamily="2" charset="-122"/>
                <a:sym typeface="Wingdings 2" panose="05020102010507070707" pitchFamily="2" charset="2"/>
              </a:rPr>
              <a:t>，由C'查手册选择轴承的型号，使</a:t>
            </a:r>
            <a:r>
              <a:rPr lang="zh-CN" altLang="en-US" sz="2000" i="1" dirty="0">
                <a:latin typeface="Times New Roman" panose="02020603050405020304" pitchFamily="2" charset="0"/>
                <a:ea typeface="华文中宋" panose="02010600040101010101" pitchFamily="2" charset="-122"/>
                <a:sym typeface="Wingdings 2" panose="05020102010507070707" pitchFamily="2" charset="2"/>
              </a:rPr>
              <a:t>C</a:t>
            </a:r>
            <a:r>
              <a:rPr lang="zh-CN" altLang="en-US" sz="2000" dirty="0">
                <a:latin typeface="Times New Roman" panose="02020603050405020304" pitchFamily="2" charset="0"/>
                <a:ea typeface="华文中宋" panose="02010600040101010101" pitchFamily="2" charset="-122"/>
                <a:sym typeface="Symbol" panose="05050102010706020507" pitchFamily="2" charset="2"/>
              </a:rPr>
              <a:t></a:t>
            </a:r>
            <a:r>
              <a:rPr lang="zh-CN" altLang="en-US" sz="2000" i="1" dirty="0">
                <a:latin typeface="Times New Roman" panose="02020603050405020304" pitchFamily="2" charset="0"/>
                <a:ea typeface="华文中宋" panose="02010600040101010101" pitchFamily="2" charset="-122"/>
                <a:sym typeface="UniversalMath1 BT" pitchFamily="2" charset="2"/>
              </a:rPr>
              <a:t>C'</a:t>
            </a:r>
            <a:r>
              <a:rPr lang="zh-CN" altLang="en-US" sz="2000" dirty="0">
                <a:latin typeface="Times New Roman" panose="02020603050405020304" pitchFamily="2" charset="0"/>
                <a:ea typeface="华文中宋" panose="02010600040101010101" pitchFamily="2" charset="-122"/>
                <a:sym typeface="UniversalMath1 BT" pitchFamily="2" charset="2"/>
              </a:rPr>
              <a:t>；</a:t>
            </a:r>
          </a:p>
          <a:p>
            <a:pPr>
              <a:lnSpc>
                <a:spcPct val="125000"/>
              </a:lnSpc>
              <a:buBlip>
                <a:blip r:embed="rId3"/>
              </a:buBlip>
            </a:pPr>
            <a:r>
              <a:rPr lang="zh-CN" altLang="en-US" sz="2000" dirty="0">
                <a:latin typeface="Times New Roman" panose="02020603050405020304" pitchFamily="2" charset="0"/>
                <a:ea typeface="华文中宋" panose="02010600040101010101" pitchFamily="2" charset="-122"/>
                <a:sym typeface="Wingdings 2" panose="05020102010507070707" pitchFamily="2" charset="2"/>
              </a:rPr>
              <a:t>通常取机器的中修或大修年限作为轴承的预期(计算)寿命，实际上，达到预期(计算)寿命时，只有少数轴承需要更换，大多数仍能正常工作。轴承的预期寿命一般为5000~20000</a:t>
            </a:r>
            <a:r>
              <a:rPr lang="zh-CN" altLang="en-US" sz="2000" i="1" dirty="0">
                <a:latin typeface="Times New Roman" panose="02020603050405020304" pitchFamily="2" charset="0"/>
                <a:ea typeface="华文中宋" panose="02010600040101010101" pitchFamily="2" charset="-122"/>
                <a:sym typeface="Wingdings 2" panose="05020102010507070707" pitchFamily="2" charset="2"/>
              </a:rPr>
              <a:t>h</a:t>
            </a:r>
            <a:r>
              <a:rPr lang="zh-CN" altLang="en-US" sz="2000" dirty="0">
                <a:latin typeface="Times New Roman" panose="02020603050405020304" pitchFamily="2" charset="0"/>
                <a:ea typeface="华文中宋" panose="02010600040101010101" pitchFamily="2" charset="-122"/>
                <a:sym typeface="Wingdings 2" panose="05020102010507070707" pitchFamily="2" charset="2"/>
              </a:rPr>
              <a:t>，间断短期工作时取小值，连续长期工作时取大值。            </a:t>
            </a:r>
            <a:r>
              <a:rPr lang="zh-CN" altLang="en-US" sz="1400" dirty="0">
                <a:latin typeface="Times New Roman" panose="02020603050405020304" pitchFamily="2" charset="0"/>
                <a:ea typeface="华文中宋" panose="02010600040101010101" pitchFamily="2" charset="-122"/>
                <a:sym typeface="Wingdings 2" panose="05020102010507070707" pitchFamily="2" charset="2"/>
              </a:rPr>
              <a:t>参考表1</a:t>
            </a:r>
            <a:r>
              <a:rPr lang="en-US" altLang="zh-CN" sz="1400" dirty="0">
                <a:latin typeface="Times New Roman" panose="02020603050405020304" pitchFamily="2" charset="0"/>
                <a:ea typeface="华文中宋" panose="02010600040101010101" pitchFamily="2" charset="-122"/>
                <a:sym typeface="Wingdings 2" panose="05020102010507070707" pitchFamily="2" charset="2"/>
              </a:rPr>
              <a:t>3</a:t>
            </a:r>
            <a:r>
              <a:rPr lang="zh-CN" altLang="en-US" sz="1400" dirty="0">
                <a:latin typeface="Times New Roman" panose="02020603050405020304" pitchFamily="2" charset="0"/>
                <a:ea typeface="华文中宋" panose="02010600040101010101" pitchFamily="2" charset="-122"/>
                <a:sym typeface="Wingdings 2" panose="05020102010507070707" pitchFamily="2" charset="2"/>
              </a:rPr>
              <a:t>—</a:t>
            </a:r>
            <a:r>
              <a:rPr lang="en-US" altLang="zh-CN" sz="1400" dirty="0">
                <a:latin typeface="Times New Roman" panose="02020603050405020304" pitchFamily="2" charset="0"/>
                <a:ea typeface="华文中宋" panose="02010600040101010101" pitchFamily="2" charset="-122"/>
                <a:sym typeface="Wingdings 2" panose="05020102010507070707" pitchFamily="2" charset="2"/>
              </a:rPr>
              <a:t>3</a:t>
            </a:r>
          </a:p>
        </p:txBody>
      </p:sp>
      <p:graphicFrame>
        <p:nvGraphicFramePr>
          <p:cNvPr id="26626" name="对象 27650"/>
          <p:cNvGraphicFramePr>
            <a:graphicFrameLocks noChangeAspect="1"/>
          </p:cNvGraphicFramePr>
          <p:nvPr/>
        </p:nvGraphicFramePr>
        <p:xfrm>
          <a:off x="4810443" y="1043940"/>
          <a:ext cx="3026410" cy="1200150"/>
        </p:xfrm>
        <a:graphic>
          <a:graphicData uri="http://schemas.openxmlformats.org/presentationml/2006/ole">
            <mc:AlternateContent xmlns:mc="http://schemas.openxmlformats.org/markup-compatibility/2006">
              <mc:Choice xmlns:v="urn:schemas-microsoft-com:vml" Requires="v">
                <p:oleObj spid="_x0000_s6147" r:id="rId4" imgW="1028700" imgH="469900" progId="Equation.3">
                  <p:embed/>
                </p:oleObj>
              </mc:Choice>
              <mc:Fallback>
                <p:oleObj r:id="rId4" imgW="1028700" imgH="469900" progId="Equation.3">
                  <p:embed/>
                  <p:pic>
                    <p:nvPicPr>
                      <p:cNvPr id="0" name="图片 3088"/>
                      <p:cNvPicPr/>
                      <p:nvPr/>
                    </p:nvPicPr>
                    <p:blipFill>
                      <a:blip r:embed="rId5"/>
                      <a:stretch>
                        <a:fillRect/>
                      </a:stretch>
                    </p:blipFill>
                    <p:spPr>
                      <a:xfrm>
                        <a:off x="4810443" y="1043940"/>
                        <a:ext cx="3026410" cy="1200150"/>
                      </a:xfrm>
                      <a:prstGeom prst="rect">
                        <a:avLst/>
                      </a:prstGeom>
                      <a:noFill/>
                      <a:ln w="28575" cap="flat" cmpd="sng">
                        <a:solidFill>
                          <a:srgbClr val="FF0000"/>
                        </a:solidFill>
                        <a:prstDash val="solid"/>
                        <a:miter/>
                        <a:headEnd type="none" w="med" len="med"/>
                        <a:tailEnd type="none" w="med" len="med"/>
                      </a:ln>
                    </p:spPr>
                  </p:pic>
                </p:oleObj>
              </mc:Fallback>
            </mc:AlternateContent>
          </a:graphicData>
        </a:graphic>
      </p:graphicFrame>
      <p:sp>
        <p:nvSpPr>
          <p:cNvPr id="26627" name="文本框 27651"/>
          <p:cNvSpPr txBox="1"/>
          <p:nvPr/>
        </p:nvSpPr>
        <p:spPr>
          <a:xfrm>
            <a:off x="3610610" y="1183640"/>
            <a:ext cx="1219200" cy="641350"/>
          </a:xfrm>
          <a:prstGeom prst="rect">
            <a:avLst/>
          </a:prstGeom>
          <a:noFill/>
          <a:ln w="9525">
            <a:noFill/>
          </a:ln>
        </p:spPr>
        <p:txBody>
          <a:bodyPr anchor="t">
            <a:spAutoFit/>
          </a:bodyPr>
          <a:lstStyle/>
          <a:p>
            <a:pPr>
              <a:spcBef>
                <a:spcPct val="50000"/>
              </a:spcBef>
            </a:pPr>
            <a:r>
              <a:rPr lang="en-US" altLang="zh-CN" sz="3600" b="1">
                <a:solidFill>
                  <a:srgbClr val="FF0000"/>
                </a:solidFill>
                <a:latin typeface="Tahoma" panose="020B0604030504040204" pitchFamily="2" charset="0"/>
                <a:ea typeface="宋体" panose="02010600030101010101" pitchFamily="2" charset="-122"/>
              </a:rPr>
              <a:t>---</a:t>
            </a:r>
            <a:r>
              <a:rPr lang="en-US" altLang="zh-CN" sz="3600" b="1">
                <a:solidFill>
                  <a:srgbClr val="FF0000"/>
                </a:solidFill>
                <a:latin typeface="Tahoma" panose="020B0604030504040204" pitchFamily="2" charset="0"/>
                <a:ea typeface="宋体" panose="02010600030101010101" pitchFamily="2" charset="-122"/>
                <a:sym typeface="Wingdings 2" panose="05020102010507070707" pitchFamily="2" charset="2"/>
              </a:rPr>
              <a:t></a:t>
            </a:r>
            <a:endParaRPr lang="en-US" altLang="zh-CN" sz="3600" b="1">
              <a:solidFill>
                <a:srgbClr val="FF0000"/>
              </a:solidFill>
              <a:latin typeface="Tahoma" panose="020B0604030504040204" pitchFamily="2" charset="0"/>
              <a:ea typeface="宋体" panose="02010600030101010101" pitchFamily="2" charset="-122"/>
            </a:endParaRPr>
          </a:p>
        </p:txBody>
      </p:sp>
      <p:sp>
        <p:nvSpPr>
          <p:cNvPr id="26628" name="文本框 27652"/>
          <p:cNvSpPr txBox="1"/>
          <p:nvPr/>
        </p:nvSpPr>
        <p:spPr>
          <a:xfrm>
            <a:off x="7868285" y="1126490"/>
            <a:ext cx="1219200" cy="641350"/>
          </a:xfrm>
          <a:prstGeom prst="rect">
            <a:avLst/>
          </a:prstGeom>
          <a:noFill/>
          <a:ln w="9525">
            <a:noFill/>
          </a:ln>
        </p:spPr>
        <p:txBody>
          <a:bodyPr anchor="t">
            <a:spAutoFit/>
          </a:bodyPr>
          <a:lstStyle/>
          <a:p>
            <a:pPr>
              <a:spcBef>
                <a:spcPct val="50000"/>
              </a:spcBef>
            </a:pPr>
            <a:r>
              <a:rPr lang="en-US" altLang="zh-CN" sz="3600" b="1">
                <a:solidFill>
                  <a:srgbClr val="FF0000"/>
                </a:solidFill>
                <a:latin typeface="Tahoma" panose="020B0604030504040204" pitchFamily="2" charset="0"/>
                <a:ea typeface="宋体" panose="02010600030101010101" pitchFamily="2" charset="-122"/>
              </a:rPr>
              <a:t>---</a:t>
            </a:r>
            <a:r>
              <a:rPr lang="en-US" altLang="zh-CN" sz="3600" b="1">
                <a:solidFill>
                  <a:srgbClr val="FF0000"/>
                </a:solidFill>
                <a:latin typeface="Tahoma" panose="020B0604030504040204" pitchFamily="2" charset="0"/>
                <a:ea typeface="宋体" panose="02010600030101010101" pitchFamily="2" charset="-122"/>
                <a:sym typeface="Wingdings 2" panose="05020102010507070707" pitchFamily="2" charset="2"/>
              </a:rPr>
              <a:t></a:t>
            </a:r>
            <a:endParaRPr lang="en-US" altLang="zh-CN" sz="3600" b="1">
              <a:solidFill>
                <a:srgbClr val="FF0000"/>
              </a:solidFill>
              <a:latin typeface="Tahoma" panose="020B0604030504040204" pitchFamily="2" charset="0"/>
              <a:ea typeface="宋体" panose="02010600030101010101" pitchFamily="2" charset="-122"/>
            </a:endParaRPr>
          </a:p>
        </p:txBody>
      </p:sp>
      <p:graphicFrame>
        <p:nvGraphicFramePr>
          <p:cNvPr id="26629" name="对象 27653"/>
          <p:cNvGraphicFramePr>
            <a:graphicFrameLocks noChangeAspect="1"/>
          </p:cNvGraphicFramePr>
          <p:nvPr/>
        </p:nvGraphicFramePr>
        <p:xfrm>
          <a:off x="644525" y="1042670"/>
          <a:ext cx="2969895" cy="1307465"/>
        </p:xfrm>
        <a:graphic>
          <a:graphicData uri="http://schemas.openxmlformats.org/presentationml/2006/ole">
            <mc:AlternateContent xmlns:mc="http://schemas.openxmlformats.org/markup-compatibility/2006">
              <mc:Choice xmlns:v="urn:schemas-microsoft-com:vml" Requires="v">
                <p:oleObj spid="_x0000_s6148" r:id="rId6" imgW="1066800" imgH="469900" progId="Equation.3">
                  <p:embed/>
                </p:oleObj>
              </mc:Choice>
              <mc:Fallback>
                <p:oleObj r:id="rId6" imgW="1066800" imgH="469900" progId="Equation.3">
                  <p:embed/>
                  <p:pic>
                    <p:nvPicPr>
                      <p:cNvPr id="0" name="图片 3087"/>
                      <p:cNvPicPr/>
                      <p:nvPr/>
                    </p:nvPicPr>
                    <p:blipFill>
                      <a:blip r:embed="rId7"/>
                      <a:stretch>
                        <a:fillRect/>
                      </a:stretch>
                    </p:blipFill>
                    <p:spPr>
                      <a:xfrm>
                        <a:off x="644525" y="1042670"/>
                        <a:ext cx="2969895" cy="1307465"/>
                      </a:xfrm>
                      <a:prstGeom prst="rect">
                        <a:avLst/>
                      </a:prstGeom>
                      <a:noFill/>
                      <a:ln w="28575" cap="flat" cmpd="sng">
                        <a:solidFill>
                          <a:srgbClr val="FF0000"/>
                        </a:solidFill>
                        <a:prstDash val="solid"/>
                        <a:miter/>
                        <a:headEnd type="none" w="med" len="med"/>
                        <a:tailEnd type="none" w="med" len="med"/>
                      </a:ln>
                    </p:spPr>
                  </p:pic>
                </p:oleObj>
              </mc:Fallback>
            </mc:AlternateContent>
          </a:graphicData>
        </a:graphic>
      </p:graphicFrame>
      <p:sp>
        <p:nvSpPr>
          <p:cNvPr id="27655" name="流程图: 多文档 27654"/>
          <p:cNvSpPr/>
          <p:nvPr/>
        </p:nvSpPr>
        <p:spPr>
          <a:xfrm>
            <a:off x="10160" y="2609215"/>
            <a:ext cx="906463" cy="655638"/>
          </a:xfrm>
          <a:prstGeom prst="flowChartMultidocument">
            <a:avLst/>
          </a:prstGeom>
          <a:solidFill>
            <a:srgbClr val="FFFF99"/>
          </a:solidFill>
          <a:ln w="12700" cap="flat" cmpd="sng">
            <a:solidFill>
              <a:schemeClr val="tx1"/>
            </a:solidFill>
            <a:prstDash val="solid"/>
            <a:miter/>
            <a:headEnd type="none" w="med" len="med"/>
            <a:tailEnd type="none" w="med" len="med"/>
          </a:ln>
        </p:spPr>
        <p:txBody>
          <a:bodyPr wrap="none" anchor="ctr">
            <a:spAutoFit/>
          </a:bodyPr>
          <a:lstStyle/>
          <a:p>
            <a:pPr>
              <a:spcBef>
                <a:spcPct val="50000"/>
              </a:spcBef>
            </a:pPr>
            <a:r>
              <a:rPr lang="zh-CN" altLang="en-US" sz="2400">
                <a:latin typeface="Times New Roman" panose="02020603050405020304" pitchFamily="2" charset="0"/>
                <a:ea typeface="楷体_GB2312" pitchFamily="1" charset="-122"/>
              </a:rPr>
              <a:t>讨论</a:t>
            </a:r>
          </a:p>
        </p:txBody>
      </p:sp>
      <p:sp>
        <p:nvSpPr>
          <p:cNvPr id="16391" name="文本框 17415">
            <a:hlinkClick r:id="rId8" action="ppaction://hlinksldjump"/>
          </p:cNvPr>
          <p:cNvSpPr txBox="1"/>
          <p:nvPr/>
        </p:nvSpPr>
        <p:spPr>
          <a:xfrm>
            <a:off x="2588260" y="152400"/>
            <a:ext cx="4922838" cy="435610"/>
          </a:xfrm>
          <a:prstGeom prst="rect">
            <a:avLst/>
          </a:prstGeom>
          <a:noFill/>
          <a:ln w="9525">
            <a:noFill/>
          </a:ln>
        </p:spPr>
        <p:txBody>
          <a:bodyPr anchor="t">
            <a:spAutoFit/>
          </a:bodyPr>
          <a:lstStyle/>
          <a:p>
            <a:pPr>
              <a:lnSpc>
                <a:spcPct val="80000"/>
              </a:lnSpc>
            </a:pPr>
            <a:r>
              <a:rPr lang="zh-CN" altLang="en-US" b="1">
                <a:solidFill>
                  <a:schemeClr val="tx2"/>
                </a:solidFill>
                <a:latin typeface="Times New Roman" panose="02020603050405020304" pitchFamily="2" charset="0"/>
                <a:ea typeface="隶书" panose="02010509060101010101" pitchFamily="1" charset="-122"/>
              </a:rPr>
              <a:t>§</a:t>
            </a:r>
            <a:r>
              <a:rPr lang="en-US" altLang="zh-CN" b="1">
                <a:solidFill>
                  <a:schemeClr val="tx2"/>
                </a:solidFill>
                <a:latin typeface="Times New Roman" panose="02020603050405020304" pitchFamily="2" charset="0"/>
                <a:ea typeface="隶书" panose="02010509060101010101" pitchFamily="1" charset="-122"/>
              </a:rPr>
              <a:t>13—5 </a:t>
            </a:r>
            <a:r>
              <a:rPr lang="zh-CN" altLang="en-US" b="1">
                <a:solidFill>
                  <a:schemeClr val="tx2"/>
                </a:solidFill>
                <a:latin typeface="Times New Roman" panose="02020603050405020304" pitchFamily="2" charset="0"/>
                <a:ea typeface="隶书" panose="02010509060101010101" pitchFamily="1" charset="-122"/>
              </a:rPr>
              <a:t>滚动轴承尺寸的选择</a:t>
            </a:r>
          </a:p>
        </p:txBody>
      </p:sp>
    </p:spTree>
  </p:cSld>
  <p:clrMapOvr>
    <a:masterClrMapping/>
  </p:clrMapOvr>
  <p:transition>
    <p:whee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grpId="0" nodeType="clickEffect">
                                  <p:stCondLst>
                                    <p:cond delay="0"/>
                                  </p:stCondLst>
                                  <p:childTnLst>
                                    <p:set>
                                      <p:cBhvr>
                                        <p:cTn id="6" dur="1" fill="hold">
                                          <p:stCondLst>
                                            <p:cond delay="0"/>
                                          </p:stCondLst>
                                        </p:cTn>
                                        <p:tgtEl>
                                          <p:spTgt spid="27655"/>
                                        </p:tgtEl>
                                        <p:attrNameLst>
                                          <p:attrName>style.visibility</p:attrName>
                                        </p:attrNameLst>
                                      </p:cBhvr>
                                      <p:to>
                                        <p:strVal val="visible"/>
                                      </p:to>
                                    </p:set>
                                    <p:animEffect transition="in" filter="fade">
                                      <p:cBhvr>
                                        <p:cTn id="7" dur="1000"/>
                                        <p:tgtEl>
                                          <p:spTgt spid="27655"/>
                                        </p:tgtEl>
                                      </p:cBhvr>
                                    </p:animEffect>
                                    <p:anim calcmode="lin" valueType="num">
                                      <p:cBhvr>
                                        <p:cTn id="8" dur="1000" fill="hold"/>
                                        <p:tgtEl>
                                          <p:spTgt spid="27655"/>
                                        </p:tgtEl>
                                        <p:attrNameLst>
                                          <p:attrName>style.rotation</p:attrName>
                                        </p:attrNameLst>
                                      </p:cBhvr>
                                      <p:tavLst>
                                        <p:tav tm="0">
                                          <p:val>
                                            <p:fltVal val="720"/>
                                          </p:val>
                                        </p:tav>
                                        <p:tav tm="100000">
                                          <p:val>
                                            <p:fltVal val="0"/>
                                          </p:val>
                                        </p:tav>
                                      </p:tavLst>
                                    </p:anim>
                                    <p:anim calcmode="lin" valueType="num">
                                      <p:cBhvr>
                                        <p:cTn id="9" dur="1000" fill="hold"/>
                                        <p:tgtEl>
                                          <p:spTgt spid="27655"/>
                                        </p:tgtEl>
                                        <p:attrNameLst>
                                          <p:attrName>ppt_h</p:attrName>
                                        </p:attrNameLst>
                                      </p:cBhvr>
                                      <p:tavLst>
                                        <p:tav tm="0">
                                          <p:val>
                                            <p:fltVal val="0"/>
                                          </p:val>
                                        </p:tav>
                                        <p:tav tm="100000">
                                          <p:val>
                                            <p:strVal val="#ppt_h"/>
                                          </p:val>
                                        </p:tav>
                                      </p:tavLst>
                                    </p:anim>
                                    <p:anim calcmode="lin" valueType="num">
                                      <p:cBhvr>
                                        <p:cTn id="10" dur="1000" fill="hold"/>
                                        <p:tgtEl>
                                          <p:spTgt spid="27655"/>
                                        </p:tgtEl>
                                        <p:attrNameLst>
                                          <p:attrName>ppt_w</p:attrName>
                                        </p:attrNameLst>
                                      </p:cBhvr>
                                      <p:tavLst>
                                        <p:tav tm="0">
                                          <p:val>
                                            <p:fltVal val="0"/>
                                          </p:val>
                                        </p:tav>
                                        <p:tav tm="100000">
                                          <p:val>
                                            <p:strVal val="#ppt_w"/>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1" fill="hold" grpId="0" nodeType="clickEffect">
                                  <p:stCondLst>
                                    <p:cond delay="0"/>
                                  </p:stCondLst>
                                  <p:childTnLst>
                                    <p:set>
                                      <p:cBhvr>
                                        <p:cTn id="14" dur="1" fill="hold">
                                          <p:stCondLst>
                                            <p:cond delay="0"/>
                                          </p:stCondLst>
                                        </p:cTn>
                                        <p:tgtEl>
                                          <p:spTgt spid="27650">
                                            <p:txEl>
                                              <p:pRg st="0" end="0"/>
                                            </p:txEl>
                                          </p:spTgt>
                                        </p:tgtEl>
                                        <p:attrNameLst>
                                          <p:attrName>style.visibility</p:attrName>
                                        </p:attrNameLst>
                                      </p:cBhvr>
                                      <p:to>
                                        <p:strVal val="visible"/>
                                      </p:to>
                                    </p:set>
                                    <p:anim calcmode="lin" valueType="num">
                                      <p:cBhvr>
                                        <p:cTn id="15" dur="500" fill="hold"/>
                                        <p:tgtEl>
                                          <p:spTgt spid="27650">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27650">
                                            <p:txEl>
                                              <p:pRg st="0" end="0"/>
                                            </p:txEl>
                                          </p:spTgt>
                                        </p:tgtEl>
                                        <p:attrNameLst>
                                          <p:attrName>ppt_y</p:attrName>
                                        </p:attrNameLst>
                                      </p:cBhvr>
                                      <p:tavLst>
                                        <p:tav tm="0">
                                          <p:val>
                                            <p:strVal val="#ppt_y-#ppt_h/2"/>
                                          </p:val>
                                        </p:tav>
                                        <p:tav tm="100000">
                                          <p:val>
                                            <p:strVal val="#ppt_y"/>
                                          </p:val>
                                        </p:tav>
                                      </p:tavLst>
                                    </p:anim>
                                    <p:anim calcmode="lin" valueType="num">
                                      <p:cBhvr>
                                        <p:cTn id="17" dur="500" fill="hold"/>
                                        <p:tgtEl>
                                          <p:spTgt spid="27650">
                                            <p:txEl>
                                              <p:pRg st="0" end="0"/>
                                            </p:txEl>
                                          </p:spTgt>
                                        </p:tgtEl>
                                        <p:attrNameLst>
                                          <p:attrName>ppt_w</p:attrName>
                                        </p:attrNameLst>
                                      </p:cBhvr>
                                      <p:tavLst>
                                        <p:tav tm="0">
                                          <p:val>
                                            <p:strVal val="#ppt_w"/>
                                          </p:val>
                                        </p:tav>
                                        <p:tav tm="100000">
                                          <p:val>
                                            <p:strVal val="#ppt_w"/>
                                          </p:val>
                                        </p:tav>
                                      </p:tavLst>
                                    </p:anim>
                                    <p:anim calcmode="lin" valueType="num">
                                      <p:cBhvr>
                                        <p:cTn id="18" dur="500" fill="hold"/>
                                        <p:tgtEl>
                                          <p:spTgt spid="27650">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27650">
                                            <p:txEl>
                                              <p:pRg st="1" end="1"/>
                                            </p:txEl>
                                          </p:spTgt>
                                        </p:tgtEl>
                                        <p:attrNameLst>
                                          <p:attrName>style.visibility</p:attrName>
                                        </p:attrNameLst>
                                      </p:cBhvr>
                                      <p:to>
                                        <p:strVal val="visible"/>
                                      </p:to>
                                    </p:set>
                                    <p:animEffect transition="in" filter="dissolve">
                                      <p:cBhvr>
                                        <p:cTn id="23" dur="500"/>
                                        <p:tgtEl>
                                          <p:spTgt spid="27650">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27650">
                                            <p:txEl>
                                              <p:pRg st="2" end="2"/>
                                            </p:txEl>
                                          </p:spTgt>
                                        </p:tgtEl>
                                        <p:attrNameLst>
                                          <p:attrName>style.visibility</p:attrName>
                                        </p:attrNameLst>
                                      </p:cBhvr>
                                      <p:to>
                                        <p:strVal val="visible"/>
                                      </p:to>
                                    </p:set>
                                    <p:animEffect transition="in" filter="dissolve">
                                      <p:cBhvr>
                                        <p:cTn id="28" dur="500"/>
                                        <p:tgtEl>
                                          <p:spTgt spid="2765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uiExpand="1" build="p" bldLvl="5"/>
      <p:bldP spid="27655"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文本框 28673"/>
          <p:cNvSpPr txBox="1"/>
          <p:nvPr/>
        </p:nvSpPr>
        <p:spPr>
          <a:xfrm>
            <a:off x="19050" y="699135"/>
            <a:ext cx="4657725" cy="519113"/>
          </a:xfrm>
          <a:prstGeom prst="rect">
            <a:avLst/>
          </a:prstGeom>
          <a:noFill/>
          <a:ln w="9525">
            <a:noFill/>
          </a:ln>
        </p:spPr>
        <p:txBody>
          <a:bodyPr anchor="t">
            <a:spAutoFit/>
          </a:bodyPr>
          <a:lstStyle/>
          <a:p>
            <a:r>
              <a:rPr lang="zh-CN" altLang="en-US">
                <a:solidFill>
                  <a:srgbClr val="660066"/>
                </a:solidFill>
                <a:latin typeface="Times New Roman" panose="02020603050405020304" pitchFamily="2" charset="0"/>
                <a:ea typeface="华文中宋" panose="02010600040101010101" pitchFamily="2" charset="-122"/>
              </a:rPr>
              <a:t>六、滚动轴承的当量动载荷</a:t>
            </a:r>
          </a:p>
        </p:txBody>
      </p:sp>
      <p:sp>
        <p:nvSpPr>
          <p:cNvPr id="28675" name="文本框 28674"/>
          <p:cNvSpPr txBox="1"/>
          <p:nvPr/>
        </p:nvSpPr>
        <p:spPr>
          <a:xfrm>
            <a:off x="77788" y="1122998"/>
            <a:ext cx="9066212" cy="968375"/>
          </a:xfrm>
          <a:prstGeom prst="rect">
            <a:avLst/>
          </a:prstGeom>
          <a:noFill/>
          <a:ln w="9525">
            <a:noFill/>
          </a:ln>
        </p:spPr>
        <p:txBody>
          <a:bodyPr anchor="t">
            <a:spAutoFit/>
          </a:bodyPr>
          <a:lstStyle/>
          <a:p>
            <a:pPr>
              <a:lnSpc>
                <a:spcPct val="120000"/>
              </a:lnSpc>
            </a:pPr>
            <a:r>
              <a:rPr lang="zh-CN" altLang="en-US" sz="2400">
                <a:latin typeface="Times New Roman" panose="02020603050405020304" pitchFamily="2" charset="0"/>
                <a:ea typeface="华文中宋" panose="02010600040101010101" pitchFamily="2" charset="-122"/>
              </a:rPr>
              <a:t>　　在进行轴承寿命计算时，应把作用在轴承上的实际载荷转换为与实验条件相一致载荷</a:t>
            </a:r>
            <a:r>
              <a:rPr lang="en-US" altLang="zh-CN" sz="2400">
                <a:latin typeface="Times New Roman" panose="02020603050405020304" pitchFamily="2" charset="0"/>
                <a:ea typeface="华文中宋" panose="02010600040101010101" pitchFamily="2" charset="-122"/>
              </a:rPr>
              <a:t>——</a:t>
            </a:r>
            <a:r>
              <a:rPr lang="zh-CN" altLang="en-US" sz="2400" i="1">
                <a:solidFill>
                  <a:srgbClr val="CC3300"/>
                </a:solidFill>
                <a:latin typeface="Times New Roman" panose="02020603050405020304" pitchFamily="2" charset="0"/>
                <a:ea typeface="华文中宋" panose="02010600040101010101" pitchFamily="2" charset="-122"/>
              </a:rPr>
              <a:t>当量动载荷</a:t>
            </a:r>
            <a:r>
              <a:rPr lang="zh-CN" altLang="en-US" sz="2400">
                <a:latin typeface="Times New Roman" panose="02020603050405020304" pitchFamily="2" charset="0"/>
                <a:ea typeface="华文中宋" panose="02010600040101010101" pitchFamily="2" charset="-122"/>
              </a:rPr>
              <a:t>。</a:t>
            </a:r>
          </a:p>
        </p:txBody>
      </p:sp>
      <p:sp>
        <p:nvSpPr>
          <p:cNvPr id="28676" name="文本框 28675"/>
          <p:cNvSpPr txBox="1"/>
          <p:nvPr/>
        </p:nvSpPr>
        <p:spPr>
          <a:xfrm>
            <a:off x="774700" y="2061210"/>
            <a:ext cx="5365750" cy="457200"/>
          </a:xfrm>
          <a:prstGeom prst="rect">
            <a:avLst/>
          </a:prstGeom>
          <a:noFill/>
          <a:ln w="9525">
            <a:noFill/>
          </a:ln>
        </p:spPr>
        <p:txBody>
          <a:bodyPr wrap="none" anchor="t">
            <a:spAutoFit/>
          </a:bodyPr>
          <a:lstStyle/>
          <a:p>
            <a:r>
              <a:rPr lang="zh-CN" altLang="en-US" sz="2400">
                <a:latin typeface="Times New Roman" panose="02020603050405020304" pitchFamily="2" charset="0"/>
                <a:ea typeface="华文中宋" panose="02010600040101010101" pitchFamily="2" charset="-122"/>
              </a:rPr>
              <a:t>各类轴承的当量动载荷可按下式计算：</a:t>
            </a:r>
          </a:p>
        </p:txBody>
      </p:sp>
      <p:graphicFrame>
        <p:nvGraphicFramePr>
          <p:cNvPr id="28677" name="对象 28676"/>
          <p:cNvGraphicFramePr>
            <a:graphicFrameLocks noChangeAspect="1"/>
          </p:cNvGraphicFramePr>
          <p:nvPr/>
        </p:nvGraphicFramePr>
        <p:xfrm>
          <a:off x="2705259" y="2437448"/>
          <a:ext cx="2398395" cy="476250"/>
        </p:xfrm>
        <a:graphic>
          <a:graphicData uri="http://schemas.openxmlformats.org/presentationml/2006/ole">
            <mc:AlternateContent xmlns:mc="http://schemas.openxmlformats.org/markup-compatibility/2006">
              <mc:Choice xmlns:v="urn:schemas-microsoft-com:vml" Requires="v">
                <p:oleObj spid="_x0000_s1036" r:id="rId3" imgW="1155700" imgH="228600" progId="Equation.3">
                  <p:embed/>
                </p:oleObj>
              </mc:Choice>
              <mc:Fallback>
                <p:oleObj r:id="rId3" imgW="1155700" imgH="228600" progId="Equation.3">
                  <p:embed/>
                  <p:pic>
                    <p:nvPicPr>
                      <p:cNvPr id="0" name="图片 3089"/>
                      <p:cNvPicPr/>
                      <p:nvPr/>
                    </p:nvPicPr>
                    <p:blipFill>
                      <a:blip r:embed="rId4"/>
                      <a:stretch>
                        <a:fillRect/>
                      </a:stretch>
                    </p:blipFill>
                    <p:spPr>
                      <a:xfrm>
                        <a:off x="2705259" y="2437448"/>
                        <a:ext cx="2398395" cy="476250"/>
                      </a:xfrm>
                      <a:prstGeom prst="rect">
                        <a:avLst/>
                      </a:prstGeom>
                      <a:noFill/>
                      <a:ln w="38100">
                        <a:noFill/>
                        <a:miter/>
                      </a:ln>
                    </p:spPr>
                  </p:pic>
                </p:oleObj>
              </mc:Fallback>
            </mc:AlternateContent>
          </a:graphicData>
        </a:graphic>
      </p:graphicFrame>
      <p:sp>
        <p:nvSpPr>
          <p:cNvPr id="28678" name="文本框 28677"/>
          <p:cNvSpPr txBox="1"/>
          <p:nvPr/>
        </p:nvSpPr>
        <p:spPr>
          <a:xfrm>
            <a:off x="150813" y="2913063"/>
            <a:ext cx="6529387" cy="396875"/>
          </a:xfrm>
          <a:prstGeom prst="rect">
            <a:avLst/>
          </a:prstGeom>
          <a:noFill/>
          <a:ln w="9525">
            <a:noFill/>
          </a:ln>
        </p:spPr>
        <p:txBody>
          <a:bodyPr wrap="none" anchor="t">
            <a:spAutoFit/>
          </a:bodyPr>
          <a:lstStyle/>
          <a:p>
            <a:r>
              <a:rPr lang="zh-CN" altLang="en-US" sz="2000">
                <a:latin typeface="Times New Roman" panose="02020603050405020304" pitchFamily="2" charset="0"/>
                <a:ea typeface="华文中宋" panose="02010600040101010101" pitchFamily="2" charset="-122"/>
              </a:rPr>
              <a:t>式中：</a:t>
            </a:r>
            <a:r>
              <a:rPr lang="en-US" altLang="zh-CN" sz="2000" i="1">
                <a:latin typeface="Times New Roman" panose="02020603050405020304" pitchFamily="2" charset="0"/>
                <a:ea typeface="华文中宋" panose="02010600040101010101" pitchFamily="2" charset="-122"/>
              </a:rPr>
              <a:t>F</a:t>
            </a:r>
            <a:r>
              <a:rPr lang="en-US" altLang="zh-CN" sz="2000" baseline="-10000">
                <a:latin typeface="Times New Roman" panose="02020603050405020304" pitchFamily="2" charset="0"/>
                <a:ea typeface="华文中宋" panose="02010600040101010101" pitchFamily="2" charset="-122"/>
              </a:rPr>
              <a:t>r</a:t>
            </a:r>
            <a:r>
              <a:rPr lang="zh-CN" altLang="en-US" sz="2000">
                <a:latin typeface="Times New Roman" panose="02020603050405020304" pitchFamily="2" charset="0"/>
                <a:ea typeface="华文中宋" panose="02010600040101010101" pitchFamily="2" charset="-122"/>
              </a:rPr>
              <a:t>与</a:t>
            </a:r>
            <a:r>
              <a:rPr lang="en-US" altLang="zh-CN" sz="2000" i="1">
                <a:latin typeface="Times New Roman" panose="02020603050405020304" pitchFamily="2" charset="0"/>
                <a:ea typeface="华文中宋" panose="02010600040101010101" pitchFamily="2" charset="-122"/>
              </a:rPr>
              <a:t>F</a:t>
            </a:r>
            <a:r>
              <a:rPr lang="en-US" altLang="zh-CN" sz="2000" baseline="-10000">
                <a:latin typeface="Times New Roman" panose="02020603050405020304" pitchFamily="2" charset="0"/>
                <a:ea typeface="华文中宋" panose="02010600040101010101" pitchFamily="2" charset="-122"/>
              </a:rPr>
              <a:t>a</a:t>
            </a:r>
            <a:r>
              <a:rPr lang="zh-CN" altLang="en-US" sz="2000">
                <a:latin typeface="Times New Roman" panose="02020603050405020304" pitchFamily="2" charset="0"/>
                <a:ea typeface="华文中宋" panose="02010600040101010101" pitchFamily="2" charset="-122"/>
              </a:rPr>
              <a:t>分别为轴承实际承受的径向载荷与轴向载荷 </a:t>
            </a:r>
          </a:p>
        </p:txBody>
      </p:sp>
      <p:sp>
        <p:nvSpPr>
          <p:cNvPr id="28679" name="文本框 28678"/>
          <p:cNvSpPr txBox="1"/>
          <p:nvPr/>
        </p:nvSpPr>
        <p:spPr>
          <a:xfrm>
            <a:off x="919163" y="3336925"/>
            <a:ext cx="8262937" cy="398780"/>
          </a:xfrm>
          <a:prstGeom prst="rect">
            <a:avLst/>
          </a:prstGeom>
          <a:noFill/>
          <a:ln w="9525">
            <a:noFill/>
          </a:ln>
        </p:spPr>
        <p:txBody>
          <a:bodyPr anchor="t">
            <a:spAutoFit/>
          </a:bodyPr>
          <a:lstStyle/>
          <a:p>
            <a:r>
              <a:rPr lang="zh-CN" altLang="en-US" sz="2000" i="1" dirty="0">
                <a:latin typeface="Times New Roman" panose="02020603050405020304" pitchFamily="2" charset="0"/>
                <a:ea typeface="华文中宋" panose="02010600040101010101" pitchFamily="2" charset="-122"/>
              </a:rPr>
              <a:t>X</a:t>
            </a:r>
            <a:r>
              <a:rPr lang="zh-CN" altLang="en-US" sz="2000" dirty="0">
                <a:latin typeface="Times New Roman" panose="02020603050405020304" pitchFamily="2" charset="0"/>
                <a:ea typeface="华文中宋" panose="02010600040101010101" pitchFamily="2" charset="-122"/>
              </a:rPr>
              <a:t>、</a:t>
            </a:r>
            <a:r>
              <a:rPr lang="zh-CN" altLang="en-US" sz="2000" i="1" dirty="0">
                <a:latin typeface="Times New Roman" panose="02020603050405020304" pitchFamily="2" charset="0"/>
                <a:ea typeface="华文中宋" panose="02010600040101010101" pitchFamily="2" charset="-122"/>
              </a:rPr>
              <a:t>Y</a:t>
            </a:r>
            <a:r>
              <a:rPr lang="zh-CN" altLang="en-US" sz="2000" dirty="0">
                <a:latin typeface="Times New Roman" panose="02020603050405020304" pitchFamily="2" charset="0"/>
                <a:ea typeface="华文中宋" panose="02010600040101010101" pitchFamily="2" charset="-122"/>
              </a:rPr>
              <a:t>分别为轴承的径向动载荷系数与轴向动载荷系数</a:t>
            </a:r>
            <a:r>
              <a:rPr lang="zh-CN" altLang="en-US" sz="1400" dirty="0">
                <a:latin typeface="Times New Roman" panose="02020603050405020304" pitchFamily="2" charset="0"/>
                <a:ea typeface="华文中宋" panose="02010600040101010101" pitchFamily="2" charset="-122"/>
              </a:rPr>
              <a:t>(查表1</a:t>
            </a:r>
            <a:r>
              <a:rPr lang="en-US" altLang="zh-CN" sz="1400" dirty="0">
                <a:latin typeface="Times New Roman" panose="02020603050405020304" pitchFamily="2" charset="0"/>
                <a:ea typeface="华文中宋" panose="02010600040101010101" pitchFamily="2" charset="-122"/>
              </a:rPr>
              <a:t>3</a:t>
            </a:r>
            <a:r>
              <a:rPr lang="zh-CN" altLang="en-US" sz="1400" dirty="0">
                <a:latin typeface="Times New Roman" panose="02020603050405020304" pitchFamily="2" charset="0"/>
                <a:ea typeface="华文中宋" panose="02010600040101010101" pitchFamily="2" charset="-122"/>
              </a:rPr>
              <a:t>—</a:t>
            </a:r>
            <a:r>
              <a:rPr lang="en-US" altLang="zh-CN" sz="1400" dirty="0">
                <a:latin typeface="Times New Roman" panose="02020603050405020304" pitchFamily="2" charset="0"/>
                <a:ea typeface="华文中宋" panose="02010600040101010101" pitchFamily="2" charset="-122"/>
              </a:rPr>
              <a:t>5</a:t>
            </a:r>
            <a:r>
              <a:rPr lang="zh-CN" altLang="en-US" sz="1400" dirty="0">
                <a:latin typeface="Times New Roman" panose="02020603050405020304" pitchFamily="2" charset="0"/>
                <a:ea typeface="华文中宋" panose="02010600040101010101" pitchFamily="2" charset="-122"/>
              </a:rPr>
              <a:t>）</a:t>
            </a:r>
            <a:r>
              <a:rPr lang="zh-CN" altLang="en-US" sz="2000" dirty="0">
                <a:latin typeface="Times New Roman" panose="02020603050405020304" pitchFamily="2" charset="0"/>
                <a:ea typeface="华文中宋" panose="02010600040101010101" pitchFamily="2" charset="-122"/>
              </a:rPr>
              <a:t> </a:t>
            </a:r>
          </a:p>
        </p:txBody>
      </p:sp>
      <p:graphicFrame>
        <p:nvGraphicFramePr>
          <p:cNvPr id="28680" name="对象 28679"/>
          <p:cNvGraphicFramePr>
            <a:graphicFrameLocks noChangeAspect="1"/>
          </p:cNvGraphicFramePr>
          <p:nvPr/>
        </p:nvGraphicFramePr>
        <p:xfrm>
          <a:off x="1279525" y="4228465"/>
          <a:ext cx="534988" cy="825500"/>
        </p:xfrm>
        <a:graphic>
          <a:graphicData uri="http://schemas.openxmlformats.org/presentationml/2006/ole">
            <mc:AlternateContent xmlns:mc="http://schemas.openxmlformats.org/markup-compatibility/2006">
              <mc:Choice xmlns:v="urn:schemas-microsoft-com:vml" Requires="v">
                <p:oleObj spid="_x0000_s1037" r:id="rId5" imgW="280035" imgH="432435" progId="Equation.3">
                  <p:embed/>
                </p:oleObj>
              </mc:Choice>
              <mc:Fallback>
                <p:oleObj r:id="rId5" imgW="280035" imgH="432435" progId="Equation.3">
                  <p:embed/>
                  <p:pic>
                    <p:nvPicPr>
                      <p:cNvPr id="0" name="图片 3098"/>
                      <p:cNvPicPr/>
                      <p:nvPr/>
                    </p:nvPicPr>
                    <p:blipFill>
                      <a:blip r:embed="rId6"/>
                      <a:stretch>
                        <a:fillRect/>
                      </a:stretch>
                    </p:blipFill>
                    <p:spPr>
                      <a:xfrm>
                        <a:off x="1279525" y="4228465"/>
                        <a:ext cx="534988" cy="825500"/>
                      </a:xfrm>
                      <a:prstGeom prst="rect">
                        <a:avLst/>
                      </a:prstGeom>
                      <a:noFill/>
                      <a:ln w="38100">
                        <a:noFill/>
                        <a:miter/>
                      </a:ln>
                    </p:spPr>
                  </p:pic>
                </p:oleObj>
              </mc:Fallback>
            </mc:AlternateContent>
          </a:graphicData>
        </a:graphic>
      </p:graphicFrame>
      <p:sp>
        <p:nvSpPr>
          <p:cNvPr id="28681" name="直接连接符 28680"/>
          <p:cNvSpPr/>
          <p:nvPr/>
        </p:nvSpPr>
        <p:spPr>
          <a:xfrm>
            <a:off x="2332038" y="4625340"/>
            <a:ext cx="533400" cy="0"/>
          </a:xfrm>
          <a:prstGeom prst="line">
            <a:avLst/>
          </a:prstGeom>
          <a:ln w="28575" cap="flat" cmpd="sng">
            <a:solidFill>
              <a:schemeClr val="accent1"/>
            </a:solidFill>
            <a:prstDash val="solid"/>
            <a:round/>
            <a:headEnd type="none" w="med" len="med"/>
            <a:tailEnd type="triangle" w="med" len="lg"/>
          </a:ln>
        </p:spPr>
        <p:txBody>
          <a:bodyPr anchor="t"/>
          <a:lstStyle/>
          <a:p>
            <a:endParaRPr lang="zh-CN" altLang="en-US">
              <a:latin typeface="Times New Roman" panose="02020603050405020304" pitchFamily="2" charset="0"/>
              <a:ea typeface="宋体" panose="02010600030101010101" pitchFamily="2" charset="-122"/>
            </a:endParaRPr>
          </a:p>
        </p:txBody>
      </p:sp>
      <p:graphicFrame>
        <p:nvGraphicFramePr>
          <p:cNvPr id="28682" name="对象 28681"/>
          <p:cNvGraphicFramePr>
            <a:graphicFrameLocks noChangeAspect="1"/>
          </p:cNvGraphicFramePr>
          <p:nvPr/>
        </p:nvGraphicFramePr>
        <p:xfrm>
          <a:off x="2947988" y="4368165"/>
          <a:ext cx="393700" cy="481013"/>
        </p:xfrm>
        <a:graphic>
          <a:graphicData uri="http://schemas.openxmlformats.org/presentationml/2006/ole">
            <mc:AlternateContent xmlns:mc="http://schemas.openxmlformats.org/markup-compatibility/2006">
              <mc:Choice xmlns:v="urn:schemas-microsoft-com:vml" Requires="v">
                <p:oleObj spid="_x0000_s1038" r:id="rId7" imgW="114935" imgH="140335" progId="Equation.3">
                  <p:embed/>
                </p:oleObj>
              </mc:Choice>
              <mc:Fallback>
                <p:oleObj r:id="rId7" imgW="114935" imgH="140335" progId="Equation.3">
                  <p:embed/>
                  <p:pic>
                    <p:nvPicPr>
                      <p:cNvPr id="0" name="图片 3092"/>
                      <p:cNvPicPr/>
                      <p:nvPr/>
                    </p:nvPicPr>
                    <p:blipFill>
                      <a:blip r:embed="rId8"/>
                      <a:stretch>
                        <a:fillRect/>
                      </a:stretch>
                    </p:blipFill>
                    <p:spPr>
                      <a:xfrm>
                        <a:off x="2947988" y="4368165"/>
                        <a:ext cx="393700" cy="481013"/>
                      </a:xfrm>
                      <a:prstGeom prst="rect">
                        <a:avLst/>
                      </a:prstGeom>
                      <a:noFill/>
                      <a:ln w="38100">
                        <a:noFill/>
                        <a:miter/>
                      </a:ln>
                    </p:spPr>
                  </p:pic>
                </p:oleObj>
              </mc:Fallback>
            </mc:AlternateContent>
          </a:graphicData>
        </a:graphic>
      </p:graphicFrame>
      <p:sp>
        <p:nvSpPr>
          <p:cNvPr id="28683" name="直接连接符 28682"/>
          <p:cNvSpPr/>
          <p:nvPr/>
        </p:nvSpPr>
        <p:spPr>
          <a:xfrm>
            <a:off x="3344863" y="4612640"/>
            <a:ext cx="609600" cy="0"/>
          </a:xfrm>
          <a:prstGeom prst="line">
            <a:avLst/>
          </a:prstGeom>
          <a:ln w="28575" cap="flat" cmpd="sng">
            <a:solidFill>
              <a:schemeClr val="accent1"/>
            </a:solidFill>
            <a:prstDash val="solid"/>
            <a:round/>
            <a:headEnd type="none" w="med" len="med"/>
            <a:tailEnd type="triangle" w="med" len="lg"/>
          </a:ln>
        </p:spPr>
        <p:txBody>
          <a:bodyPr anchor="t"/>
          <a:lstStyle/>
          <a:p>
            <a:endParaRPr lang="zh-CN" altLang="en-US">
              <a:latin typeface="Times New Roman" panose="02020603050405020304" pitchFamily="2" charset="0"/>
              <a:ea typeface="宋体" panose="02010600030101010101" pitchFamily="2" charset="-122"/>
            </a:endParaRPr>
          </a:p>
        </p:txBody>
      </p:sp>
      <p:graphicFrame>
        <p:nvGraphicFramePr>
          <p:cNvPr id="28684" name="对象 28683"/>
          <p:cNvGraphicFramePr>
            <a:graphicFrameLocks noChangeAspect="1"/>
          </p:cNvGraphicFramePr>
          <p:nvPr/>
        </p:nvGraphicFramePr>
        <p:xfrm>
          <a:off x="3959225" y="3898265"/>
          <a:ext cx="533400" cy="1409700"/>
        </p:xfrm>
        <a:graphic>
          <a:graphicData uri="http://schemas.openxmlformats.org/presentationml/2006/ole">
            <mc:AlternateContent xmlns:mc="http://schemas.openxmlformats.org/markup-compatibility/2006">
              <mc:Choice xmlns:v="urn:schemas-microsoft-com:vml" Requires="v">
                <p:oleObj spid="_x0000_s1039" r:id="rId9" imgW="165735" imgH="216535" progId="Equation.3">
                  <p:embed/>
                </p:oleObj>
              </mc:Choice>
              <mc:Fallback>
                <p:oleObj r:id="rId9" imgW="165735" imgH="216535" progId="Equation.3">
                  <p:embed/>
                  <p:pic>
                    <p:nvPicPr>
                      <p:cNvPr id="0" name="图片 3095"/>
                      <p:cNvPicPr/>
                      <p:nvPr/>
                    </p:nvPicPr>
                    <p:blipFill>
                      <a:blip r:embed="rId10"/>
                      <a:stretch>
                        <a:fillRect/>
                      </a:stretch>
                    </p:blipFill>
                    <p:spPr>
                      <a:xfrm>
                        <a:off x="3959225" y="3898265"/>
                        <a:ext cx="533400" cy="1409700"/>
                      </a:xfrm>
                      <a:prstGeom prst="rect">
                        <a:avLst/>
                      </a:prstGeom>
                      <a:noFill/>
                      <a:ln w="38100">
                        <a:noFill/>
                        <a:miter/>
                      </a:ln>
                    </p:spPr>
                  </p:pic>
                </p:oleObj>
              </mc:Fallback>
            </mc:AlternateContent>
          </a:graphicData>
        </a:graphic>
      </p:graphicFrame>
      <p:graphicFrame>
        <p:nvGraphicFramePr>
          <p:cNvPr id="28685" name="对象 28684"/>
          <p:cNvGraphicFramePr>
            <a:graphicFrameLocks noChangeAspect="1"/>
          </p:cNvGraphicFramePr>
          <p:nvPr/>
        </p:nvGraphicFramePr>
        <p:xfrm>
          <a:off x="4332288" y="3685540"/>
          <a:ext cx="3992562" cy="881063"/>
        </p:xfrm>
        <a:graphic>
          <a:graphicData uri="http://schemas.openxmlformats.org/presentationml/2006/ole">
            <mc:AlternateContent xmlns:mc="http://schemas.openxmlformats.org/markup-compatibility/2006">
              <mc:Choice xmlns:v="urn:schemas-microsoft-com:vml" Requires="v">
                <p:oleObj spid="_x0000_s1040" r:id="rId11" imgW="1955165" imgH="431800" progId="Equation.3">
                  <p:embed/>
                </p:oleObj>
              </mc:Choice>
              <mc:Fallback>
                <p:oleObj r:id="rId11" imgW="1955165" imgH="431800" progId="Equation.3">
                  <p:embed/>
                  <p:pic>
                    <p:nvPicPr>
                      <p:cNvPr id="0" name="图片 3093"/>
                      <p:cNvPicPr/>
                      <p:nvPr/>
                    </p:nvPicPr>
                    <p:blipFill>
                      <a:blip r:embed="rId12"/>
                      <a:stretch>
                        <a:fillRect/>
                      </a:stretch>
                    </p:blipFill>
                    <p:spPr>
                      <a:xfrm>
                        <a:off x="4332288" y="3685540"/>
                        <a:ext cx="3992562" cy="881063"/>
                      </a:xfrm>
                      <a:prstGeom prst="rect">
                        <a:avLst/>
                      </a:prstGeom>
                      <a:noFill/>
                      <a:ln w="38100">
                        <a:noFill/>
                        <a:miter/>
                      </a:ln>
                    </p:spPr>
                  </p:pic>
                </p:oleObj>
              </mc:Fallback>
            </mc:AlternateContent>
          </a:graphicData>
        </a:graphic>
      </p:graphicFrame>
      <p:graphicFrame>
        <p:nvGraphicFramePr>
          <p:cNvPr id="28686" name="对象 28685"/>
          <p:cNvGraphicFramePr>
            <a:graphicFrameLocks noChangeAspect="1"/>
          </p:cNvGraphicFramePr>
          <p:nvPr/>
        </p:nvGraphicFramePr>
        <p:xfrm>
          <a:off x="4305300" y="4461828"/>
          <a:ext cx="4219575" cy="930275"/>
        </p:xfrm>
        <a:graphic>
          <a:graphicData uri="http://schemas.openxmlformats.org/presentationml/2006/ole">
            <mc:AlternateContent xmlns:mc="http://schemas.openxmlformats.org/markup-compatibility/2006">
              <mc:Choice xmlns:v="urn:schemas-microsoft-com:vml" Requires="v">
                <p:oleObj spid="_x0000_s1041" r:id="rId13" imgW="1955165" imgH="431800" progId="Equation.3">
                  <p:embed/>
                </p:oleObj>
              </mc:Choice>
              <mc:Fallback>
                <p:oleObj r:id="rId13" imgW="1955165" imgH="431800" progId="Equation.3">
                  <p:embed/>
                  <p:pic>
                    <p:nvPicPr>
                      <p:cNvPr id="0" name="图片 3097"/>
                      <p:cNvPicPr/>
                      <p:nvPr/>
                    </p:nvPicPr>
                    <p:blipFill>
                      <a:blip r:embed="rId14"/>
                      <a:stretch>
                        <a:fillRect/>
                      </a:stretch>
                    </p:blipFill>
                    <p:spPr>
                      <a:xfrm>
                        <a:off x="4305300" y="4461828"/>
                        <a:ext cx="4219575" cy="930275"/>
                      </a:xfrm>
                      <a:prstGeom prst="rect">
                        <a:avLst/>
                      </a:prstGeom>
                      <a:noFill/>
                      <a:ln w="38100">
                        <a:noFill/>
                        <a:miter/>
                      </a:ln>
                    </p:spPr>
                  </p:pic>
                </p:oleObj>
              </mc:Fallback>
            </mc:AlternateContent>
          </a:graphicData>
        </a:graphic>
      </p:graphicFrame>
      <p:sp>
        <p:nvSpPr>
          <p:cNvPr id="28687" name="文本框 28686"/>
          <p:cNvSpPr txBox="1"/>
          <p:nvPr/>
        </p:nvSpPr>
        <p:spPr>
          <a:xfrm>
            <a:off x="327025" y="4355465"/>
            <a:ext cx="1147763" cy="457200"/>
          </a:xfrm>
          <a:prstGeom prst="rect">
            <a:avLst/>
          </a:prstGeom>
          <a:noFill/>
          <a:ln w="9525">
            <a:noFill/>
          </a:ln>
        </p:spPr>
        <p:txBody>
          <a:bodyPr anchor="t">
            <a:spAutoFit/>
          </a:bodyPr>
          <a:lstStyle/>
          <a:p>
            <a:pPr>
              <a:spcBef>
                <a:spcPct val="50000"/>
              </a:spcBef>
            </a:pPr>
            <a:r>
              <a:rPr lang="zh-CN" altLang="en-US" sz="2400">
                <a:latin typeface="Times New Roman" panose="02020603050405020304" pitchFamily="2" charset="0"/>
                <a:ea typeface="华文中宋" panose="02010600040101010101" pitchFamily="2" charset="-122"/>
              </a:rPr>
              <a:t>根据</a:t>
            </a:r>
          </a:p>
        </p:txBody>
      </p:sp>
      <p:graphicFrame>
        <p:nvGraphicFramePr>
          <p:cNvPr id="28688" name="对象 28687"/>
          <p:cNvGraphicFramePr>
            <a:graphicFrameLocks noChangeAspect="1"/>
          </p:cNvGraphicFramePr>
          <p:nvPr/>
        </p:nvGraphicFramePr>
        <p:xfrm>
          <a:off x="198438" y="5176203"/>
          <a:ext cx="1111250" cy="571500"/>
        </p:xfrm>
        <a:graphic>
          <a:graphicData uri="http://schemas.openxmlformats.org/presentationml/2006/ole">
            <mc:AlternateContent xmlns:mc="http://schemas.openxmlformats.org/markup-compatibility/2006">
              <mc:Choice xmlns:v="urn:schemas-microsoft-com:vml" Requires="v">
                <p:oleObj spid="_x0000_s1042" r:id="rId15" imgW="445770" imgH="229235" progId="Equation.3">
                  <p:embed/>
                </p:oleObj>
              </mc:Choice>
              <mc:Fallback>
                <p:oleObj r:id="rId15" imgW="445770" imgH="229235" progId="Equation.3">
                  <p:embed/>
                  <p:pic>
                    <p:nvPicPr>
                      <p:cNvPr id="0" name="图片 3096"/>
                      <p:cNvPicPr/>
                      <p:nvPr/>
                    </p:nvPicPr>
                    <p:blipFill>
                      <a:blip r:embed="rId16"/>
                      <a:stretch>
                        <a:fillRect/>
                      </a:stretch>
                    </p:blipFill>
                    <p:spPr>
                      <a:xfrm>
                        <a:off x="198438" y="5176203"/>
                        <a:ext cx="1111250" cy="571500"/>
                      </a:xfrm>
                      <a:prstGeom prst="rect">
                        <a:avLst/>
                      </a:prstGeom>
                      <a:noFill/>
                      <a:ln w="38100">
                        <a:noFill/>
                        <a:miter/>
                      </a:ln>
                    </p:spPr>
                  </p:pic>
                </p:oleObj>
              </mc:Fallback>
            </mc:AlternateContent>
          </a:graphicData>
        </a:graphic>
      </p:graphicFrame>
      <p:sp>
        <p:nvSpPr>
          <p:cNvPr id="28689" name="文本框 28688"/>
          <p:cNvSpPr txBox="1"/>
          <p:nvPr/>
        </p:nvSpPr>
        <p:spPr>
          <a:xfrm>
            <a:off x="1455738" y="5217160"/>
            <a:ext cx="5410200" cy="457200"/>
          </a:xfrm>
          <a:prstGeom prst="rect">
            <a:avLst/>
          </a:prstGeom>
          <a:noFill/>
          <a:ln w="9525">
            <a:noFill/>
          </a:ln>
        </p:spPr>
        <p:txBody>
          <a:bodyPr anchor="t">
            <a:spAutoFit/>
          </a:bodyPr>
          <a:lstStyle/>
          <a:p>
            <a:pPr>
              <a:spcBef>
                <a:spcPct val="50000"/>
              </a:spcBef>
            </a:pPr>
            <a:r>
              <a:rPr lang="zh-CN" altLang="en-US" sz="2400">
                <a:latin typeface="Tahoma" panose="020B0604030504040204" pitchFamily="2" charset="0"/>
                <a:ea typeface="华文中宋" panose="02010600040101010101" pitchFamily="2" charset="-122"/>
              </a:rPr>
              <a:t>轴承的基本额定静载荷，查轴承手册；</a:t>
            </a:r>
          </a:p>
        </p:txBody>
      </p:sp>
      <p:graphicFrame>
        <p:nvGraphicFramePr>
          <p:cNvPr id="28690" name="对象 28689"/>
          <p:cNvGraphicFramePr>
            <a:graphicFrameLocks noChangeAspect="1"/>
          </p:cNvGraphicFramePr>
          <p:nvPr/>
        </p:nvGraphicFramePr>
        <p:xfrm>
          <a:off x="411163" y="5715000"/>
          <a:ext cx="774700" cy="419100"/>
        </p:xfrm>
        <a:graphic>
          <a:graphicData uri="http://schemas.openxmlformats.org/presentationml/2006/ole">
            <mc:AlternateContent xmlns:mc="http://schemas.openxmlformats.org/markup-compatibility/2006">
              <mc:Choice xmlns:v="urn:schemas-microsoft-com:vml" Requires="v">
                <p:oleObj spid="_x0000_s1043" r:id="rId17" imgW="305435" imgH="139700" progId="Equation.3">
                  <p:embed/>
                </p:oleObj>
              </mc:Choice>
              <mc:Fallback>
                <p:oleObj r:id="rId17" imgW="305435" imgH="139700" progId="Equation.3">
                  <p:embed/>
                  <p:pic>
                    <p:nvPicPr>
                      <p:cNvPr id="0" name="图片 3094"/>
                      <p:cNvPicPr/>
                      <p:nvPr/>
                    </p:nvPicPr>
                    <p:blipFill>
                      <a:blip r:embed="rId18"/>
                      <a:stretch>
                        <a:fillRect/>
                      </a:stretch>
                    </p:blipFill>
                    <p:spPr>
                      <a:xfrm>
                        <a:off x="411163" y="5715000"/>
                        <a:ext cx="774700" cy="419100"/>
                      </a:xfrm>
                      <a:prstGeom prst="rect">
                        <a:avLst/>
                      </a:prstGeom>
                      <a:noFill/>
                      <a:ln w="38100">
                        <a:noFill/>
                        <a:miter/>
                      </a:ln>
                    </p:spPr>
                  </p:pic>
                </p:oleObj>
              </mc:Fallback>
            </mc:AlternateContent>
          </a:graphicData>
        </a:graphic>
      </p:graphicFrame>
      <p:sp>
        <p:nvSpPr>
          <p:cNvPr id="28691" name="文本框 28690"/>
          <p:cNvSpPr txBox="1"/>
          <p:nvPr/>
        </p:nvSpPr>
        <p:spPr>
          <a:xfrm>
            <a:off x="1470025" y="5651500"/>
            <a:ext cx="6929438" cy="1187450"/>
          </a:xfrm>
          <a:prstGeom prst="rect">
            <a:avLst/>
          </a:prstGeom>
          <a:noFill/>
          <a:ln w="9525">
            <a:noFill/>
          </a:ln>
        </p:spPr>
        <p:txBody>
          <a:bodyPr anchor="t">
            <a:spAutoFit/>
          </a:bodyPr>
          <a:lstStyle/>
          <a:p>
            <a:pPr>
              <a:spcBef>
                <a:spcPct val="50000"/>
              </a:spcBef>
            </a:pPr>
            <a:r>
              <a:rPr lang="zh-CN" altLang="en-US" sz="2400">
                <a:latin typeface="Times New Roman" panose="02020603050405020304" pitchFamily="2" charset="0"/>
                <a:ea typeface="华文中宋" panose="02010600040101010101" pitchFamily="2" charset="-122"/>
              </a:rPr>
              <a:t>判断系数</a:t>
            </a:r>
            <a:r>
              <a:rPr lang="en-US" altLang="zh-CN" sz="2400">
                <a:latin typeface="Times New Roman" panose="02020603050405020304" pitchFamily="2" charset="0"/>
                <a:ea typeface="华文中宋" panose="02010600040101010101" pitchFamily="2" charset="-122"/>
              </a:rPr>
              <a:t>,</a:t>
            </a:r>
            <a:r>
              <a:rPr lang="zh-CN" altLang="en-US" sz="2400">
                <a:latin typeface="Times New Roman" panose="02020603050405020304" pitchFamily="2" charset="0"/>
                <a:ea typeface="华文中宋" panose="02010600040101010101" pitchFamily="2" charset="-122"/>
              </a:rPr>
              <a:t>若</a:t>
            </a:r>
            <a:r>
              <a:rPr lang="en-US" altLang="zh-CN" sz="2400" i="1">
                <a:latin typeface="Times New Roman" panose="02020603050405020304" pitchFamily="2" charset="0"/>
                <a:ea typeface="华文中宋" panose="02010600040101010101" pitchFamily="2" charset="-122"/>
              </a:rPr>
              <a:t>F</a:t>
            </a:r>
            <a:r>
              <a:rPr lang="en-US" altLang="zh-CN" sz="2400" baseline="-25000">
                <a:latin typeface="Times New Roman" panose="02020603050405020304" pitchFamily="2" charset="0"/>
                <a:ea typeface="华文中宋" panose="02010600040101010101" pitchFamily="2" charset="-122"/>
              </a:rPr>
              <a:t>a</a:t>
            </a:r>
            <a:r>
              <a:rPr lang="en-US" altLang="zh-CN" sz="2400">
                <a:latin typeface="Times New Roman" panose="02020603050405020304" pitchFamily="2" charset="0"/>
                <a:ea typeface="华文中宋" panose="02010600040101010101" pitchFamily="2" charset="-122"/>
              </a:rPr>
              <a:t>/</a:t>
            </a:r>
            <a:r>
              <a:rPr lang="en-US" altLang="zh-CN" sz="2400" i="1">
                <a:latin typeface="Times New Roman" panose="02020603050405020304" pitchFamily="2" charset="0"/>
                <a:ea typeface="华文中宋" panose="02010600040101010101" pitchFamily="2" charset="-122"/>
              </a:rPr>
              <a:t>F</a:t>
            </a:r>
            <a:r>
              <a:rPr lang="en-US" altLang="zh-CN" sz="2400" baseline="-25000">
                <a:latin typeface="Times New Roman" panose="02020603050405020304" pitchFamily="2" charset="0"/>
                <a:ea typeface="华文中宋" panose="02010600040101010101" pitchFamily="2" charset="-122"/>
              </a:rPr>
              <a:t>r</a:t>
            </a:r>
            <a:r>
              <a:rPr lang="en-US" altLang="zh-CN" sz="2400">
                <a:latin typeface="Times New Roman" panose="02020603050405020304" pitchFamily="2" charset="0"/>
                <a:ea typeface="华文中宋" panose="02010600040101010101" pitchFamily="2" charset="-122"/>
              </a:rPr>
              <a:t>&gt;</a:t>
            </a:r>
            <a:r>
              <a:rPr lang="en-US" altLang="zh-CN" sz="2400" i="1">
                <a:latin typeface="Times New Roman" panose="02020603050405020304" pitchFamily="2" charset="0"/>
                <a:ea typeface="华文中宋" panose="02010600040101010101" pitchFamily="2" charset="-122"/>
              </a:rPr>
              <a:t>e</a:t>
            </a:r>
            <a:r>
              <a:rPr lang="zh-CN" altLang="en-US" sz="2400">
                <a:latin typeface="Times New Roman" panose="02020603050405020304" pitchFamily="2" charset="0"/>
                <a:ea typeface="华文中宋" panose="02010600040101010101" pitchFamily="2" charset="-122"/>
              </a:rPr>
              <a:t>时，表示轴向载荷的影响较大，计算</a:t>
            </a:r>
            <a:r>
              <a:rPr lang="en-US" altLang="zh-CN" sz="2400" i="1">
                <a:latin typeface="Times New Roman" panose="02020603050405020304" pitchFamily="2" charset="0"/>
                <a:ea typeface="华文中宋" panose="02010600040101010101" pitchFamily="2" charset="-122"/>
              </a:rPr>
              <a:t>P</a:t>
            </a:r>
            <a:r>
              <a:rPr lang="zh-CN" altLang="en-US" sz="2400">
                <a:latin typeface="Times New Roman" panose="02020603050405020304" pitchFamily="2" charset="0"/>
                <a:ea typeface="华文中宋" panose="02010600040101010101" pitchFamily="2" charset="-122"/>
              </a:rPr>
              <a:t>时要考虑；若</a:t>
            </a:r>
            <a:r>
              <a:rPr lang="en-US" altLang="zh-CN" sz="2400" i="1">
                <a:latin typeface="Times New Roman" panose="02020603050405020304" pitchFamily="2" charset="0"/>
                <a:ea typeface="华文中宋" panose="02010600040101010101" pitchFamily="2" charset="-122"/>
              </a:rPr>
              <a:t>F</a:t>
            </a:r>
            <a:r>
              <a:rPr lang="en-US" altLang="zh-CN" sz="2400" baseline="-25000">
                <a:latin typeface="Times New Roman" panose="02020603050405020304" pitchFamily="2" charset="0"/>
                <a:ea typeface="华文中宋" panose="02010600040101010101" pitchFamily="2" charset="-122"/>
              </a:rPr>
              <a:t>a</a:t>
            </a:r>
            <a:r>
              <a:rPr lang="en-US" altLang="zh-CN" sz="2400">
                <a:latin typeface="Times New Roman" panose="02020603050405020304" pitchFamily="2" charset="0"/>
                <a:ea typeface="华文中宋" panose="02010600040101010101" pitchFamily="2" charset="-122"/>
              </a:rPr>
              <a:t>/</a:t>
            </a:r>
            <a:r>
              <a:rPr lang="en-US" altLang="zh-CN" sz="2400" i="1">
                <a:latin typeface="Times New Roman" panose="02020603050405020304" pitchFamily="2" charset="0"/>
                <a:ea typeface="华文中宋" panose="02010600040101010101" pitchFamily="2" charset="-122"/>
              </a:rPr>
              <a:t>F</a:t>
            </a:r>
            <a:r>
              <a:rPr lang="en-US" altLang="zh-CN" sz="2400" baseline="-25000">
                <a:latin typeface="Times New Roman" panose="02020603050405020304" pitchFamily="2" charset="0"/>
                <a:ea typeface="华文中宋" panose="02010600040101010101" pitchFamily="2" charset="-122"/>
              </a:rPr>
              <a:t>r</a:t>
            </a:r>
            <a:r>
              <a:rPr lang="en-US" altLang="zh-CN" sz="2400">
                <a:latin typeface="Times New Roman" panose="02020603050405020304" pitchFamily="2" charset="0"/>
                <a:ea typeface="华文中宋" panose="02010600040101010101" pitchFamily="2" charset="-122"/>
              </a:rPr>
              <a:t>≤</a:t>
            </a:r>
            <a:r>
              <a:rPr lang="en-US" altLang="zh-CN" sz="2400" i="1">
                <a:latin typeface="Times New Roman" panose="02020603050405020304" pitchFamily="2" charset="0"/>
                <a:ea typeface="华文中宋" panose="02010600040101010101" pitchFamily="2" charset="-122"/>
                <a:sym typeface="UniversalMath1 BT" pitchFamily="2" charset="2"/>
              </a:rPr>
              <a:t>e</a:t>
            </a:r>
            <a:r>
              <a:rPr lang="zh-CN" altLang="en-US" sz="2400">
                <a:latin typeface="Times New Roman" panose="02020603050405020304" pitchFamily="2" charset="0"/>
                <a:ea typeface="华文中宋" panose="02010600040101010101" pitchFamily="2" charset="-122"/>
                <a:sym typeface="UniversalMath1 BT" pitchFamily="2" charset="2"/>
              </a:rPr>
              <a:t>时，表示轴向载荷的影响较小，计算</a:t>
            </a:r>
            <a:r>
              <a:rPr lang="en-US" altLang="zh-CN" sz="2400" i="1">
                <a:latin typeface="Times New Roman" panose="02020603050405020304" pitchFamily="2" charset="0"/>
                <a:ea typeface="华文中宋" panose="02010600040101010101" pitchFamily="2" charset="-122"/>
                <a:sym typeface="UniversalMath1 BT" pitchFamily="2" charset="2"/>
              </a:rPr>
              <a:t>P</a:t>
            </a:r>
            <a:r>
              <a:rPr lang="zh-CN" altLang="en-US" sz="2400">
                <a:latin typeface="Times New Roman" panose="02020603050405020304" pitchFamily="2" charset="0"/>
                <a:ea typeface="华文中宋" panose="02010600040101010101" pitchFamily="2" charset="-122"/>
                <a:sym typeface="UniversalMath1 BT" pitchFamily="2" charset="2"/>
              </a:rPr>
              <a:t>时轴向载荷可忽略。</a:t>
            </a:r>
          </a:p>
        </p:txBody>
      </p:sp>
      <p:sp>
        <p:nvSpPr>
          <p:cNvPr id="28692" name="矩形 28691"/>
          <p:cNvSpPr/>
          <p:nvPr/>
        </p:nvSpPr>
        <p:spPr>
          <a:xfrm>
            <a:off x="346075" y="3818890"/>
            <a:ext cx="1758950" cy="457200"/>
          </a:xfrm>
          <a:prstGeom prst="rect">
            <a:avLst/>
          </a:prstGeom>
          <a:noFill/>
          <a:ln w="9525">
            <a:noFill/>
          </a:ln>
        </p:spPr>
        <p:txBody>
          <a:bodyPr wrap="none" anchor="t">
            <a:spAutoFit/>
          </a:bodyPr>
          <a:lstStyle/>
          <a:p>
            <a:pPr>
              <a:spcBef>
                <a:spcPct val="50000"/>
              </a:spcBef>
            </a:pPr>
            <a:r>
              <a:rPr lang="en-US" altLang="zh-CN" sz="2400" i="1">
                <a:solidFill>
                  <a:srgbClr val="FF0000"/>
                </a:solidFill>
                <a:latin typeface="Times New Roman" panose="02020603050405020304" pitchFamily="2" charset="0"/>
                <a:ea typeface="华文行楷" panose="02010800040101010101" pitchFamily="2" charset="-122"/>
              </a:rPr>
              <a:t>X</a:t>
            </a:r>
            <a:r>
              <a:rPr lang="zh-CN" altLang="en-US" sz="2400">
                <a:solidFill>
                  <a:srgbClr val="FF0000"/>
                </a:solidFill>
                <a:latin typeface="Times New Roman" panose="02020603050405020304" pitchFamily="2" charset="0"/>
                <a:ea typeface="华文行楷" panose="02010800040101010101" pitchFamily="2" charset="-122"/>
              </a:rPr>
              <a:t>、</a:t>
            </a:r>
            <a:r>
              <a:rPr lang="en-US" altLang="zh-CN" sz="2400" i="1">
                <a:solidFill>
                  <a:srgbClr val="FF0000"/>
                </a:solidFill>
                <a:latin typeface="Times New Roman" panose="02020603050405020304" pitchFamily="2" charset="0"/>
                <a:ea typeface="华文行楷" panose="02010800040101010101" pitchFamily="2" charset="-122"/>
              </a:rPr>
              <a:t>Y</a:t>
            </a:r>
            <a:r>
              <a:rPr lang="zh-CN" altLang="en-US" sz="2400">
                <a:solidFill>
                  <a:srgbClr val="FF0000"/>
                </a:solidFill>
                <a:latin typeface="Times New Roman" panose="02020603050405020304" pitchFamily="2" charset="0"/>
                <a:ea typeface="华文行楷" panose="02010800040101010101" pitchFamily="2" charset="-122"/>
              </a:rPr>
              <a:t>的求法</a:t>
            </a:r>
          </a:p>
        </p:txBody>
      </p:sp>
      <p:grpSp>
        <p:nvGrpSpPr>
          <p:cNvPr id="3" name="组合 2"/>
          <p:cNvGrpSpPr/>
          <p:nvPr/>
        </p:nvGrpSpPr>
        <p:grpSpPr>
          <a:xfrm>
            <a:off x="5619115" y="2399665"/>
            <a:ext cx="3271520" cy="504190"/>
            <a:chOff x="8299" y="3493"/>
            <a:chExt cx="5691" cy="794"/>
          </a:xfrm>
        </p:grpSpPr>
        <p:sp>
          <p:nvSpPr>
            <p:cNvPr id="25643" name="文本框 26667"/>
            <p:cNvSpPr txBox="1"/>
            <p:nvPr/>
          </p:nvSpPr>
          <p:spPr>
            <a:xfrm>
              <a:off x="8599" y="3562"/>
              <a:ext cx="5391" cy="725"/>
            </a:xfrm>
            <a:prstGeom prst="rect">
              <a:avLst/>
            </a:prstGeom>
            <a:noFill/>
            <a:ln w="9525">
              <a:noFill/>
            </a:ln>
          </p:spPr>
          <p:txBody>
            <a:bodyPr anchor="t">
              <a:spAutoFit/>
            </a:bodyPr>
            <a:lstStyle/>
            <a:p>
              <a:pPr>
                <a:spcBef>
                  <a:spcPct val="50000"/>
                </a:spcBef>
              </a:pPr>
              <a:r>
                <a:rPr lang="zh-CN" altLang="en-US" sz="2400" dirty="0">
                  <a:latin typeface="Tahoma" panose="020B0604030504040204" pitchFamily="2" charset="0"/>
                  <a:ea typeface="华文中宋" panose="02010600040101010101" pitchFamily="2" charset="-122"/>
                </a:rPr>
                <a:t>----载荷系数	</a:t>
              </a:r>
              <a:r>
                <a:rPr lang="zh-CN" altLang="en-US" sz="1400" dirty="0">
                  <a:latin typeface="Tahoma" panose="020B0604030504040204" pitchFamily="2" charset="0"/>
                  <a:ea typeface="华文中宋" panose="02010600040101010101" pitchFamily="2" charset="-122"/>
                </a:rPr>
                <a:t>查表</a:t>
              </a:r>
              <a:r>
                <a:rPr lang="zh-CN" altLang="en-US" sz="1400" dirty="0">
                  <a:latin typeface="Times New Roman" panose="02020603050405020304" pitchFamily="2" charset="0"/>
                  <a:ea typeface="华文中宋" panose="02010600040101010101" pitchFamily="2" charset="-122"/>
                </a:rPr>
                <a:t>1</a:t>
              </a:r>
              <a:r>
                <a:rPr lang="en-US" altLang="zh-CN" sz="1400" dirty="0">
                  <a:latin typeface="Times New Roman" panose="02020603050405020304" pitchFamily="2" charset="0"/>
                  <a:ea typeface="华文中宋" panose="02010600040101010101" pitchFamily="2" charset="-122"/>
                </a:rPr>
                <a:t>3</a:t>
              </a:r>
              <a:r>
                <a:rPr lang="zh-CN" altLang="en-US" sz="1400" dirty="0">
                  <a:latin typeface="Times New Roman" panose="02020603050405020304" pitchFamily="2" charset="0"/>
                  <a:ea typeface="华文中宋" panose="02010600040101010101" pitchFamily="2" charset="-122"/>
                </a:rPr>
                <a:t>-</a:t>
              </a:r>
              <a:r>
                <a:rPr lang="en-US" altLang="zh-CN" sz="1400" dirty="0">
                  <a:latin typeface="Times New Roman" panose="02020603050405020304" pitchFamily="2" charset="0"/>
                  <a:ea typeface="华文中宋" panose="02010600040101010101" pitchFamily="2" charset="-122"/>
                </a:rPr>
                <a:t>6</a:t>
              </a:r>
            </a:p>
          </p:txBody>
        </p:sp>
        <p:graphicFrame>
          <p:nvGraphicFramePr>
            <p:cNvPr id="2" name="对象 1">
              <a:hlinkClick r:id="" action="ppaction://ole?verb=0"/>
            </p:cNvPr>
            <p:cNvGraphicFramePr>
              <a:graphicFrameLocks noChangeAspect="1"/>
            </p:cNvGraphicFramePr>
            <p:nvPr/>
          </p:nvGraphicFramePr>
          <p:xfrm>
            <a:off x="8299" y="3493"/>
            <a:ext cx="636" cy="763"/>
          </p:xfrm>
          <a:graphic>
            <a:graphicData uri="http://schemas.openxmlformats.org/presentationml/2006/ole">
              <mc:AlternateContent xmlns:mc="http://schemas.openxmlformats.org/markup-compatibility/2006">
                <mc:Choice xmlns:v="urn:schemas-microsoft-com:vml" Requires="v">
                  <p:oleObj spid="_x0000_s1044" r:id="rId19" imgW="190500" imgH="228600" progId="Equation.KSEE3">
                    <p:embed/>
                  </p:oleObj>
                </mc:Choice>
                <mc:Fallback>
                  <p:oleObj r:id="rId19" imgW="190500" imgH="228600" progId="Equation.KSEE3">
                    <p:embed/>
                    <p:pic>
                      <p:nvPicPr>
                        <p:cNvPr id="0" name="图片 1024"/>
                        <p:cNvPicPr/>
                        <p:nvPr/>
                      </p:nvPicPr>
                      <p:blipFill>
                        <a:blip r:embed="rId20"/>
                        <a:stretch>
                          <a:fillRect/>
                        </a:stretch>
                      </p:blipFill>
                      <p:spPr>
                        <a:xfrm>
                          <a:off x="8299" y="3493"/>
                          <a:ext cx="636" cy="763"/>
                        </a:xfrm>
                        <a:prstGeom prst="rect">
                          <a:avLst/>
                        </a:prstGeom>
                      </p:spPr>
                    </p:pic>
                  </p:oleObj>
                </mc:Fallback>
              </mc:AlternateContent>
            </a:graphicData>
          </a:graphic>
        </p:graphicFrame>
      </p:grpSp>
      <p:sp>
        <p:nvSpPr>
          <p:cNvPr id="16391" name="文本框 17415">
            <a:hlinkClick r:id="rId21" action="ppaction://hlinksldjump"/>
          </p:cNvPr>
          <p:cNvSpPr txBox="1"/>
          <p:nvPr/>
        </p:nvSpPr>
        <p:spPr>
          <a:xfrm>
            <a:off x="2588260" y="152400"/>
            <a:ext cx="4922838" cy="435610"/>
          </a:xfrm>
          <a:prstGeom prst="rect">
            <a:avLst/>
          </a:prstGeom>
          <a:noFill/>
          <a:ln w="9525">
            <a:noFill/>
          </a:ln>
        </p:spPr>
        <p:txBody>
          <a:bodyPr anchor="t">
            <a:spAutoFit/>
          </a:bodyPr>
          <a:lstStyle/>
          <a:p>
            <a:pPr>
              <a:lnSpc>
                <a:spcPct val="80000"/>
              </a:lnSpc>
            </a:pPr>
            <a:r>
              <a:rPr lang="zh-CN" altLang="en-US" b="1">
                <a:solidFill>
                  <a:schemeClr val="tx2"/>
                </a:solidFill>
                <a:latin typeface="Times New Roman" panose="02020603050405020304" pitchFamily="2" charset="0"/>
                <a:ea typeface="隶书" panose="02010509060101010101" pitchFamily="1" charset="-122"/>
              </a:rPr>
              <a:t>§</a:t>
            </a:r>
            <a:r>
              <a:rPr lang="en-US" altLang="zh-CN" b="1">
                <a:solidFill>
                  <a:schemeClr val="tx2"/>
                </a:solidFill>
                <a:latin typeface="Times New Roman" panose="02020603050405020304" pitchFamily="2" charset="0"/>
                <a:ea typeface="隶书" panose="02010509060101010101" pitchFamily="1" charset="-122"/>
              </a:rPr>
              <a:t>13—5 </a:t>
            </a:r>
            <a:r>
              <a:rPr lang="zh-CN" altLang="en-US" b="1">
                <a:solidFill>
                  <a:schemeClr val="tx2"/>
                </a:solidFill>
                <a:latin typeface="Times New Roman" panose="02020603050405020304" pitchFamily="2" charset="0"/>
                <a:ea typeface="隶书" panose="02010509060101010101" pitchFamily="1" charset="-122"/>
              </a:rPr>
              <a:t>滚动轴承尺寸的选择</a:t>
            </a:r>
          </a:p>
        </p:txBody>
      </p:sp>
    </p:spTree>
  </p:cSld>
  <p:clrMapOvr>
    <a:masterClrMapping/>
  </p:clrMapOvr>
  <p:transition>
    <p:whee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8674"/>
                                        </p:tgtEl>
                                        <p:attrNameLst>
                                          <p:attrName>style.visibility</p:attrName>
                                        </p:attrNameLst>
                                      </p:cBhvr>
                                      <p:to>
                                        <p:strVal val="visible"/>
                                      </p:to>
                                    </p:set>
                                    <p:animEffect transition="in" filter="wipe(left)">
                                      <p:cBhvr>
                                        <p:cTn id="7" dur="500"/>
                                        <p:tgtEl>
                                          <p:spTgt spid="2867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675"/>
                                        </p:tgtEl>
                                        <p:attrNameLst>
                                          <p:attrName>style.visibility</p:attrName>
                                        </p:attrNameLst>
                                      </p:cBhvr>
                                      <p:to>
                                        <p:strVal val="visible"/>
                                      </p:to>
                                    </p:set>
                                    <p:animEffect transition="in" filter="wipe(left)">
                                      <p:cBhvr>
                                        <p:cTn id="12" dur="500"/>
                                        <p:tgtEl>
                                          <p:spTgt spid="2867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8676"/>
                                        </p:tgtEl>
                                        <p:attrNameLst>
                                          <p:attrName>style.visibility</p:attrName>
                                        </p:attrNameLst>
                                      </p:cBhvr>
                                      <p:to>
                                        <p:strVal val="visible"/>
                                      </p:to>
                                    </p:set>
                                    <p:animEffect transition="in" filter="wipe(left)">
                                      <p:cBhvr>
                                        <p:cTn id="17" dur="500"/>
                                        <p:tgtEl>
                                          <p:spTgt spid="2867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8677"/>
                                        </p:tgtEl>
                                        <p:attrNameLst>
                                          <p:attrName>style.visibility</p:attrName>
                                        </p:attrNameLst>
                                      </p:cBhvr>
                                      <p:to>
                                        <p:strVal val="visible"/>
                                      </p:to>
                                    </p:set>
                                    <p:animEffect transition="in" filter="wipe(left)">
                                      <p:cBhvr>
                                        <p:cTn id="22" dur="500"/>
                                        <p:tgtEl>
                                          <p:spTgt spid="2867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8678"/>
                                        </p:tgtEl>
                                        <p:attrNameLst>
                                          <p:attrName>style.visibility</p:attrName>
                                        </p:attrNameLst>
                                      </p:cBhvr>
                                      <p:to>
                                        <p:strVal val="visible"/>
                                      </p:to>
                                    </p:set>
                                    <p:animEffect transition="in" filter="wipe(left)">
                                      <p:cBhvr>
                                        <p:cTn id="32" dur="500"/>
                                        <p:tgtEl>
                                          <p:spTgt spid="2867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8679"/>
                                        </p:tgtEl>
                                        <p:attrNameLst>
                                          <p:attrName>style.visibility</p:attrName>
                                        </p:attrNameLst>
                                      </p:cBhvr>
                                      <p:to>
                                        <p:strVal val="visible"/>
                                      </p:to>
                                    </p:set>
                                    <p:animEffect transition="in" filter="wipe(left)">
                                      <p:cBhvr>
                                        <p:cTn id="37" dur="500"/>
                                        <p:tgtEl>
                                          <p:spTgt spid="28679"/>
                                        </p:tgtEl>
                                      </p:cBhvr>
                                    </p:animEffect>
                                  </p:childTnLst>
                                </p:cTn>
                              </p:par>
                            </p:childTnLst>
                          </p:cTn>
                        </p:par>
                      </p:childTnLst>
                    </p:cTn>
                  </p:par>
                  <p:par>
                    <p:cTn id="38" fill="hold">
                      <p:stCondLst>
                        <p:cond delay="indefinite"/>
                      </p:stCondLst>
                      <p:childTnLst>
                        <p:par>
                          <p:cTn id="39" fill="hold">
                            <p:stCondLst>
                              <p:cond delay="0"/>
                            </p:stCondLst>
                            <p:childTnLst>
                              <p:par>
                                <p:cTn id="40" presetID="8" presetClass="entr" presetSubtype="16" fill="hold" grpId="0" nodeType="clickEffect">
                                  <p:stCondLst>
                                    <p:cond delay="0"/>
                                  </p:stCondLst>
                                  <p:childTnLst>
                                    <p:set>
                                      <p:cBhvr>
                                        <p:cTn id="41" dur="1" fill="hold">
                                          <p:stCondLst>
                                            <p:cond delay="0"/>
                                          </p:stCondLst>
                                        </p:cTn>
                                        <p:tgtEl>
                                          <p:spTgt spid="28692"/>
                                        </p:tgtEl>
                                        <p:attrNameLst>
                                          <p:attrName>style.visibility</p:attrName>
                                        </p:attrNameLst>
                                      </p:cBhvr>
                                      <p:to>
                                        <p:strVal val="visible"/>
                                      </p:to>
                                    </p:set>
                                    <p:animEffect transition="in" filter="diamond(in)">
                                      <p:cBhvr>
                                        <p:cTn id="42" dur="1000"/>
                                        <p:tgtEl>
                                          <p:spTgt spid="28692"/>
                                        </p:tgtEl>
                                      </p:cBhvr>
                                    </p:animEffect>
                                  </p:childTnLst>
                                </p:cTn>
                              </p:par>
                            </p:childTnLst>
                          </p:cTn>
                        </p:par>
                      </p:childTnLst>
                    </p:cTn>
                  </p:par>
                  <p:par>
                    <p:cTn id="43" fill="hold">
                      <p:stCondLst>
                        <p:cond delay="indefinite"/>
                      </p:stCondLst>
                      <p:childTnLst>
                        <p:par>
                          <p:cTn id="44" fill="hold">
                            <p:stCondLst>
                              <p:cond delay="0"/>
                            </p:stCondLst>
                            <p:childTnLst>
                              <p:par>
                                <p:cTn id="45" presetID="17" presetClass="entr" presetSubtype="10" fill="hold" grpId="0" nodeType="clickEffect">
                                  <p:stCondLst>
                                    <p:cond delay="0"/>
                                  </p:stCondLst>
                                  <p:childTnLst>
                                    <p:set>
                                      <p:cBhvr>
                                        <p:cTn id="46" dur="1" fill="hold">
                                          <p:stCondLst>
                                            <p:cond delay="0"/>
                                          </p:stCondLst>
                                        </p:cTn>
                                        <p:tgtEl>
                                          <p:spTgt spid="28687"/>
                                        </p:tgtEl>
                                        <p:attrNameLst>
                                          <p:attrName>style.visibility</p:attrName>
                                        </p:attrNameLst>
                                      </p:cBhvr>
                                      <p:to>
                                        <p:strVal val="visible"/>
                                      </p:to>
                                    </p:set>
                                    <p:anim calcmode="lin" valueType="num">
                                      <p:cBhvr>
                                        <p:cTn id="47" dur="500" fill="hold"/>
                                        <p:tgtEl>
                                          <p:spTgt spid="28687"/>
                                        </p:tgtEl>
                                        <p:attrNameLst>
                                          <p:attrName>ppt_w</p:attrName>
                                        </p:attrNameLst>
                                      </p:cBhvr>
                                      <p:tavLst>
                                        <p:tav tm="0">
                                          <p:val>
                                            <p:fltVal val="0"/>
                                          </p:val>
                                        </p:tav>
                                        <p:tav tm="100000">
                                          <p:val>
                                            <p:strVal val="#ppt_w"/>
                                          </p:val>
                                        </p:tav>
                                      </p:tavLst>
                                    </p:anim>
                                    <p:anim calcmode="lin" valueType="num">
                                      <p:cBhvr>
                                        <p:cTn id="48" dur="500" fill="hold"/>
                                        <p:tgtEl>
                                          <p:spTgt spid="28687"/>
                                        </p:tgtEl>
                                        <p:attrNameLst>
                                          <p:attrName>ppt_h</p:attrName>
                                        </p:attrNameLst>
                                      </p:cBhvr>
                                      <p:tavLst>
                                        <p:tav tm="0">
                                          <p:val>
                                            <p:strVal val="#ppt_h"/>
                                          </p:val>
                                        </p:tav>
                                        <p:tav tm="100000">
                                          <p:val>
                                            <p:strVal val="#ppt_h"/>
                                          </p:val>
                                        </p:tav>
                                      </p:tavLst>
                                    </p:anim>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nodeType="clickEffect">
                                  <p:stCondLst>
                                    <p:cond delay="0"/>
                                  </p:stCondLst>
                                  <p:childTnLst>
                                    <p:set>
                                      <p:cBhvr>
                                        <p:cTn id="52" dur="1" fill="hold">
                                          <p:stCondLst>
                                            <p:cond delay="0"/>
                                          </p:stCondLst>
                                        </p:cTn>
                                        <p:tgtEl>
                                          <p:spTgt spid="28680"/>
                                        </p:tgtEl>
                                        <p:attrNameLst>
                                          <p:attrName>style.visibility</p:attrName>
                                        </p:attrNameLst>
                                      </p:cBhvr>
                                      <p:to>
                                        <p:strVal val="visible"/>
                                      </p:to>
                                    </p:set>
                                    <p:animEffect transition="in" filter="dissolve">
                                      <p:cBhvr>
                                        <p:cTn id="53" dur="500"/>
                                        <p:tgtEl>
                                          <p:spTgt spid="28680"/>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28681"/>
                                        </p:tgtEl>
                                        <p:attrNameLst>
                                          <p:attrName>style.visibility</p:attrName>
                                        </p:attrNameLst>
                                      </p:cBhvr>
                                      <p:to>
                                        <p:strVal val="visible"/>
                                      </p:to>
                                    </p:set>
                                    <p:animEffect transition="in" filter="wipe(left)">
                                      <p:cBhvr>
                                        <p:cTn id="58" dur="500"/>
                                        <p:tgtEl>
                                          <p:spTgt spid="28681"/>
                                        </p:tgtEl>
                                      </p:cBhvr>
                                    </p:animEffect>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nodeType="clickEffect">
                                  <p:stCondLst>
                                    <p:cond delay="0"/>
                                  </p:stCondLst>
                                  <p:childTnLst>
                                    <p:set>
                                      <p:cBhvr>
                                        <p:cTn id="62" dur="1" fill="hold">
                                          <p:stCondLst>
                                            <p:cond delay="0"/>
                                          </p:stCondLst>
                                        </p:cTn>
                                        <p:tgtEl>
                                          <p:spTgt spid="28682"/>
                                        </p:tgtEl>
                                        <p:attrNameLst>
                                          <p:attrName>style.visibility</p:attrName>
                                        </p:attrNameLst>
                                      </p:cBhvr>
                                      <p:to>
                                        <p:strVal val="visible"/>
                                      </p:to>
                                    </p:set>
                                    <p:animEffect transition="in" filter="dissolve">
                                      <p:cBhvr>
                                        <p:cTn id="63" dur="500"/>
                                        <p:tgtEl>
                                          <p:spTgt spid="28682"/>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28683"/>
                                        </p:tgtEl>
                                        <p:attrNameLst>
                                          <p:attrName>style.visibility</p:attrName>
                                        </p:attrNameLst>
                                      </p:cBhvr>
                                      <p:to>
                                        <p:strVal val="visible"/>
                                      </p:to>
                                    </p:set>
                                    <p:animEffect transition="in" filter="wipe(left)">
                                      <p:cBhvr>
                                        <p:cTn id="68" dur="500"/>
                                        <p:tgtEl>
                                          <p:spTgt spid="28683"/>
                                        </p:tgtEl>
                                      </p:cBhvr>
                                    </p:animEffect>
                                  </p:childTnLst>
                                </p:cTn>
                              </p:par>
                            </p:childTnLst>
                          </p:cTn>
                        </p:par>
                      </p:childTnLst>
                    </p:cTn>
                  </p:par>
                  <p:par>
                    <p:cTn id="69" fill="hold">
                      <p:stCondLst>
                        <p:cond delay="indefinite"/>
                      </p:stCondLst>
                      <p:childTnLst>
                        <p:par>
                          <p:cTn id="70" fill="hold">
                            <p:stCondLst>
                              <p:cond delay="0"/>
                            </p:stCondLst>
                            <p:childTnLst>
                              <p:par>
                                <p:cTn id="71" presetID="9" presetClass="entr" presetSubtype="0" fill="hold" nodeType="clickEffect">
                                  <p:stCondLst>
                                    <p:cond delay="0"/>
                                  </p:stCondLst>
                                  <p:childTnLst>
                                    <p:set>
                                      <p:cBhvr>
                                        <p:cTn id="72" dur="1" fill="hold">
                                          <p:stCondLst>
                                            <p:cond delay="0"/>
                                          </p:stCondLst>
                                        </p:cTn>
                                        <p:tgtEl>
                                          <p:spTgt spid="28684"/>
                                        </p:tgtEl>
                                        <p:attrNameLst>
                                          <p:attrName>style.visibility</p:attrName>
                                        </p:attrNameLst>
                                      </p:cBhvr>
                                      <p:to>
                                        <p:strVal val="visible"/>
                                      </p:to>
                                    </p:set>
                                    <p:animEffect transition="in" filter="dissolve">
                                      <p:cBhvr>
                                        <p:cTn id="73" dur="500"/>
                                        <p:tgtEl>
                                          <p:spTgt spid="28684"/>
                                        </p:tgtEl>
                                      </p:cBhvr>
                                    </p:animEffect>
                                  </p:childTnLst>
                                </p:cTn>
                              </p:par>
                            </p:childTnLst>
                          </p:cTn>
                        </p:par>
                      </p:childTnLst>
                    </p:cTn>
                  </p:par>
                  <p:par>
                    <p:cTn id="74" fill="hold">
                      <p:stCondLst>
                        <p:cond delay="indefinite"/>
                      </p:stCondLst>
                      <p:childTnLst>
                        <p:par>
                          <p:cTn id="75" fill="hold">
                            <p:stCondLst>
                              <p:cond delay="0"/>
                            </p:stCondLst>
                            <p:childTnLst>
                              <p:par>
                                <p:cTn id="76" presetID="9" presetClass="entr" presetSubtype="0" fill="hold" nodeType="clickEffect">
                                  <p:stCondLst>
                                    <p:cond delay="0"/>
                                  </p:stCondLst>
                                  <p:childTnLst>
                                    <p:set>
                                      <p:cBhvr>
                                        <p:cTn id="77" dur="1" fill="hold">
                                          <p:stCondLst>
                                            <p:cond delay="0"/>
                                          </p:stCondLst>
                                        </p:cTn>
                                        <p:tgtEl>
                                          <p:spTgt spid="28685"/>
                                        </p:tgtEl>
                                        <p:attrNameLst>
                                          <p:attrName>style.visibility</p:attrName>
                                        </p:attrNameLst>
                                      </p:cBhvr>
                                      <p:to>
                                        <p:strVal val="visible"/>
                                      </p:to>
                                    </p:set>
                                    <p:animEffect transition="in" filter="dissolve">
                                      <p:cBhvr>
                                        <p:cTn id="78" dur="500"/>
                                        <p:tgtEl>
                                          <p:spTgt spid="28685"/>
                                        </p:tgtEl>
                                      </p:cBhvr>
                                    </p:animEffect>
                                  </p:childTnLst>
                                </p:cTn>
                              </p:par>
                            </p:childTnLst>
                          </p:cTn>
                        </p:par>
                      </p:childTnLst>
                    </p:cTn>
                  </p:par>
                  <p:par>
                    <p:cTn id="79" fill="hold">
                      <p:stCondLst>
                        <p:cond delay="indefinite"/>
                      </p:stCondLst>
                      <p:childTnLst>
                        <p:par>
                          <p:cTn id="80" fill="hold">
                            <p:stCondLst>
                              <p:cond delay="0"/>
                            </p:stCondLst>
                            <p:childTnLst>
                              <p:par>
                                <p:cTn id="81" presetID="9" presetClass="entr" presetSubtype="0" fill="hold" nodeType="clickEffect">
                                  <p:stCondLst>
                                    <p:cond delay="0"/>
                                  </p:stCondLst>
                                  <p:childTnLst>
                                    <p:set>
                                      <p:cBhvr>
                                        <p:cTn id="82" dur="1" fill="hold">
                                          <p:stCondLst>
                                            <p:cond delay="0"/>
                                          </p:stCondLst>
                                        </p:cTn>
                                        <p:tgtEl>
                                          <p:spTgt spid="28686"/>
                                        </p:tgtEl>
                                        <p:attrNameLst>
                                          <p:attrName>style.visibility</p:attrName>
                                        </p:attrNameLst>
                                      </p:cBhvr>
                                      <p:to>
                                        <p:strVal val="visible"/>
                                      </p:to>
                                    </p:set>
                                    <p:animEffect transition="in" filter="dissolve">
                                      <p:cBhvr>
                                        <p:cTn id="83" dur="500"/>
                                        <p:tgtEl>
                                          <p:spTgt spid="28686"/>
                                        </p:tgtEl>
                                      </p:cBhvr>
                                    </p:animEffect>
                                  </p:childTnLst>
                                </p:cTn>
                              </p:par>
                            </p:childTnLst>
                          </p:cTn>
                        </p:par>
                      </p:childTnLst>
                    </p:cTn>
                  </p:par>
                  <p:par>
                    <p:cTn id="84" fill="hold">
                      <p:stCondLst>
                        <p:cond delay="indefinite"/>
                      </p:stCondLst>
                      <p:childTnLst>
                        <p:par>
                          <p:cTn id="85" fill="hold">
                            <p:stCondLst>
                              <p:cond delay="0"/>
                            </p:stCondLst>
                            <p:childTnLst>
                              <p:par>
                                <p:cTn id="86" presetID="9" presetClass="entr" presetSubtype="0" fill="hold" nodeType="clickEffect">
                                  <p:stCondLst>
                                    <p:cond delay="0"/>
                                  </p:stCondLst>
                                  <p:childTnLst>
                                    <p:set>
                                      <p:cBhvr>
                                        <p:cTn id="87" dur="1" fill="hold">
                                          <p:stCondLst>
                                            <p:cond delay="0"/>
                                          </p:stCondLst>
                                        </p:cTn>
                                        <p:tgtEl>
                                          <p:spTgt spid="28688"/>
                                        </p:tgtEl>
                                        <p:attrNameLst>
                                          <p:attrName>style.visibility</p:attrName>
                                        </p:attrNameLst>
                                      </p:cBhvr>
                                      <p:to>
                                        <p:strVal val="visible"/>
                                      </p:to>
                                    </p:set>
                                    <p:animEffect transition="in" filter="dissolve">
                                      <p:cBhvr>
                                        <p:cTn id="88" dur="500"/>
                                        <p:tgtEl>
                                          <p:spTgt spid="28688"/>
                                        </p:tgtEl>
                                      </p:cBhvr>
                                    </p:animEffect>
                                  </p:childTnLst>
                                </p:cTn>
                              </p:par>
                            </p:childTnLst>
                          </p:cTn>
                        </p:par>
                      </p:childTnLst>
                    </p:cTn>
                  </p:par>
                  <p:par>
                    <p:cTn id="89" fill="hold">
                      <p:stCondLst>
                        <p:cond delay="indefinite"/>
                      </p:stCondLst>
                      <p:childTnLst>
                        <p:par>
                          <p:cTn id="90" fill="hold">
                            <p:stCondLst>
                              <p:cond delay="0"/>
                            </p:stCondLst>
                            <p:childTnLst>
                              <p:par>
                                <p:cTn id="91" presetID="9" presetClass="entr" presetSubtype="0" fill="hold" grpId="0" nodeType="clickEffect">
                                  <p:stCondLst>
                                    <p:cond delay="0"/>
                                  </p:stCondLst>
                                  <p:childTnLst>
                                    <p:set>
                                      <p:cBhvr>
                                        <p:cTn id="92" dur="1" fill="hold">
                                          <p:stCondLst>
                                            <p:cond delay="0"/>
                                          </p:stCondLst>
                                        </p:cTn>
                                        <p:tgtEl>
                                          <p:spTgt spid="28689"/>
                                        </p:tgtEl>
                                        <p:attrNameLst>
                                          <p:attrName>style.visibility</p:attrName>
                                        </p:attrNameLst>
                                      </p:cBhvr>
                                      <p:to>
                                        <p:strVal val="visible"/>
                                      </p:to>
                                    </p:set>
                                    <p:animEffect transition="in" filter="dissolve">
                                      <p:cBhvr>
                                        <p:cTn id="93" dur="500"/>
                                        <p:tgtEl>
                                          <p:spTgt spid="28689"/>
                                        </p:tgtEl>
                                      </p:cBhvr>
                                    </p:animEffect>
                                  </p:childTnLst>
                                </p:cTn>
                              </p:par>
                            </p:childTnLst>
                          </p:cTn>
                        </p:par>
                      </p:childTnLst>
                    </p:cTn>
                  </p:par>
                  <p:par>
                    <p:cTn id="94" fill="hold">
                      <p:stCondLst>
                        <p:cond delay="indefinite"/>
                      </p:stCondLst>
                      <p:childTnLst>
                        <p:par>
                          <p:cTn id="95" fill="hold">
                            <p:stCondLst>
                              <p:cond delay="0"/>
                            </p:stCondLst>
                            <p:childTnLst>
                              <p:par>
                                <p:cTn id="96" presetID="9" presetClass="entr" presetSubtype="0" fill="hold" nodeType="clickEffect">
                                  <p:stCondLst>
                                    <p:cond delay="0"/>
                                  </p:stCondLst>
                                  <p:childTnLst>
                                    <p:set>
                                      <p:cBhvr>
                                        <p:cTn id="97" dur="1" fill="hold">
                                          <p:stCondLst>
                                            <p:cond delay="0"/>
                                          </p:stCondLst>
                                        </p:cTn>
                                        <p:tgtEl>
                                          <p:spTgt spid="28690"/>
                                        </p:tgtEl>
                                        <p:attrNameLst>
                                          <p:attrName>style.visibility</p:attrName>
                                        </p:attrNameLst>
                                      </p:cBhvr>
                                      <p:to>
                                        <p:strVal val="visible"/>
                                      </p:to>
                                    </p:set>
                                    <p:animEffect transition="in" filter="dissolve">
                                      <p:cBhvr>
                                        <p:cTn id="98" dur="500"/>
                                        <p:tgtEl>
                                          <p:spTgt spid="28690"/>
                                        </p:tgtEl>
                                      </p:cBhvr>
                                    </p:animEffect>
                                  </p:childTnLst>
                                </p:cTn>
                              </p:par>
                            </p:childTnLst>
                          </p:cTn>
                        </p:par>
                      </p:childTnLst>
                    </p:cTn>
                  </p:par>
                  <p:par>
                    <p:cTn id="99" fill="hold">
                      <p:stCondLst>
                        <p:cond delay="indefinite"/>
                      </p:stCondLst>
                      <p:childTnLst>
                        <p:par>
                          <p:cTn id="100" fill="hold">
                            <p:stCondLst>
                              <p:cond delay="0"/>
                            </p:stCondLst>
                            <p:childTnLst>
                              <p:par>
                                <p:cTn id="101" presetID="9" presetClass="entr" presetSubtype="0" fill="hold" grpId="0" nodeType="clickEffect">
                                  <p:stCondLst>
                                    <p:cond delay="0"/>
                                  </p:stCondLst>
                                  <p:childTnLst>
                                    <p:set>
                                      <p:cBhvr>
                                        <p:cTn id="102" dur="1" fill="hold">
                                          <p:stCondLst>
                                            <p:cond delay="0"/>
                                          </p:stCondLst>
                                        </p:cTn>
                                        <p:tgtEl>
                                          <p:spTgt spid="28691"/>
                                        </p:tgtEl>
                                        <p:attrNameLst>
                                          <p:attrName>style.visibility</p:attrName>
                                        </p:attrNameLst>
                                      </p:cBhvr>
                                      <p:to>
                                        <p:strVal val="visible"/>
                                      </p:to>
                                    </p:set>
                                    <p:animEffect transition="in" filter="dissolve">
                                      <p:cBhvr>
                                        <p:cTn id="103" dur="500"/>
                                        <p:tgtEl>
                                          <p:spTgt spid="286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p:bldP spid="28675" grpId="0"/>
      <p:bldP spid="28676" grpId="0"/>
      <p:bldP spid="28678" grpId="0"/>
      <p:bldP spid="28679" grpId="0" bldLvl="0"/>
      <p:bldP spid="28687" grpId="0"/>
      <p:bldP spid="28689" grpId="0"/>
      <p:bldP spid="28691" grpId="0"/>
      <p:bldP spid="2869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698" name="组合 29697"/>
          <p:cNvGrpSpPr/>
          <p:nvPr/>
        </p:nvGrpSpPr>
        <p:grpSpPr>
          <a:xfrm>
            <a:off x="5983288" y="2809240"/>
            <a:ext cx="2084387" cy="2622550"/>
            <a:chOff x="0" y="0"/>
            <a:chExt cx="1313" cy="1652"/>
          </a:xfrm>
        </p:grpSpPr>
        <p:grpSp>
          <p:nvGrpSpPr>
            <p:cNvPr id="28674" name="组合 29698"/>
            <p:cNvGrpSpPr/>
            <p:nvPr/>
          </p:nvGrpSpPr>
          <p:grpSpPr>
            <a:xfrm rot="-10800000" flipH="1">
              <a:off x="216" y="4"/>
              <a:ext cx="744" cy="1648"/>
              <a:chOff x="0" y="0"/>
              <a:chExt cx="346" cy="799"/>
            </a:xfrm>
          </p:grpSpPr>
          <p:grpSp>
            <p:nvGrpSpPr>
              <p:cNvPr id="28675" name="组合 29699"/>
              <p:cNvGrpSpPr/>
              <p:nvPr/>
            </p:nvGrpSpPr>
            <p:grpSpPr>
              <a:xfrm>
                <a:off x="0" y="2"/>
                <a:ext cx="346" cy="797"/>
                <a:chOff x="0" y="0"/>
                <a:chExt cx="346" cy="797"/>
              </a:xfrm>
            </p:grpSpPr>
            <p:sp>
              <p:nvSpPr>
                <p:cNvPr id="28676" name="任意多边形 29700"/>
                <p:cNvSpPr/>
                <p:nvPr/>
              </p:nvSpPr>
              <p:spPr>
                <a:xfrm>
                  <a:off x="0" y="0"/>
                  <a:ext cx="344" cy="797"/>
                </a:xfrm>
                <a:custGeom>
                  <a:avLst/>
                  <a:gdLst/>
                  <a:ahLst/>
                  <a:cxnLst/>
                  <a:rect l="0" t="0" r="0" b="0"/>
                  <a:pathLst>
                    <a:path w="344" h="797">
                      <a:moveTo>
                        <a:pt x="344" y="223"/>
                      </a:moveTo>
                      <a:lnTo>
                        <a:pt x="344" y="24"/>
                      </a:lnTo>
                      <a:lnTo>
                        <a:pt x="336" y="10"/>
                      </a:lnTo>
                      <a:lnTo>
                        <a:pt x="324" y="0"/>
                      </a:lnTo>
                      <a:lnTo>
                        <a:pt x="39" y="0"/>
                      </a:lnTo>
                      <a:lnTo>
                        <a:pt x="20" y="7"/>
                      </a:lnTo>
                      <a:lnTo>
                        <a:pt x="8" y="14"/>
                      </a:lnTo>
                      <a:lnTo>
                        <a:pt x="0" y="26"/>
                      </a:lnTo>
                      <a:lnTo>
                        <a:pt x="0" y="797"/>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28677" name="直接连接符 29701"/>
                <p:cNvSpPr/>
                <p:nvPr/>
              </p:nvSpPr>
              <p:spPr>
                <a:xfrm flipV="1">
                  <a:off x="0" y="74"/>
                  <a:ext cx="346" cy="96"/>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28678" name="组合 29702"/>
              <p:cNvGrpSpPr/>
              <p:nvPr/>
            </p:nvGrpSpPr>
            <p:grpSpPr>
              <a:xfrm>
                <a:off x="8" y="0"/>
                <a:ext cx="305" cy="160"/>
                <a:chOff x="0" y="0"/>
                <a:chExt cx="305" cy="160"/>
              </a:xfrm>
            </p:grpSpPr>
            <p:sp>
              <p:nvSpPr>
                <p:cNvPr id="28679" name="直接连接符 29703"/>
                <p:cNvSpPr/>
                <p:nvPr/>
              </p:nvSpPr>
              <p:spPr>
                <a:xfrm flipV="1">
                  <a:off x="0" y="4"/>
                  <a:ext cx="74" cy="75"/>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28680" name="直接连接符 29704"/>
                <p:cNvSpPr/>
                <p:nvPr/>
              </p:nvSpPr>
              <p:spPr>
                <a:xfrm flipV="1">
                  <a:off x="2" y="0"/>
                  <a:ext cx="156" cy="160"/>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28681" name="直接连接符 29705"/>
                <p:cNvSpPr/>
                <p:nvPr/>
              </p:nvSpPr>
              <p:spPr>
                <a:xfrm flipV="1">
                  <a:off x="105" y="4"/>
                  <a:ext cx="130" cy="128"/>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28682" name="直接连接符 29706"/>
                <p:cNvSpPr/>
                <p:nvPr/>
              </p:nvSpPr>
              <p:spPr>
                <a:xfrm flipV="1">
                  <a:off x="213" y="9"/>
                  <a:ext cx="92" cy="91"/>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sp>
          <p:nvSpPr>
            <p:cNvPr id="28683" name="直接连接符 29707"/>
            <p:cNvSpPr/>
            <p:nvPr/>
          </p:nvSpPr>
          <p:spPr>
            <a:xfrm rot="-10800000" flipH="1">
              <a:off x="0" y="0"/>
              <a:ext cx="1313" cy="0"/>
            </a:xfrm>
            <a:prstGeom prst="line">
              <a:avLst/>
            </a:prstGeom>
            <a:ln w="9525" cap="flat" cmpd="sng">
              <a:solidFill>
                <a:schemeClr val="tx1"/>
              </a:solidFill>
              <a:prstDash val="lgDashDot"/>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28684" name="直接连接符 29708"/>
            <p:cNvSpPr/>
            <p:nvPr/>
          </p:nvSpPr>
          <p:spPr>
            <a:xfrm rot="-10800000" flipH="1">
              <a:off x="565" y="382"/>
              <a:ext cx="0" cy="994"/>
            </a:xfrm>
            <a:prstGeom prst="line">
              <a:avLst/>
            </a:prstGeom>
            <a:ln w="9525" cap="flat" cmpd="sng">
              <a:solidFill>
                <a:schemeClr val="tx1"/>
              </a:solidFill>
              <a:prstDash val="lgDashDot"/>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28685" name="直接连接符 29709"/>
            <p:cNvSpPr/>
            <p:nvPr/>
          </p:nvSpPr>
          <p:spPr>
            <a:xfrm rot="-10800000" flipH="1">
              <a:off x="565" y="7"/>
              <a:ext cx="348" cy="1378"/>
            </a:xfrm>
            <a:prstGeom prst="line">
              <a:avLst/>
            </a:prstGeom>
            <a:ln w="952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nvGrpSpPr>
            <p:cNvPr id="28686" name="组合 29710"/>
            <p:cNvGrpSpPr/>
            <p:nvPr/>
          </p:nvGrpSpPr>
          <p:grpSpPr>
            <a:xfrm rot="-10800000" flipH="1">
              <a:off x="266" y="0"/>
              <a:ext cx="868" cy="1168"/>
              <a:chOff x="0" y="0"/>
              <a:chExt cx="403" cy="566"/>
            </a:xfrm>
          </p:grpSpPr>
          <p:grpSp>
            <p:nvGrpSpPr>
              <p:cNvPr id="28687" name="组合 29711"/>
              <p:cNvGrpSpPr/>
              <p:nvPr/>
            </p:nvGrpSpPr>
            <p:grpSpPr>
              <a:xfrm>
                <a:off x="0" y="0"/>
                <a:ext cx="403" cy="566"/>
                <a:chOff x="0" y="0"/>
                <a:chExt cx="403" cy="566"/>
              </a:xfrm>
            </p:grpSpPr>
            <p:sp>
              <p:nvSpPr>
                <p:cNvPr id="28688" name="任意多边形 29712"/>
                <p:cNvSpPr/>
                <p:nvPr/>
              </p:nvSpPr>
              <p:spPr>
                <a:xfrm>
                  <a:off x="0" y="0"/>
                  <a:ext cx="403" cy="566"/>
                </a:xfrm>
                <a:custGeom>
                  <a:avLst/>
                  <a:gdLst/>
                  <a:ahLst/>
                  <a:cxnLst/>
                  <a:rect l="0" t="0" r="0" b="0"/>
                  <a:pathLst>
                    <a:path w="403" h="566">
                      <a:moveTo>
                        <a:pt x="403" y="566"/>
                      </a:moveTo>
                      <a:lnTo>
                        <a:pt x="403" y="0"/>
                      </a:lnTo>
                      <a:lnTo>
                        <a:pt x="315" y="0"/>
                      </a:lnTo>
                      <a:lnTo>
                        <a:pt x="315" y="55"/>
                      </a:lnTo>
                      <a:lnTo>
                        <a:pt x="39" y="113"/>
                      </a:lnTo>
                      <a:lnTo>
                        <a:pt x="39" y="72"/>
                      </a:lnTo>
                      <a:lnTo>
                        <a:pt x="0" y="72"/>
                      </a:lnTo>
                      <a:lnTo>
                        <a:pt x="0" y="566"/>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28689" name="任意多边形 29713"/>
                <p:cNvSpPr/>
                <p:nvPr/>
              </p:nvSpPr>
              <p:spPr>
                <a:xfrm>
                  <a:off x="0" y="163"/>
                  <a:ext cx="31" cy="401"/>
                </a:xfrm>
                <a:custGeom>
                  <a:avLst/>
                  <a:gdLst/>
                  <a:ahLst/>
                  <a:cxnLst/>
                  <a:rect l="0" t="0" r="0" b="0"/>
                  <a:pathLst>
                    <a:path w="31" h="401">
                      <a:moveTo>
                        <a:pt x="0" y="0"/>
                      </a:moveTo>
                      <a:lnTo>
                        <a:pt x="31" y="31"/>
                      </a:lnTo>
                      <a:lnTo>
                        <a:pt x="31" y="401"/>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28690" name="任意多边形 29714"/>
                <p:cNvSpPr/>
                <p:nvPr/>
              </p:nvSpPr>
              <p:spPr>
                <a:xfrm flipH="1">
                  <a:off x="370" y="163"/>
                  <a:ext cx="31" cy="401"/>
                </a:xfrm>
                <a:custGeom>
                  <a:avLst/>
                  <a:gdLst/>
                  <a:ahLst/>
                  <a:cxnLst/>
                  <a:rect l="0" t="0" r="0" b="0"/>
                  <a:pathLst>
                    <a:path w="31" h="401">
                      <a:moveTo>
                        <a:pt x="0" y="0"/>
                      </a:moveTo>
                      <a:lnTo>
                        <a:pt x="31" y="31"/>
                      </a:lnTo>
                      <a:lnTo>
                        <a:pt x="31" y="401"/>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28691" name="直接连接符 29715"/>
                <p:cNvSpPr/>
                <p:nvPr/>
              </p:nvSpPr>
              <p:spPr>
                <a:xfrm>
                  <a:off x="32" y="196"/>
                  <a:ext cx="338" cy="0"/>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28692" name="组合 29716"/>
              <p:cNvGrpSpPr/>
              <p:nvPr/>
            </p:nvGrpSpPr>
            <p:grpSpPr>
              <a:xfrm>
                <a:off x="5" y="9"/>
                <a:ext cx="396" cy="185"/>
                <a:chOff x="0" y="0"/>
                <a:chExt cx="396" cy="185"/>
              </a:xfrm>
            </p:grpSpPr>
            <p:sp>
              <p:nvSpPr>
                <p:cNvPr id="28693" name="直接连接符 29717"/>
                <p:cNvSpPr/>
                <p:nvPr/>
              </p:nvSpPr>
              <p:spPr>
                <a:xfrm>
                  <a:off x="0" y="75"/>
                  <a:ext cx="115" cy="108"/>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28694" name="直接连接符 29718"/>
                <p:cNvSpPr/>
                <p:nvPr/>
              </p:nvSpPr>
              <p:spPr>
                <a:xfrm>
                  <a:off x="113" y="96"/>
                  <a:ext cx="81" cy="89"/>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28695" name="直接连接符 29719"/>
                <p:cNvSpPr/>
                <p:nvPr/>
              </p:nvSpPr>
              <p:spPr>
                <a:xfrm>
                  <a:off x="185" y="82"/>
                  <a:ext cx="91" cy="96"/>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28696" name="直接连接符 29720"/>
                <p:cNvSpPr/>
                <p:nvPr/>
              </p:nvSpPr>
              <p:spPr>
                <a:xfrm>
                  <a:off x="247" y="68"/>
                  <a:ext cx="120" cy="115"/>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28697" name="直接连接符 29721"/>
                <p:cNvSpPr/>
                <p:nvPr/>
              </p:nvSpPr>
              <p:spPr>
                <a:xfrm>
                  <a:off x="312" y="48"/>
                  <a:ext cx="77" cy="75"/>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28698" name="直接连接符 29722"/>
                <p:cNvSpPr/>
                <p:nvPr/>
              </p:nvSpPr>
              <p:spPr>
                <a:xfrm>
                  <a:off x="346" y="0"/>
                  <a:ext cx="50" cy="53"/>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grpSp>
          <p:nvGrpSpPr>
            <p:cNvPr id="28699" name="组合 29723"/>
            <p:cNvGrpSpPr/>
            <p:nvPr/>
          </p:nvGrpSpPr>
          <p:grpSpPr>
            <a:xfrm>
              <a:off x="79" y="945"/>
              <a:ext cx="993" cy="520"/>
              <a:chOff x="0" y="0"/>
              <a:chExt cx="993" cy="520"/>
            </a:xfrm>
          </p:grpSpPr>
          <p:sp>
            <p:nvSpPr>
              <p:cNvPr id="28700" name="任意多边形 29724"/>
              <p:cNvSpPr/>
              <p:nvPr/>
            </p:nvSpPr>
            <p:spPr>
              <a:xfrm rot="-10800000" flipH="1">
                <a:off x="223" y="0"/>
                <a:ext cx="616" cy="520"/>
              </a:xfrm>
              <a:custGeom>
                <a:avLst/>
                <a:gdLst/>
                <a:ahLst/>
                <a:cxnLst/>
                <a:rect l="0" t="0" r="0" b="0"/>
                <a:pathLst>
                  <a:path w="286" h="252">
                    <a:moveTo>
                      <a:pt x="0" y="69"/>
                    </a:moveTo>
                    <a:lnTo>
                      <a:pt x="38" y="252"/>
                    </a:lnTo>
                    <a:lnTo>
                      <a:pt x="286" y="201"/>
                    </a:lnTo>
                    <a:lnTo>
                      <a:pt x="240" y="0"/>
                    </a:lnTo>
                    <a:lnTo>
                      <a:pt x="0" y="69"/>
                    </a:lnTo>
                    <a:close/>
                  </a:path>
                </a:pathLst>
              </a:custGeom>
              <a:gradFill rotWithShape="1">
                <a:gsLst>
                  <a:gs pos="0">
                    <a:srgbClr val="525252"/>
                  </a:gs>
                  <a:gs pos="50000">
                    <a:srgbClr val="B2B2B2">
                      <a:alpha val="54999"/>
                    </a:srgbClr>
                  </a:gs>
                  <a:gs pos="100000">
                    <a:srgbClr val="525252"/>
                  </a:gs>
                </a:gsLst>
                <a:lin ang="5400000" scaled="1"/>
                <a:tileRect/>
              </a:gradFill>
              <a:ln w="28575" cap="flat" cmpd="sng">
                <a:solidFill>
                  <a:schemeClr val="tx1"/>
                </a:solidFill>
                <a:prstDash val="solid"/>
                <a:round/>
                <a:headEnd type="none" w="med" len="med"/>
                <a:tailEnd type="none" w="med" len="med"/>
              </a:ln>
            </p:spPr>
            <p:txBody>
              <a:bodyPr/>
              <a:lstStyle/>
              <a:p>
                <a:endParaRPr lang="zh-CN" altLang="en-US"/>
              </a:p>
            </p:txBody>
          </p:sp>
          <p:sp>
            <p:nvSpPr>
              <p:cNvPr id="28701" name="直接连接符 29725"/>
              <p:cNvSpPr/>
              <p:nvPr/>
            </p:nvSpPr>
            <p:spPr>
              <a:xfrm rot="10800000" flipH="1" flipV="1">
                <a:off x="0" y="120"/>
                <a:ext cx="993" cy="262"/>
              </a:xfrm>
              <a:prstGeom prst="line">
                <a:avLst/>
              </a:prstGeom>
              <a:ln w="9525" cap="flat" cmpd="sng">
                <a:solidFill>
                  <a:schemeClr val="tx1"/>
                </a:solidFill>
                <a:prstDash val="lgDashDot"/>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sp>
        <p:nvSpPr>
          <p:cNvPr id="29727" name="文本框 29726"/>
          <p:cNvSpPr txBox="1"/>
          <p:nvPr/>
        </p:nvSpPr>
        <p:spPr>
          <a:xfrm>
            <a:off x="6102350" y="1955165"/>
            <a:ext cx="1331913" cy="457200"/>
          </a:xfrm>
          <a:prstGeom prst="rect">
            <a:avLst/>
          </a:prstGeom>
          <a:noFill/>
          <a:ln w="9525">
            <a:noFill/>
          </a:ln>
        </p:spPr>
        <p:txBody>
          <a:bodyPr anchor="t">
            <a:spAutoFit/>
          </a:bodyPr>
          <a:lstStyle/>
          <a:p>
            <a:pPr>
              <a:spcBef>
                <a:spcPct val="50000"/>
              </a:spcBef>
            </a:pPr>
            <a:r>
              <a:rPr lang="en-US" altLang="zh-CN" sz="2400">
                <a:latin typeface="Symbol" panose="05050102010706020507" pitchFamily="2" charset="2"/>
                <a:ea typeface="华文中宋" panose="02010600040101010101" pitchFamily="2" charset="-122"/>
                <a:sym typeface="Symbol" panose="05050102010706020507" pitchFamily="2" charset="2"/>
              </a:rPr>
              <a:t></a:t>
            </a:r>
            <a:r>
              <a:rPr lang="en-US" altLang="zh-CN" sz="2400" i="1">
                <a:latin typeface="Times New Roman" panose="02020603050405020304" pitchFamily="2" charset="0"/>
                <a:ea typeface="华文中宋" panose="02010600040101010101" pitchFamily="2" charset="-122"/>
                <a:sym typeface="Symbol" panose="05050102010706020507" pitchFamily="2" charset="2"/>
              </a:rPr>
              <a:t> </a:t>
            </a:r>
            <a:r>
              <a:rPr lang="zh-CN" altLang="en-US" sz="2400">
                <a:latin typeface="Times New Roman" panose="02020603050405020304" pitchFamily="2" charset="0"/>
                <a:ea typeface="华文中宋" panose="02010600040101010101" pitchFamily="2" charset="-122"/>
              </a:rPr>
              <a:t>＞</a:t>
            </a:r>
            <a:r>
              <a:rPr lang="en-US" altLang="zh-CN" sz="2400">
                <a:latin typeface="Times New Roman" panose="02020603050405020304" pitchFamily="2" charset="0"/>
                <a:ea typeface="华文中宋" panose="02010600040101010101" pitchFamily="2" charset="-122"/>
              </a:rPr>
              <a:t>0º</a:t>
            </a:r>
            <a:endParaRPr lang="en-US" altLang="zh-CN" sz="2400" baseline="-25000">
              <a:latin typeface="Times New Roman" panose="02020603050405020304" pitchFamily="2" charset="0"/>
              <a:ea typeface="华文中宋" panose="02010600040101010101" pitchFamily="2" charset="-122"/>
              <a:sym typeface="Symbol" panose="05050102010706020507" pitchFamily="2" charset="2"/>
            </a:endParaRPr>
          </a:p>
        </p:txBody>
      </p:sp>
      <p:grpSp>
        <p:nvGrpSpPr>
          <p:cNvPr id="29728" name="组合 29727"/>
          <p:cNvGrpSpPr/>
          <p:nvPr/>
        </p:nvGrpSpPr>
        <p:grpSpPr>
          <a:xfrm>
            <a:off x="3313113" y="2726690"/>
            <a:ext cx="1858962" cy="2889250"/>
            <a:chOff x="0" y="0"/>
            <a:chExt cx="1171" cy="1820"/>
          </a:xfrm>
        </p:grpSpPr>
        <p:sp>
          <p:nvSpPr>
            <p:cNvPr id="28704" name="直接连接符 29728"/>
            <p:cNvSpPr/>
            <p:nvPr/>
          </p:nvSpPr>
          <p:spPr>
            <a:xfrm rot="-10800000" flipH="1">
              <a:off x="417" y="0"/>
              <a:ext cx="527" cy="1728"/>
            </a:xfrm>
            <a:prstGeom prst="line">
              <a:avLst/>
            </a:prstGeom>
            <a:ln w="952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28705" name="直接连接符 29729"/>
            <p:cNvSpPr/>
            <p:nvPr/>
          </p:nvSpPr>
          <p:spPr>
            <a:xfrm rot="-10800000" flipH="1">
              <a:off x="0" y="50"/>
              <a:ext cx="1171" cy="0"/>
            </a:xfrm>
            <a:prstGeom prst="line">
              <a:avLst/>
            </a:prstGeom>
            <a:ln w="9525" cap="flat" cmpd="sng">
              <a:solidFill>
                <a:schemeClr val="tx1"/>
              </a:solidFill>
              <a:prstDash val="lgDashDot"/>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nvGrpSpPr>
            <p:cNvPr id="28706" name="组合 29730"/>
            <p:cNvGrpSpPr/>
            <p:nvPr/>
          </p:nvGrpSpPr>
          <p:grpSpPr>
            <a:xfrm rot="-10800000" flipH="1">
              <a:off x="143" y="1065"/>
              <a:ext cx="851" cy="593"/>
              <a:chOff x="0" y="0"/>
              <a:chExt cx="413" cy="293"/>
            </a:xfrm>
          </p:grpSpPr>
          <p:grpSp>
            <p:nvGrpSpPr>
              <p:cNvPr id="28707" name="组合 29731"/>
              <p:cNvGrpSpPr/>
              <p:nvPr/>
            </p:nvGrpSpPr>
            <p:grpSpPr>
              <a:xfrm>
                <a:off x="0" y="0"/>
                <a:ext cx="413" cy="293"/>
                <a:chOff x="0" y="0"/>
                <a:chExt cx="413" cy="293"/>
              </a:xfrm>
            </p:grpSpPr>
            <p:sp>
              <p:nvSpPr>
                <p:cNvPr id="28708" name="任意多边形 29732"/>
                <p:cNvSpPr/>
                <p:nvPr/>
              </p:nvSpPr>
              <p:spPr>
                <a:xfrm>
                  <a:off x="0" y="0"/>
                  <a:ext cx="410" cy="293"/>
                </a:xfrm>
                <a:custGeom>
                  <a:avLst/>
                  <a:gdLst/>
                  <a:ahLst/>
                  <a:cxnLst/>
                  <a:rect l="0" t="0" r="0" b="0"/>
                  <a:pathLst>
                    <a:path w="410" h="293">
                      <a:moveTo>
                        <a:pt x="410" y="290"/>
                      </a:moveTo>
                      <a:lnTo>
                        <a:pt x="410" y="38"/>
                      </a:lnTo>
                      <a:lnTo>
                        <a:pt x="401" y="19"/>
                      </a:lnTo>
                      <a:lnTo>
                        <a:pt x="389" y="5"/>
                      </a:lnTo>
                      <a:lnTo>
                        <a:pt x="369" y="0"/>
                      </a:lnTo>
                      <a:lnTo>
                        <a:pt x="41" y="0"/>
                      </a:lnTo>
                      <a:lnTo>
                        <a:pt x="21" y="12"/>
                      </a:lnTo>
                      <a:lnTo>
                        <a:pt x="5" y="24"/>
                      </a:lnTo>
                      <a:lnTo>
                        <a:pt x="0" y="41"/>
                      </a:lnTo>
                      <a:lnTo>
                        <a:pt x="0" y="293"/>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28709" name="直接连接符 29733"/>
                <p:cNvSpPr/>
                <p:nvPr/>
              </p:nvSpPr>
              <p:spPr>
                <a:xfrm>
                  <a:off x="0" y="122"/>
                  <a:ext cx="125" cy="0"/>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28710" name="直接连接符 29734"/>
                <p:cNvSpPr/>
                <p:nvPr/>
              </p:nvSpPr>
              <p:spPr>
                <a:xfrm flipV="1">
                  <a:off x="276" y="65"/>
                  <a:ext cx="137" cy="48"/>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28711" name="组合 29735"/>
              <p:cNvGrpSpPr/>
              <p:nvPr/>
            </p:nvGrpSpPr>
            <p:grpSpPr>
              <a:xfrm>
                <a:off x="5" y="2"/>
                <a:ext cx="398" cy="115"/>
                <a:chOff x="0" y="0"/>
                <a:chExt cx="398" cy="115"/>
              </a:xfrm>
            </p:grpSpPr>
            <p:sp>
              <p:nvSpPr>
                <p:cNvPr id="28712" name="直接连接符 29736"/>
                <p:cNvSpPr/>
                <p:nvPr/>
              </p:nvSpPr>
              <p:spPr>
                <a:xfrm flipV="1">
                  <a:off x="0" y="8"/>
                  <a:ext cx="79" cy="71"/>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28713" name="直接连接符 29737"/>
                <p:cNvSpPr/>
                <p:nvPr/>
              </p:nvSpPr>
              <p:spPr>
                <a:xfrm flipV="1">
                  <a:off x="24" y="7"/>
                  <a:ext cx="108" cy="108"/>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28714" name="直接连接符 29738"/>
                <p:cNvSpPr/>
                <p:nvPr/>
              </p:nvSpPr>
              <p:spPr>
                <a:xfrm flipV="1">
                  <a:off x="76" y="2"/>
                  <a:ext cx="114" cy="111"/>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28715" name="直接连接符 29739"/>
                <p:cNvSpPr/>
                <p:nvPr/>
              </p:nvSpPr>
              <p:spPr>
                <a:xfrm flipH="1">
                  <a:off x="148" y="5"/>
                  <a:ext cx="99" cy="91"/>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28716" name="直接连接符 29740"/>
                <p:cNvSpPr/>
                <p:nvPr/>
              </p:nvSpPr>
              <p:spPr>
                <a:xfrm flipH="1">
                  <a:off x="215" y="3"/>
                  <a:ext cx="91" cy="81"/>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28717" name="直接连接符 29741"/>
                <p:cNvSpPr/>
                <p:nvPr/>
              </p:nvSpPr>
              <p:spPr>
                <a:xfrm flipH="1">
                  <a:off x="254" y="0"/>
                  <a:ext cx="108" cy="98"/>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28718" name="直接连接符 29742"/>
                <p:cNvSpPr/>
                <p:nvPr/>
              </p:nvSpPr>
              <p:spPr>
                <a:xfrm flipH="1">
                  <a:off x="328" y="25"/>
                  <a:ext cx="70" cy="59"/>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grpSp>
          <p:nvGrpSpPr>
            <p:cNvPr id="28719" name="组合 29743"/>
            <p:cNvGrpSpPr/>
            <p:nvPr/>
          </p:nvGrpSpPr>
          <p:grpSpPr>
            <a:xfrm rot="-10800000" flipH="1">
              <a:off x="142" y="53"/>
              <a:ext cx="856" cy="1017"/>
              <a:chOff x="0" y="0"/>
              <a:chExt cx="416" cy="502"/>
            </a:xfrm>
          </p:grpSpPr>
          <p:grpSp>
            <p:nvGrpSpPr>
              <p:cNvPr id="28720" name="组合 29744"/>
              <p:cNvGrpSpPr/>
              <p:nvPr/>
            </p:nvGrpSpPr>
            <p:grpSpPr>
              <a:xfrm>
                <a:off x="0" y="0"/>
                <a:ext cx="411" cy="502"/>
                <a:chOff x="0" y="0"/>
                <a:chExt cx="411" cy="502"/>
              </a:xfrm>
            </p:grpSpPr>
            <p:sp>
              <p:nvSpPr>
                <p:cNvPr id="28721" name="任意多边形 29745"/>
                <p:cNvSpPr/>
                <p:nvPr/>
              </p:nvSpPr>
              <p:spPr>
                <a:xfrm>
                  <a:off x="1" y="101"/>
                  <a:ext cx="31" cy="401"/>
                </a:xfrm>
                <a:custGeom>
                  <a:avLst/>
                  <a:gdLst/>
                  <a:ahLst/>
                  <a:cxnLst/>
                  <a:rect l="0" t="0" r="0" b="0"/>
                  <a:pathLst>
                    <a:path w="31" h="401">
                      <a:moveTo>
                        <a:pt x="0" y="0"/>
                      </a:moveTo>
                      <a:lnTo>
                        <a:pt x="31" y="29"/>
                      </a:lnTo>
                      <a:lnTo>
                        <a:pt x="31" y="401"/>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28722" name="任意多边形 29746"/>
                <p:cNvSpPr/>
                <p:nvPr/>
              </p:nvSpPr>
              <p:spPr>
                <a:xfrm flipH="1">
                  <a:off x="377" y="101"/>
                  <a:ext cx="31" cy="401"/>
                </a:xfrm>
                <a:custGeom>
                  <a:avLst/>
                  <a:gdLst/>
                  <a:ahLst/>
                  <a:cxnLst/>
                  <a:rect l="0" t="0" r="0" b="0"/>
                  <a:pathLst>
                    <a:path w="31" h="401">
                      <a:moveTo>
                        <a:pt x="0" y="0"/>
                      </a:moveTo>
                      <a:lnTo>
                        <a:pt x="31" y="29"/>
                      </a:lnTo>
                      <a:lnTo>
                        <a:pt x="31" y="401"/>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28723" name="直接连接符 29747"/>
                <p:cNvSpPr/>
                <p:nvPr/>
              </p:nvSpPr>
              <p:spPr>
                <a:xfrm>
                  <a:off x="32" y="132"/>
                  <a:ext cx="348" cy="0"/>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28724" name="任意多边形 29748"/>
                <p:cNvSpPr/>
                <p:nvPr/>
              </p:nvSpPr>
              <p:spPr>
                <a:xfrm>
                  <a:off x="0" y="5"/>
                  <a:ext cx="113" cy="497"/>
                </a:xfrm>
                <a:custGeom>
                  <a:avLst/>
                  <a:gdLst/>
                  <a:ahLst/>
                  <a:cxnLst/>
                  <a:rect l="0" t="0" r="0" b="0"/>
                  <a:pathLst>
                    <a:path w="113" h="497">
                      <a:moveTo>
                        <a:pt x="0" y="497"/>
                      </a:moveTo>
                      <a:lnTo>
                        <a:pt x="0" y="0"/>
                      </a:lnTo>
                      <a:lnTo>
                        <a:pt x="113" y="0"/>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28725" name="任意多边形 29749"/>
                <p:cNvSpPr/>
                <p:nvPr/>
              </p:nvSpPr>
              <p:spPr>
                <a:xfrm flipH="1">
                  <a:off x="298" y="0"/>
                  <a:ext cx="113" cy="497"/>
                </a:xfrm>
                <a:custGeom>
                  <a:avLst/>
                  <a:gdLst/>
                  <a:ahLst/>
                  <a:cxnLst/>
                  <a:rect l="0" t="0" r="0" b="0"/>
                  <a:pathLst>
                    <a:path w="113" h="497">
                      <a:moveTo>
                        <a:pt x="0" y="497"/>
                      </a:moveTo>
                      <a:lnTo>
                        <a:pt x="0" y="0"/>
                      </a:lnTo>
                      <a:lnTo>
                        <a:pt x="113" y="0"/>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grpSp>
          <p:grpSp>
            <p:nvGrpSpPr>
              <p:cNvPr id="28726" name="组合 29750"/>
              <p:cNvGrpSpPr/>
              <p:nvPr/>
            </p:nvGrpSpPr>
            <p:grpSpPr>
              <a:xfrm>
                <a:off x="3" y="10"/>
                <a:ext cx="413" cy="117"/>
                <a:chOff x="0" y="0"/>
                <a:chExt cx="413" cy="117"/>
              </a:xfrm>
            </p:grpSpPr>
            <p:sp>
              <p:nvSpPr>
                <p:cNvPr id="28727" name="直接连接符 29751"/>
                <p:cNvSpPr/>
                <p:nvPr/>
              </p:nvSpPr>
              <p:spPr>
                <a:xfrm>
                  <a:off x="343" y="0"/>
                  <a:ext cx="70" cy="72"/>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28728" name="直接连接符 29752"/>
                <p:cNvSpPr/>
                <p:nvPr/>
              </p:nvSpPr>
              <p:spPr>
                <a:xfrm>
                  <a:off x="286" y="17"/>
                  <a:ext cx="93" cy="98"/>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28729" name="直接连接符 29753"/>
                <p:cNvSpPr/>
                <p:nvPr/>
              </p:nvSpPr>
              <p:spPr>
                <a:xfrm>
                  <a:off x="235" y="48"/>
                  <a:ext cx="60" cy="67"/>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28730" name="直接连接符 29754"/>
                <p:cNvSpPr/>
                <p:nvPr/>
              </p:nvSpPr>
              <p:spPr>
                <a:xfrm>
                  <a:off x="127" y="24"/>
                  <a:ext cx="88" cy="93"/>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28731" name="直接连接符 29755"/>
                <p:cNvSpPr/>
                <p:nvPr/>
              </p:nvSpPr>
              <p:spPr>
                <a:xfrm flipH="1" flipV="1">
                  <a:off x="27" y="0"/>
                  <a:ext cx="112" cy="117"/>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28732" name="直接连接符 29756"/>
                <p:cNvSpPr/>
                <p:nvPr/>
              </p:nvSpPr>
              <p:spPr>
                <a:xfrm flipH="1" flipV="1">
                  <a:off x="0" y="50"/>
                  <a:ext cx="67" cy="67"/>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grpSp>
          <p:nvGrpSpPr>
            <p:cNvPr id="28733" name="组合 29757"/>
            <p:cNvGrpSpPr/>
            <p:nvPr/>
          </p:nvGrpSpPr>
          <p:grpSpPr>
            <a:xfrm>
              <a:off x="75" y="381"/>
              <a:ext cx="1038" cy="1439"/>
              <a:chOff x="0" y="0"/>
              <a:chExt cx="1038" cy="1439"/>
            </a:xfrm>
          </p:grpSpPr>
          <p:sp>
            <p:nvSpPr>
              <p:cNvPr id="28734" name="直接连接符 29758"/>
              <p:cNvSpPr/>
              <p:nvPr/>
            </p:nvSpPr>
            <p:spPr>
              <a:xfrm rot="-10800000" flipH="1">
                <a:off x="0" y="838"/>
                <a:ext cx="1038" cy="0"/>
              </a:xfrm>
              <a:prstGeom prst="line">
                <a:avLst/>
              </a:prstGeom>
              <a:ln w="9525" cap="flat" cmpd="sng">
                <a:solidFill>
                  <a:schemeClr val="tx1"/>
                </a:solidFill>
                <a:prstDash val="lgDashDot"/>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28735" name="直接连接符 29759"/>
              <p:cNvSpPr/>
              <p:nvPr/>
            </p:nvSpPr>
            <p:spPr>
              <a:xfrm rot="10800000" flipH="1" flipV="1">
                <a:off x="494" y="0"/>
                <a:ext cx="0" cy="1439"/>
              </a:xfrm>
              <a:prstGeom prst="line">
                <a:avLst/>
              </a:prstGeom>
              <a:ln w="9525" cap="flat" cmpd="sng">
                <a:solidFill>
                  <a:schemeClr val="tx1"/>
                </a:solidFill>
                <a:prstDash val="lgDashDot"/>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28736" name="椭圆 29760"/>
              <p:cNvSpPr/>
              <p:nvPr/>
            </p:nvSpPr>
            <p:spPr>
              <a:xfrm rot="-10800000" flipH="1">
                <a:off x="243" y="591"/>
                <a:ext cx="498" cy="500"/>
              </a:xfrm>
              <a:prstGeom prst="ellipse">
                <a:avLst/>
              </a:prstGeom>
              <a:gradFill rotWithShape="1">
                <a:gsLst>
                  <a:gs pos="0">
                    <a:srgbClr val="525252"/>
                  </a:gs>
                  <a:gs pos="50000">
                    <a:srgbClr val="B2B2B2">
                      <a:alpha val="54999"/>
                    </a:srgbClr>
                  </a:gs>
                  <a:gs pos="100000">
                    <a:srgbClr val="525252"/>
                  </a:gs>
                </a:gsLst>
                <a:lin ang="5400000" scaled="1"/>
                <a:tileRect/>
              </a:gradFill>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sp>
        <p:nvSpPr>
          <p:cNvPr id="29762" name="文本框 29761"/>
          <p:cNvSpPr txBox="1"/>
          <p:nvPr/>
        </p:nvSpPr>
        <p:spPr>
          <a:xfrm>
            <a:off x="3443288" y="1948815"/>
            <a:ext cx="1331912" cy="457200"/>
          </a:xfrm>
          <a:prstGeom prst="rect">
            <a:avLst/>
          </a:prstGeom>
          <a:noFill/>
          <a:ln w="9525">
            <a:noFill/>
          </a:ln>
        </p:spPr>
        <p:txBody>
          <a:bodyPr anchor="t">
            <a:spAutoFit/>
          </a:bodyPr>
          <a:lstStyle/>
          <a:p>
            <a:pPr>
              <a:spcBef>
                <a:spcPct val="50000"/>
              </a:spcBef>
            </a:pPr>
            <a:r>
              <a:rPr lang="en-US" altLang="zh-CN" sz="2400">
                <a:latin typeface="Symbol" panose="05050102010706020507" pitchFamily="2" charset="2"/>
                <a:ea typeface="华文中宋" panose="02010600040101010101" pitchFamily="2" charset="-122"/>
                <a:sym typeface="Symbol" panose="05050102010706020507" pitchFamily="2" charset="2"/>
              </a:rPr>
              <a:t></a:t>
            </a:r>
            <a:r>
              <a:rPr lang="en-US" altLang="zh-CN" sz="2400" i="1">
                <a:latin typeface="Times New Roman" panose="02020603050405020304" pitchFamily="2" charset="0"/>
                <a:ea typeface="华文中宋" panose="02010600040101010101" pitchFamily="2" charset="-122"/>
                <a:sym typeface="Symbol" panose="05050102010706020507" pitchFamily="2" charset="2"/>
              </a:rPr>
              <a:t> </a:t>
            </a:r>
            <a:r>
              <a:rPr lang="zh-CN" altLang="en-US" sz="2400">
                <a:latin typeface="Times New Roman" panose="02020603050405020304" pitchFamily="2" charset="0"/>
                <a:ea typeface="华文中宋" panose="02010600040101010101" pitchFamily="2" charset="-122"/>
              </a:rPr>
              <a:t>＞</a:t>
            </a:r>
            <a:r>
              <a:rPr lang="en-US" altLang="zh-CN" sz="2400">
                <a:latin typeface="Times New Roman" panose="02020603050405020304" pitchFamily="2" charset="0"/>
                <a:ea typeface="华文中宋" panose="02010600040101010101" pitchFamily="2" charset="-122"/>
              </a:rPr>
              <a:t>0º</a:t>
            </a:r>
            <a:endParaRPr lang="en-US" altLang="zh-CN" sz="2400" baseline="-25000">
              <a:latin typeface="Times New Roman" panose="02020603050405020304" pitchFamily="2" charset="0"/>
              <a:ea typeface="华文中宋" panose="02010600040101010101" pitchFamily="2" charset="-122"/>
              <a:sym typeface="Symbol" panose="05050102010706020507" pitchFamily="2" charset="2"/>
            </a:endParaRPr>
          </a:p>
        </p:txBody>
      </p:sp>
      <p:sp>
        <p:nvSpPr>
          <p:cNvPr id="29763" name="文本框 29762"/>
          <p:cNvSpPr txBox="1"/>
          <p:nvPr/>
        </p:nvSpPr>
        <p:spPr>
          <a:xfrm>
            <a:off x="650875" y="1313815"/>
            <a:ext cx="7310438" cy="519113"/>
          </a:xfrm>
          <a:prstGeom prst="rect">
            <a:avLst/>
          </a:prstGeom>
          <a:noFill/>
          <a:ln w="9525">
            <a:noFill/>
          </a:ln>
        </p:spPr>
        <p:txBody>
          <a:bodyPr anchor="t">
            <a:spAutoFit/>
          </a:bodyPr>
          <a:lstStyle/>
          <a:p>
            <a:pPr>
              <a:spcBef>
                <a:spcPct val="50000"/>
              </a:spcBef>
              <a:buClr>
                <a:srgbClr val="FF0000"/>
              </a:buClr>
              <a:buSzPct val="80000"/>
              <a:buFont typeface="Wingdings" panose="05000000000000000000" pitchFamily="2" charset="2"/>
              <a:buChar char="l"/>
            </a:pPr>
            <a:r>
              <a:rPr lang="en-US" altLang="zh-CN" sz="2400">
                <a:latin typeface="Times New Roman" panose="02020603050405020304" pitchFamily="2" charset="0"/>
                <a:ea typeface="华文中宋" panose="02010600040101010101" pitchFamily="2" charset="-122"/>
              </a:rPr>
              <a:t> </a:t>
            </a:r>
            <a:r>
              <a:rPr lang="zh-CN" altLang="en-US" sz="2400">
                <a:latin typeface="Times New Roman" panose="02020603050405020304" pitchFamily="2" charset="0"/>
                <a:ea typeface="华文中宋" panose="02010600040101010101" pitchFamily="2" charset="-122"/>
              </a:rPr>
              <a:t>内部轴向力	（派生轴向力或附加轴向力）</a:t>
            </a:r>
            <a:r>
              <a:rPr lang="en-US" altLang="zh-CN" sz="2400" i="1">
                <a:latin typeface="Times New Roman" panose="02020603050405020304" pitchFamily="2" charset="0"/>
                <a:ea typeface="华文中宋" panose="02010600040101010101" pitchFamily="2" charset="-122"/>
              </a:rPr>
              <a:t>F</a:t>
            </a:r>
            <a:r>
              <a:rPr lang="en-US" altLang="zh-CN" i="1">
                <a:latin typeface="Times New Roman" panose="02020603050405020304" pitchFamily="2" charset="0"/>
                <a:ea typeface="华文中宋" panose="02010600040101010101" pitchFamily="2" charset="-122"/>
              </a:rPr>
              <a:t>′</a:t>
            </a:r>
          </a:p>
        </p:txBody>
      </p:sp>
      <p:grpSp>
        <p:nvGrpSpPr>
          <p:cNvPr id="29764" name="组合 29763"/>
          <p:cNvGrpSpPr/>
          <p:nvPr/>
        </p:nvGrpSpPr>
        <p:grpSpPr>
          <a:xfrm>
            <a:off x="6194425" y="4920615"/>
            <a:ext cx="928688" cy="1095375"/>
            <a:chOff x="0" y="0"/>
            <a:chExt cx="585" cy="690"/>
          </a:xfrm>
        </p:grpSpPr>
        <p:sp>
          <p:nvSpPr>
            <p:cNvPr id="28740" name="直接连接符 29764"/>
            <p:cNvSpPr/>
            <p:nvPr/>
          </p:nvSpPr>
          <p:spPr>
            <a:xfrm flipV="1">
              <a:off x="311" y="0"/>
              <a:ext cx="146" cy="466"/>
            </a:xfrm>
            <a:prstGeom prst="line">
              <a:avLst/>
            </a:prstGeom>
            <a:ln w="57150" cap="flat" cmpd="sng">
              <a:solidFill>
                <a:srgbClr val="3366FF"/>
              </a:solidFill>
              <a:prstDash val="solid"/>
              <a:round/>
              <a:headEnd type="none" w="med" len="med"/>
              <a:tailEnd type="triangle" w="med" len="lg"/>
            </a:ln>
          </p:spPr>
          <p:txBody>
            <a:bodyPr anchor="t"/>
            <a:lstStyle/>
            <a:p>
              <a:endParaRPr lang="zh-CN" altLang="en-US">
                <a:latin typeface="Times New Roman" panose="02020603050405020304" pitchFamily="2" charset="0"/>
                <a:ea typeface="宋体" panose="02010600030101010101" pitchFamily="2" charset="-122"/>
              </a:endParaRPr>
            </a:p>
          </p:txBody>
        </p:sp>
        <p:sp>
          <p:nvSpPr>
            <p:cNvPr id="28741" name="文本框 29765"/>
            <p:cNvSpPr txBox="1"/>
            <p:nvPr/>
          </p:nvSpPr>
          <p:spPr>
            <a:xfrm>
              <a:off x="0" y="402"/>
              <a:ext cx="585" cy="288"/>
            </a:xfrm>
            <a:prstGeom prst="rect">
              <a:avLst/>
            </a:prstGeom>
            <a:noFill/>
            <a:ln w="9525">
              <a:noFill/>
            </a:ln>
          </p:spPr>
          <p:txBody>
            <a:bodyPr anchor="t">
              <a:spAutoFit/>
            </a:bodyPr>
            <a:lstStyle/>
            <a:p>
              <a:pPr>
                <a:spcBef>
                  <a:spcPct val="50000"/>
                </a:spcBef>
              </a:pPr>
              <a:r>
                <a:rPr lang="en-US" altLang="zh-CN" sz="2400" b="1" i="1">
                  <a:solidFill>
                    <a:schemeClr val="folHlink"/>
                  </a:solidFill>
                  <a:latin typeface="Times New Roman" panose="02020603050405020304" pitchFamily="2" charset="0"/>
                  <a:ea typeface="华文中宋" panose="02010600040101010101" pitchFamily="2" charset="-122"/>
                </a:rPr>
                <a:t>F</a:t>
              </a:r>
              <a:r>
                <a:rPr lang="en-US" altLang="zh-CN" sz="2400" b="1" baseline="-25000">
                  <a:solidFill>
                    <a:schemeClr val="folHlink"/>
                  </a:solidFill>
                  <a:latin typeface="Times New Roman" panose="02020603050405020304" pitchFamily="2" charset="0"/>
                  <a:ea typeface="华文中宋" panose="02010600040101010101" pitchFamily="2" charset="-122"/>
                </a:rPr>
                <a:t>Ni</a:t>
              </a:r>
              <a:r>
                <a:rPr lang="en-US" altLang="zh-CN" sz="2400" b="1">
                  <a:solidFill>
                    <a:schemeClr val="folHlink"/>
                  </a:solidFill>
                  <a:latin typeface="Times New Roman" panose="02020603050405020304" pitchFamily="2" charset="0"/>
                  <a:ea typeface="华文中宋" panose="02010600040101010101" pitchFamily="2" charset="-122"/>
                </a:rPr>
                <a:t>′</a:t>
              </a:r>
            </a:p>
          </p:txBody>
        </p:sp>
      </p:grpSp>
      <p:sp>
        <p:nvSpPr>
          <p:cNvPr id="29767" name="直接连接符 29766"/>
          <p:cNvSpPr/>
          <p:nvPr/>
        </p:nvSpPr>
        <p:spPr>
          <a:xfrm flipV="1">
            <a:off x="7262813" y="2796540"/>
            <a:ext cx="193675" cy="758825"/>
          </a:xfrm>
          <a:prstGeom prst="line">
            <a:avLst/>
          </a:prstGeom>
          <a:ln w="57150" cap="flat" cmpd="sng">
            <a:solidFill>
              <a:srgbClr val="3366FF"/>
            </a:solidFill>
            <a:prstDash val="solid"/>
            <a:round/>
            <a:headEnd type="none" w="med" len="med"/>
            <a:tailEnd type="triangle" w="med" len="lg"/>
          </a:ln>
        </p:spPr>
        <p:txBody>
          <a:bodyPr anchor="t"/>
          <a:lstStyle/>
          <a:p>
            <a:endParaRPr lang="zh-CN" altLang="en-US">
              <a:latin typeface="Times New Roman" panose="02020603050405020304" pitchFamily="2" charset="0"/>
              <a:ea typeface="宋体" panose="02010600030101010101" pitchFamily="2" charset="-122"/>
            </a:endParaRPr>
          </a:p>
        </p:txBody>
      </p:sp>
      <p:grpSp>
        <p:nvGrpSpPr>
          <p:cNvPr id="29768" name="组合 29767"/>
          <p:cNvGrpSpPr/>
          <p:nvPr/>
        </p:nvGrpSpPr>
        <p:grpSpPr>
          <a:xfrm>
            <a:off x="7245350" y="2750503"/>
            <a:ext cx="1116013" cy="784225"/>
            <a:chOff x="0" y="0"/>
            <a:chExt cx="703" cy="494"/>
          </a:xfrm>
        </p:grpSpPr>
        <p:sp>
          <p:nvSpPr>
            <p:cNvPr id="28744" name="直接连接符 29768"/>
            <p:cNvSpPr/>
            <p:nvPr/>
          </p:nvSpPr>
          <p:spPr>
            <a:xfrm>
              <a:off x="0" y="485"/>
              <a:ext cx="146" cy="0"/>
            </a:xfrm>
            <a:prstGeom prst="line">
              <a:avLst/>
            </a:prstGeom>
            <a:ln w="19050" cap="flat" cmpd="sng">
              <a:solidFill>
                <a:srgbClr val="0000FF"/>
              </a:solidFill>
              <a:prstDash val="dash"/>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28745" name="文本框 29769"/>
            <p:cNvSpPr txBox="1"/>
            <p:nvPr/>
          </p:nvSpPr>
          <p:spPr>
            <a:xfrm>
              <a:off x="300" y="205"/>
              <a:ext cx="403" cy="288"/>
            </a:xfrm>
            <a:prstGeom prst="rect">
              <a:avLst/>
            </a:prstGeom>
            <a:noFill/>
            <a:ln w="9525">
              <a:noFill/>
            </a:ln>
          </p:spPr>
          <p:txBody>
            <a:bodyPr anchor="t">
              <a:spAutoFit/>
            </a:bodyPr>
            <a:lstStyle/>
            <a:p>
              <a:pPr>
                <a:spcBef>
                  <a:spcPct val="50000"/>
                </a:spcBef>
              </a:pPr>
              <a:r>
                <a:rPr lang="en-US" altLang="zh-CN" sz="2400" b="1" i="1">
                  <a:solidFill>
                    <a:srgbClr val="009999"/>
                  </a:solidFill>
                  <a:latin typeface="Times New Roman" panose="02020603050405020304" pitchFamily="2" charset="0"/>
                  <a:ea typeface="华文中宋" panose="02010600040101010101" pitchFamily="2" charset="-122"/>
                </a:rPr>
                <a:t>F</a:t>
              </a:r>
              <a:r>
                <a:rPr lang="en-US" altLang="zh-CN" sz="2400" b="1" baseline="-25000">
                  <a:solidFill>
                    <a:srgbClr val="009999"/>
                  </a:solidFill>
                  <a:latin typeface="Times New Roman" panose="02020603050405020304" pitchFamily="2" charset="0"/>
                  <a:ea typeface="华文中宋" panose="02010600040101010101" pitchFamily="2" charset="-122"/>
                </a:rPr>
                <a:t>Ni</a:t>
              </a:r>
              <a:endParaRPr lang="en-US" altLang="zh-CN" sz="2400">
                <a:solidFill>
                  <a:srgbClr val="009999"/>
                </a:solidFill>
                <a:latin typeface="Times New Roman" panose="02020603050405020304" pitchFamily="2" charset="0"/>
                <a:ea typeface="华文中宋" panose="02010600040101010101" pitchFamily="2" charset="-122"/>
              </a:endParaRPr>
            </a:p>
          </p:txBody>
        </p:sp>
        <p:sp>
          <p:nvSpPr>
            <p:cNvPr id="28746" name="直接连接符 29770"/>
            <p:cNvSpPr/>
            <p:nvPr/>
          </p:nvSpPr>
          <p:spPr>
            <a:xfrm flipH="1" flipV="1">
              <a:off x="146" y="0"/>
              <a:ext cx="9" cy="494"/>
            </a:xfrm>
            <a:prstGeom prst="line">
              <a:avLst/>
            </a:prstGeom>
            <a:ln w="38100" cap="flat" cmpd="sng">
              <a:solidFill>
                <a:srgbClr val="008080"/>
              </a:solidFill>
              <a:prstDash val="solid"/>
              <a:round/>
              <a:headEnd type="none" w="med" len="med"/>
              <a:tailEnd type="triangle" w="sm" len="lg"/>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29772" name="组合 29771"/>
          <p:cNvGrpSpPr/>
          <p:nvPr/>
        </p:nvGrpSpPr>
        <p:grpSpPr>
          <a:xfrm>
            <a:off x="6584950" y="2566353"/>
            <a:ext cx="1163638" cy="990600"/>
            <a:chOff x="0" y="0"/>
            <a:chExt cx="733" cy="624"/>
          </a:xfrm>
        </p:grpSpPr>
        <p:sp>
          <p:nvSpPr>
            <p:cNvPr id="28748" name="直接连接符 29772"/>
            <p:cNvSpPr/>
            <p:nvPr/>
          </p:nvSpPr>
          <p:spPr>
            <a:xfrm>
              <a:off x="392" y="149"/>
              <a:ext cx="176" cy="0"/>
            </a:xfrm>
            <a:prstGeom prst="line">
              <a:avLst/>
            </a:prstGeom>
            <a:ln w="50800" cap="flat" cmpd="sng">
              <a:solidFill>
                <a:srgbClr val="FF0000"/>
              </a:solidFill>
              <a:prstDash val="solid"/>
              <a:round/>
              <a:headEnd type="none" w="med" len="med"/>
              <a:tailEnd type="triangl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28749" name="直接连接符 29773"/>
            <p:cNvSpPr/>
            <p:nvPr/>
          </p:nvSpPr>
          <p:spPr>
            <a:xfrm>
              <a:off x="408" y="149"/>
              <a:ext cx="0" cy="475"/>
            </a:xfrm>
            <a:prstGeom prst="line">
              <a:avLst/>
            </a:prstGeom>
            <a:ln w="19050" cap="flat" cmpd="sng">
              <a:solidFill>
                <a:srgbClr val="FF9900"/>
              </a:solidFill>
              <a:prstDash val="dash"/>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28750" name="文本框 29774"/>
            <p:cNvSpPr txBox="1"/>
            <p:nvPr/>
          </p:nvSpPr>
          <p:spPr>
            <a:xfrm>
              <a:off x="0" y="0"/>
              <a:ext cx="733" cy="288"/>
            </a:xfrm>
            <a:prstGeom prst="rect">
              <a:avLst/>
            </a:prstGeom>
            <a:noFill/>
            <a:ln w="9525">
              <a:noFill/>
            </a:ln>
          </p:spPr>
          <p:txBody>
            <a:bodyPr anchor="t">
              <a:spAutoFit/>
            </a:bodyPr>
            <a:lstStyle/>
            <a:p>
              <a:pPr>
                <a:spcBef>
                  <a:spcPct val="50000"/>
                </a:spcBef>
              </a:pPr>
              <a:r>
                <a:rPr lang="en-US" altLang="zh-CN" sz="2400" b="1" i="1">
                  <a:solidFill>
                    <a:srgbClr val="FF0000"/>
                  </a:solidFill>
                  <a:latin typeface="Times New Roman" panose="02020603050405020304" pitchFamily="2" charset="0"/>
                  <a:ea typeface="华文中宋" panose="02010600040101010101" pitchFamily="2" charset="-122"/>
                </a:rPr>
                <a:t>F</a:t>
              </a:r>
              <a:r>
                <a:rPr lang="en-US" altLang="zh-CN" sz="2400" b="1" baseline="-25000">
                  <a:solidFill>
                    <a:srgbClr val="FF0000"/>
                  </a:solidFill>
                  <a:latin typeface="Times New Roman" panose="02020603050405020304" pitchFamily="2" charset="0"/>
                  <a:ea typeface="华文中宋" panose="02010600040101010101" pitchFamily="2" charset="-122"/>
                </a:rPr>
                <a:t>i</a:t>
              </a:r>
              <a:r>
                <a:rPr lang="en-US" altLang="zh-CN" sz="2400" b="1">
                  <a:solidFill>
                    <a:srgbClr val="FF0000"/>
                  </a:solidFill>
                  <a:latin typeface="Times New Roman" panose="02020603050405020304" pitchFamily="2" charset="0"/>
                  <a:ea typeface="华文中宋" panose="02010600040101010101" pitchFamily="2" charset="-122"/>
                </a:rPr>
                <a:t>′</a:t>
              </a:r>
            </a:p>
          </p:txBody>
        </p:sp>
      </p:grpSp>
      <p:grpSp>
        <p:nvGrpSpPr>
          <p:cNvPr id="29776" name="组合 29775"/>
          <p:cNvGrpSpPr/>
          <p:nvPr/>
        </p:nvGrpSpPr>
        <p:grpSpPr>
          <a:xfrm>
            <a:off x="7469188" y="2042478"/>
            <a:ext cx="528637" cy="777875"/>
            <a:chOff x="0" y="0"/>
            <a:chExt cx="333" cy="490"/>
          </a:xfrm>
        </p:grpSpPr>
        <p:sp>
          <p:nvSpPr>
            <p:cNvPr id="28752" name="直接连接符 29776"/>
            <p:cNvSpPr/>
            <p:nvPr/>
          </p:nvSpPr>
          <p:spPr>
            <a:xfrm>
              <a:off x="0" y="0"/>
              <a:ext cx="0" cy="490"/>
            </a:xfrm>
            <a:prstGeom prst="line">
              <a:avLst/>
            </a:prstGeom>
            <a:ln w="57150" cap="flat" cmpd="sng">
              <a:solidFill>
                <a:srgbClr val="000080"/>
              </a:solidFill>
              <a:prstDash val="solid"/>
              <a:round/>
              <a:headEnd type="none" w="med" len="med"/>
              <a:tailEnd type="triangle" w="med" len="lg"/>
            </a:ln>
          </p:spPr>
          <p:txBody>
            <a:bodyPr anchor="t"/>
            <a:lstStyle/>
            <a:p>
              <a:endParaRPr lang="zh-CN" altLang="en-US">
                <a:latin typeface="Times New Roman" panose="02020603050405020304" pitchFamily="2" charset="0"/>
                <a:ea typeface="宋体" panose="02010600030101010101" pitchFamily="2" charset="-122"/>
              </a:endParaRPr>
            </a:p>
          </p:txBody>
        </p:sp>
        <p:sp>
          <p:nvSpPr>
            <p:cNvPr id="28753" name="文本框 29777"/>
            <p:cNvSpPr txBox="1"/>
            <p:nvPr/>
          </p:nvSpPr>
          <p:spPr>
            <a:xfrm>
              <a:off x="35" y="158"/>
              <a:ext cx="298" cy="230"/>
            </a:xfrm>
            <a:prstGeom prst="rect">
              <a:avLst/>
            </a:prstGeom>
            <a:noFill/>
            <a:ln w="9525">
              <a:noFill/>
            </a:ln>
          </p:spPr>
          <p:txBody>
            <a:bodyPr lIns="0" tIns="0" rIns="0" bIns="0" anchor="t">
              <a:spAutoFit/>
            </a:bodyPr>
            <a:lstStyle/>
            <a:p>
              <a:pPr algn="ctr">
                <a:spcBef>
                  <a:spcPct val="50000"/>
                </a:spcBef>
              </a:pPr>
              <a:r>
                <a:rPr lang="en-US" altLang="zh-CN" sz="2400" b="1" i="1">
                  <a:solidFill>
                    <a:srgbClr val="000066"/>
                  </a:solidFill>
                  <a:latin typeface="Times New Roman" panose="02020603050405020304" pitchFamily="2" charset="0"/>
                  <a:ea typeface="宋体" panose="02010600030101010101" pitchFamily="2" charset="-122"/>
                </a:rPr>
                <a:t>F</a:t>
              </a:r>
              <a:r>
                <a:rPr lang="en-US" altLang="zh-CN" sz="2400" b="1" i="1" baseline="-25000">
                  <a:solidFill>
                    <a:srgbClr val="000066"/>
                  </a:solidFill>
                  <a:latin typeface="Times New Roman" panose="02020603050405020304" pitchFamily="2" charset="0"/>
                  <a:ea typeface="宋体" panose="02010600030101010101" pitchFamily="2" charset="-122"/>
                </a:rPr>
                <a:t>r</a:t>
              </a:r>
            </a:p>
          </p:txBody>
        </p:sp>
      </p:grpSp>
      <p:grpSp>
        <p:nvGrpSpPr>
          <p:cNvPr id="29779" name="组合 29778"/>
          <p:cNvGrpSpPr/>
          <p:nvPr/>
        </p:nvGrpSpPr>
        <p:grpSpPr>
          <a:xfrm>
            <a:off x="6559550" y="3461703"/>
            <a:ext cx="692150" cy="1255712"/>
            <a:chOff x="0" y="0"/>
            <a:chExt cx="436" cy="791"/>
          </a:xfrm>
        </p:grpSpPr>
        <p:sp>
          <p:nvSpPr>
            <p:cNvPr id="28755" name="任意多边形 29779"/>
            <p:cNvSpPr/>
            <p:nvPr/>
          </p:nvSpPr>
          <p:spPr>
            <a:xfrm rot="-1020000">
              <a:off x="0" y="264"/>
              <a:ext cx="436" cy="527"/>
            </a:xfrm>
            <a:custGeom>
              <a:avLst/>
              <a:gdLst/>
              <a:ahLst/>
              <a:cxnLst>
                <a:cxn ang="270">
                  <a:pos x="8721" y="0"/>
                </a:cxn>
                <a:cxn ang="270">
                  <a:pos x="13699" y="3061"/>
                </a:cxn>
                <a:cxn ang="180">
                  <a:pos x="0" y="19761"/>
                </a:cxn>
              </a:cxnLst>
              <a:rect l="0" t="0" r="0" b="0"/>
              <a:pathLst>
                <a:path w="13699" h="19761" fill="none">
                  <a:moveTo>
                    <a:pt x="8721" y="0"/>
                  </a:moveTo>
                  <a:cubicBezTo>
                    <a:pt x="10528" y="793"/>
                    <a:pt x="12198" y="1827"/>
                    <a:pt x="13700" y="3060"/>
                  </a:cubicBezTo>
                </a:path>
                <a:path w="13699" h="19761" stroke="0">
                  <a:moveTo>
                    <a:pt x="13699" y="3061"/>
                  </a:moveTo>
                  <a:cubicBezTo>
                    <a:pt x="13171" y="3517"/>
                    <a:pt x="12615" y="3758"/>
                    <a:pt x="12042" y="3758"/>
                  </a:cubicBezTo>
                  <a:cubicBezTo>
                    <a:pt x="8486" y="3758"/>
                    <a:pt x="5603" y="-5501"/>
                    <a:pt x="5603" y="-16922"/>
                  </a:cubicBezTo>
                  <a:cubicBezTo>
                    <a:pt x="5603" y="-28343"/>
                    <a:pt x="8486" y="-37602"/>
                    <a:pt x="12042" y="-37602"/>
                  </a:cubicBezTo>
                  <a:cubicBezTo>
                    <a:pt x="15598" y="-37602"/>
                    <a:pt x="18481" y="-28343"/>
                    <a:pt x="18481" y="-16922"/>
                  </a:cubicBezTo>
                  <a:cubicBezTo>
                    <a:pt x="18481" y="-15594"/>
                    <a:pt x="18442" y="-14295"/>
                    <a:pt x="18368" y="-13044"/>
                  </a:cubicBezTo>
                  <a:lnTo>
                    <a:pt x="8721" y="0"/>
                  </a:lnTo>
                  <a:close/>
                </a:path>
              </a:pathLst>
            </a:custGeom>
            <a:noFill/>
            <a:ln w="9525" cap="flat" cmpd="sng">
              <a:solidFill>
                <a:schemeClr val="tx1"/>
              </a:solidFill>
              <a:prstDash val="solid"/>
              <a:round/>
              <a:headEnd type="triangle" w="sm" len="sm"/>
              <a:tailEnd type="triangle" w="sm" len="sm"/>
            </a:ln>
          </p:spPr>
          <p:txBody>
            <a:bodyPr/>
            <a:lstStyle/>
            <a:p>
              <a:endParaRPr lang="zh-CN" altLang="en-US"/>
            </a:p>
          </p:txBody>
        </p:sp>
        <p:sp>
          <p:nvSpPr>
            <p:cNvPr id="28756" name="文本框 29780"/>
            <p:cNvSpPr txBox="1"/>
            <p:nvPr/>
          </p:nvSpPr>
          <p:spPr>
            <a:xfrm>
              <a:off x="193" y="0"/>
              <a:ext cx="237" cy="288"/>
            </a:xfrm>
            <a:prstGeom prst="rect">
              <a:avLst/>
            </a:prstGeom>
            <a:noFill/>
            <a:ln w="9525">
              <a:noFill/>
            </a:ln>
          </p:spPr>
          <p:txBody>
            <a:bodyPr wrap="none" anchor="t">
              <a:spAutoFit/>
            </a:bodyPr>
            <a:lstStyle/>
            <a:p>
              <a:pPr>
                <a:spcBef>
                  <a:spcPct val="50000"/>
                </a:spcBef>
                <a:buClr>
                  <a:schemeClr val="hlink"/>
                </a:buClr>
                <a:buSzPct val="80000"/>
                <a:buFont typeface="Wingdings" panose="05000000000000000000" pitchFamily="2" charset="2"/>
                <a:buNone/>
              </a:pPr>
              <a:r>
                <a:rPr lang="en-US" altLang="zh-CN" sz="2400">
                  <a:latin typeface="Times New Roman" panose="02020603050405020304" pitchFamily="2" charset="0"/>
                  <a:ea typeface="华文中宋" panose="02010600040101010101" pitchFamily="2" charset="-122"/>
                  <a:sym typeface="Symbol" panose="05050102010706020507" pitchFamily="2" charset="2"/>
                </a:rPr>
                <a:t></a:t>
              </a:r>
            </a:p>
          </p:txBody>
        </p:sp>
      </p:grpSp>
      <p:grpSp>
        <p:nvGrpSpPr>
          <p:cNvPr id="29782" name="组合 29781"/>
          <p:cNvGrpSpPr/>
          <p:nvPr/>
        </p:nvGrpSpPr>
        <p:grpSpPr>
          <a:xfrm>
            <a:off x="4764088" y="2023428"/>
            <a:ext cx="528637" cy="777875"/>
            <a:chOff x="0" y="0"/>
            <a:chExt cx="333" cy="490"/>
          </a:xfrm>
        </p:grpSpPr>
        <p:sp>
          <p:nvSpPr>
            <p:cNvPr id="28758" name="直接连接符 29782"/>
            <p:cNvSpPr/>
            <p:nvPr/>
          </p:nvSpPr>
          <p:spPr>
            <a:xfrm>
              <a:off x="0" y="0"/>
              <a:ext cx="0" cy="490"/>
            </a:xfrm>
            <a:prstGeom prst="line">
              <a:avLst/>
            </a:prstGeom>
            <a:ln w="57150" cap="flat" cmpd="sng">
              <a:solidFill>
                <a:srgbClr val="000080"/>
              </a:solidFill>
              <a:prstDash val="solid"/>
              <a:round/>
              <a:headEnd type="none" w="med" len="med"/>
              <a:tailEnd type="triangle" w="med" len="lg"/>
            </a:ln>
          </p:spPr>
          <p:txBody>
            <a:bodyPr anchor="t"/>
            <a:lstStyle/>
            <a:p>
              <a:endParaRPr lang="zh-CN" altLang="en-US">
                <a:latin typeface="Times New Roman" panose="02020603050405020304" pitchFamily="2" charset="0"/>
                <a:ea typeface="宋体" panose="02010600030101010101" pitchFamily="2" charset="-122"/>
              </a:endParaRPr>
            </a:p>
          </p:txBody>
        </p:sp>
        <p:sp>
          <p:nvSpPr>
            <p:cNvPr id="28759" name="文本框 29783"/>
            <p:cNvSpPr txBox="1"/>
            <p:nvPr/>
          </p:nvSpPr>
          <p:spPr>
            <a:xfrm>
              <a:off x="35" y="158"/>
              <a:ext cx="298" cy="230"/>
            </a:xfrm>
            <a:prstGeom prst="rect">
              <a:avLst/>
            </a:prstGeom>
            <a:noFill/>
            <a:ln w="9525">
              <a:noFill/>
            </a:ln>
          </p:spPr>
          <p:txBody>
            <a:bodyPr lIns="0" tIns="0" rIns="0" bIns="0" anchor="t">
              <a:spAutoFit/>
            </a:bodyPr>
            <a:lstStyle/>
            <a:p>
              <a:pPr algn="ctr">
                <a:spcBef>
                  <a:spcPct val="50000"/>
                </a:spcBef>
              </a:pPr>
              <a:r>
                <a:rPr lang="en-US" altLang="zh-CN" sz="2400" b="1" i="1">
                  <a:solidFill>
                    <a:srgbClr val="000066"/>
                  </a:solidFill>
                  <a:latin typeface="Times New Roman" panose="02020603050405020304" pitchFamily="2" charset="0"/>
                  <a:ea typeface="宋体" panose="02010600030101010101" pitchFamily="2" charset="-122"/>
                </a:rPr>
                <a:t>F</a:t>
              </a:r>
              <a:r>
                <a:rPr lang="en-US" altLang="zh-CN" sz="2400" b="1" i="1" baseline="-25000">
                  <a:solidFill>
                    <a:srgbClr val="000066"/>
                  </a:solidFill>
                  <a:latin typeface="Times New Roman" panose="02020603050405020304" pitchFamily="2" charset="0"/>
                  <a:ea typeface="宋体" panose="02010600030101010101" pitchFamily="2" charset="-122"/>
                </a:rPr>
                <a:t>r</a:t>
              </a:r>
            </a:p>
          </p:txBody>
        </p:sp>
      </p:grpSp>
      <p:grpSp>
        <p:nvGrpSpPr>
          <p:cNvPr id="29785" name="组合 29784"/>
          <p:cNvGrpSpPr/>
          <p:nvPr/>
        </p:nvGrpSpPr>
        <p:grpSpPr>
          <a:xfrm>
            <a:off x="3375025" y="5034915"/>
            <a:ext cx="928688" cy="1095375"/>
            <a:chOff x="0" y="0"/>
            <a:chExt cx="585" cy="690"/>
          </a:xfrm>
        </p:grpSpPr>
        <p:sp>
          <p:nvSpPr>
            <p:cNvPr id="28761" name="直接连接符 29785"/>
            <p:cNvSpPr/>
            <p:nvPr/>
          </p:nvSpPr>
          <p:spPr>
            <a:xfrm flipV="1">
              <a:off x="311" y="0"/>
              <a:ext cx="146" cy="466"/>
            </a:xfrm>
            <a:prstGeom prst="line">
              <a:avLst/>
            </a:prstGeom>
            <a:ln w="57150" cap="flat" cmpd="sng">
              <a:solidFill>
                <a:srgbClr val="3366FF"/>
              </a:solidFill>
              <a:prstDash val="solid"/>
              <a:round/>
              <a:headEnd type="none" w="med" len="med"/>
              <a:tailEnd type="triangle" w="med" len="lg"/>
            </a:ln>
          </p:spPr>
          <p:txBody>
            <a:bodyPr anchor="t"/>
            <a:lstStyle/>
            <a:p>
              <a:endParaRPr lang="zh-CN" altLang="en-US">
                <a:latin typeface="Times New Roman" panose="02020603050405020304" pitchFamily="2" charset="0"/>
                <a:ea typeface="宋体" panose="02010600030101010101" pitchFamily="2" charset="-122"/>
              </a:endParaRPr>
            </a:p>
          </p:txBody>
        </p:sp>
        <p:sp>
          <p:nvSpPr>
            <p:cNvPr id="28762" name="文本框 29786"/>
            <p:cNvSpPr txBox="1"/>
            <p:nvPr/>
          </p:nvSpPr>
          <p:spPr>
            <a:xfrm>
              <a:off x="0" y="402"/>
              <a:ext cx="585" cy="288"/>
            </a:xfrm>
            <a:prstGeom prst="rect">
              <a:avLst/>
            </a:prstGeom>
            <a:noFill/>
            <a:ln w="9525">
              <a:noFill/>
            </a:ln>
          </p:spPr>
          <p:txBody>
            <a:bodyPr anchor="t">
              <a:spAutoFit/>
            </a:bodyPr>
            <a:lstStyle/>
            <a:p>
              <a:pPr>
                <a:spcBef>
                  <a:spcPct val="50000"/>
                </a:spcBef>
              </a:pPr>
              <a:r>
                <a:rPr lang="en-US" altLang="zh-CN" sz="2400" b="1" i="1">
                  <a:solidFill>
                    <a:schemeClr val="folHlink"/>
                  </a:solidFill>
                  <a:latin typeface="Times New Roman" panose="02020603050405020304" pitchFamily="2" charset="0"/>
                  <a:ea typeface="华文中宋" panose="02010600040101010101" pitchFamily="2" charset="-122"/>
                </a:rPr>
                <a:t>F</a:t>
              </a:r>
              <a:r>
                <a:rPr lang="en-US" altLang="zh-CN" sz="2400" b="1" baseline="-25000">
                  <a:solidFill>
                    <a:schemeClr val="folHlink"/>
                  </a:solidFill>
                  <a:latin typeface="Times New Roman" panose="02020603050405020304" pitchFamily="2" charset="0"/>
                  <a:ea typeface="华文中宋" panose="02010600040101010101" pitchFamily="2" charset="-122"/>
                </a:rPr>
                <a:t>Ni</a:t>
              </a:r>
              <a:r>
                <a:rPr lang="en-US" altLang="zh-CN" sz="2400" b="1">
                  <a:solidFill>
                    <a:schemeClr val="folHlink"/>
                  </a:solidFill>
                  <a:latin typeface="Times New Roman" panose="02020603050405020304" pitchFamily="2" charset="0"/>
                  <a:ea typeface="华文中宋" panose="02010600040101010101" pitchFamily="2" charset="-122"/>
                </a:rPr>
                <a:t>′</a:t>
              </a:r>
            </a:p>
          </p:txBody>
        </p:sp>
      </p:grpSp>
      <p:sp>
        <p:nvSpPr>
          <p:cNvPr id="29788" name="直接连接符 29787"/>
          <p:cNvSpPr/>
          <p:nvPr/>
        </p:nvSpPr>
        <p:spPr>
          <a:xfrm flipV="1">
            <a:off x="4576763" y="2777490"/>
            <a:ext cx="212725" cy="739775"/>
          </a:xfrm>
          <a:prstGeom prst="line">
            <a:avLst/>
          </a:prstGeom>
          <a:ln w="57150" cap="flat" cmpd="sng">
            <a:solidFill>
              <a:srgbClr val="3366FF"/>
            </a:solidFill>
            <a:prstDash val="solid"/>
            <a:round/>
            <a:headEnd type="none" w="med" len="med"/>
            <a:tailEnd type="triangle" w="med" len="lg"/>
          </a:ln>
        </p:spPr>
        <p:txBody>
          <a:bodyPr anchor="t"/>
          <a:lstStyle/>
          <a:p>
            <a:endParaRPr lang="zh-CN" altLang="en-US">
              <a:latin typeface="Times New Roman" panose="02020603050405020304" pitchFamily="2" charset="0"/>
              <a:ea typeface="宋体" panose="02010600030101010101" pitchFamily="2" charset="-122"/>
            </a:endParaRPr>
          </a:p>
        </p:txBody>
      </p:sp>
      <p:grpSp>
        <p:nvGrpSpPr>
          <p:cNvPr id="29789" name="组合 29788"/>
          <p:cNvGrpSpPr/>
          <p:nvPr/>
        </p:nvGrpSpPr>
        <p:grpSpPr>
          <a:xfrm>
            <a:off x="3956050" y="2471103"/>
            <a:ext cx="1373188" cy="1047750"/>
            <a:chOff x="0" y="0"/>
            <a:chExt cx="865" cy="660"/>
          </a:xfrm>
        </p:grpSpPr>
        <p:sp>
          <p:nvSpPr>
            <p:cNvPr id="28765" name="直接连接符 29789"/>
            <p:cNvSpPr/>
            <p:nvPr/>
          </p:nvSpPr>
          <p:spPr>
            <a:xfrm>
              <a:off x="368" y="217"/>
              <a:ext cx="152" cy="0"/>
            </a:xfrm>
            <a:prstGeom prst="line">
              <a:avLst/>
            </a:prstGeom>
            <a:ln w="50800" cap="flat" cmpd="sng">
              <a:solidFill>
                <a:srgbClr val="FF0000"/>
              </a:solidFill>
              <a:prstDash val="solid"/>
              <a:round/>
              <a:headEnd type="none" w="med" len="med"/>
              <a:tailEnd type="triangl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28766" name="直接连接符 29790"/>
            <p:cNvSpPr/>
            <p:nvPr/>
          </p:nvSpPr>
          <p:spPr>
            <a:xfrm>
              <a:off x="352" y="217"/>
              <a:ext cx="0" cy="443"/>
            </a:xfrm>
            <a:prstGeom prst="line">
              <a:avLst/>
            </a:prstGeom>
            <a:ln w="19050" cap="flat" cmpd="sng">
              <a:solidFill>
                <a:srgbClr val="FF9900"/>
              </a:solidFill>
              <a:prstDash val="dash"/>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28767" name="文本框 29791"/>
            <p:cNvSpPr txBox="1"/>
            <p:nvPr/>
          </p:nvSpPr>
          <p:spPr>
            <a:xfrm>
              <a:off x="0" y="0"/>
              <a:ext cx="865" cy="288"/>
            </a:xfrm>
            <a:prstGeom prst="rect">
              <a:avLst/>
            </a:prstGeom>
            <a:noFill/>
            <a:ln w="9525">
              <a:noFill/>
            </a:ln>
          </p:spPr>
          <p:txBody>
            <a:bodyPr anchor="t">
              <a:spAutoFit/>
            </a:bodyPr>
            <a:lstStyle/>
            <a:p>
              <a:pPr>
                <a:spcBef>
                  <a:spcPct val="50000"/>
                </a:spcBef>
              </a:pPr>
              <a:r>
                <a:rPr lang="en-US" altLang="zh-CN" sz="2400" b="1" i="1">
                  <a:solidFill>
                    <a:srgbClr val="FF0000"/>
                  </a:solidFill>
                  <a:latin typeface="Times New Roman" panose="02020603050405020304" pitchFamily="2" charset="0"/>
                  <a:ea typeface="华文中宋" panose="02010600040101010101" pitchFamily="2" charset="-122"/>
                </a:rPr>
                <a:t>F</a:t>
              </a:r>
              <a:r>
                <a:rPr lang="en-US" altLang="zh-CN" sz="2400" b="1" baseline="-25000">
                  <a:solidFill>
                    <a:srgbClr val="FF0000"/>
                  </a:solidFill>
                  <a:latin typeface="Times New Roman" panose="02020603050405020304" pitchFamily="2" charset="0"/>
                  <a:ea typeface="华文中宋" panose="02010600040101010101" pitchFamily="2" charset="-122"/>
                </a:rPr>
                <a:t>i</a:t>
              </a:r>
              <a:r>
                <a:rPr lang="en-US" altLang="zh-CN" sz="2400" b="1">
                  <a:solidFill>
                    <a:srgbClr val="FF0000"/>
                  </a:solidFill>
                  <a:latin typeface="Times New Roman" panose="02020603050405020304" pitchFamily="2" charset="0"/>
                  <a:ea typeface="华文中宋" panose="02010600040101010101" pitchFamily="2" charset="-122"/>
                </a:rPr>
                <a:t>′</a:t>
              </a:r>
            </a:p>
          </p:txBody>
        </p:sp>
      </p:grpSp>
      <p:grpSp>
        <p:nvGrpSpPr>
          <p:cNvPr id="29793" name="组合 29792"/>
          <p:cNvGrpSpPr/>
          <p:nvPr/>
        </p:nvGrpSpPr>
        <p:grpSpPr>
          <a:xfrm>
            <a:off x="4540250" y="2769553"/>
            <a:ext cx="944563" cy="784225"/>
            <a:chOff x="0" y="0"/>
            <a:chExt cx="595" cy="494"/>
          </a:xfrm>
        </p:grpSpPr>
        <p:sp>
          <p:nvSpPr>
            <p:cNvPr id="28769" name="直接连接符 29793"/>
            <p:cNvSpPr/>
            <p:nvPr/>
          </p:nvSpPr>
          <p:spPr>
            <a:xfrm>
              <a:off x="0" y="485"/>
              <a:ext cx="146" cy="0"/>
            </a:xfrm>
            <a:prstGeom prst="line">
              <a:avLst/>
            </a:prstGeom>
            <a:ln w="19050" cap="flat" cmpd="sng">
              <a:solidFill>
                <a:srgbClr val="0000FF"/>
              </a:solidFill>
              <a:prstDash val="dash"/>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28770" name="文本框 29794"/>
            <p:cNvSpPr txBox="1"/>
            <p:nvPr/>
          </p:nvSpPr>
          <p:spPr>
            <a:xfrm>
              <a:off x="192" y="145"/>
              <a:ext cx="403" cy="288"/>
            </a:xfrm>
            <a:prstGeom prst="rect">
              <a:avLst/>
            </a:prstGeom>
            <a:noFill/>
            <a:ln w="9525">
              <a:noFill/>
            </a:ln>
          </p:spPr>
          <p:txBody>
            <a:bodyPr anchor="t">
              <a:spAutoFit/>
            </a:bodyPr>
            <a:lstStyle/>
            <a:p>
              <a:pPr>
                <a:spcBef>
                  <a:spcPct val="50000"/>
                </a:spcBef>
              </a:pPr>
              <a:r>
                <a:rPr lang="en-US" altLang="zh-CN" sz="2400" b="1" i="1">
                  <a:solidFill>
                    <a:srgbClr val="009999"/>
                  </a:solidFill>
                  <a:latin typeface="Times New Roman" panose="02020603050405020304" pitchFamily="2" charset="0"/>
                  <a:ea typeface="华文中宋" panose="02010600040101010101" pitchFamily="2" charset="-122"/>
                </a:rPr>
                <a:t>F</a:t>
              </a:r>
              <a:r>
                <a:rPr lang="en-US" altLang="zh-CN" sz="2400" b="1" baseline="-25000">
                  <a:solidFill>
                    <a:srgbClr val="009999"/>
                  </a:solidFill>
                  <a:latin typeface="Times New Roman" panose="02020603050405020304" pitchFamily="2" charset="0"/>
                  <a:ea typeface="华文中宋" panose="02010600040101010101" pitchFamily="2" charset="-122"/>
                </a:rPr>
                <a:t>Ni</a:t>
              </a:r>
              <a:endParaRPr lang="en-US" altLang="zh-CN" sz="2400">
                <a:solidFill>
                  <a:srgbClr val="009999"/>
                </a:solidFill>
                <a:latin typeface="Times New Roman" panose="02020603050405020304" pitchFamily="2" charset="0"/>
                <a:ea typeface="华文中宋" panose="02010600040101010101" pitchFamily="2" charset="-122"/>
              </a:endParaRPr>
            </a:p>
          </p:txBody>
        </p:sp>
        <p:sp>
          <p:nvSpPr>
            <p:cNvPr id="28771" name="直接连接符 29795"/>
            <p:cNvSpPr/>
            <p:nvPr/>
          </p:nvSpPr>
          <p:spPr>
            <a:xfrm flipH="1" flipV="1">
              <a:off x="146" y="0"/>
              <a:ext cx="9" cy="494"/>
            </a:xfrm>
            <a:prstGeom prst="line">
              <a:avLst/>
            </a:prstGeom>
            <a:ln w="38100" cap="flat" cmpd="sng">
              <a:solidFill>
                <a:srgbClr val="008080"/>
              </a:solidFill>
              <a:prstDash val="solid"/>
              <a:round/>
              <a:headEnd type="none" w="med" len="med"/>
              <a:tailEnd type="triangle" w="sm" len="lg"/>
            </a:ln>
          </p:spPr>
          <p:txBody>
            <a:bodyPr anchor="t"/>
            <a:lstStyle/>
            <a:p>
              <a:endParaRPr lang="zh-CN" altLang="en-US">
                <a:latin typeface="Times New Roman" panose="02020603050405020304" pitchFamily="2" charset="0"/>
                <a:ea typeface="宋体" panose="02010600030101010101" pitchFamily="2" charset="-122"/>
              </a:endParaRPr>
            </a:p>
          </p:txBody>
        </p:sp>
      </p:grpSp>
      <p:sp>
        <p:nvSpPr>
          <p:cNvPr id="29797" name="文本框 29796"/>
          <p:cNvSpPr txBox="1"/>
          <p:nvPr/>
        </p:nvSpPr>
        <p:spPr>
          <a:xfrm>
            <a:off x="5208588" y="6093778"/>
            <a:ext cx="3005137" cy="521970"/>
          </a:xfrm>
          <a:prstGeom prst="rect">
            <a:avLst/>
          </a:prstGeom>
          <a:solidFill>
            <a:srgbClr val="FEFDD6"/>
          </a:solidFill>
          <a:ln w="28575" cap="flat" cmpd="sng">
            <a:solidFill>
              <a:srgbClr val="FF0000"/>
            </a:solidFill>
            <a:prstDash val="solid"/>
            <a:miter/>
            <a:headEnd type="none" w="med" len="med"/>
            <a:tailEnd type="none" w="med" len="med"/>
          </a:ln>
        </p:spPr>
        <p:txBody>
          <a:bodyPr wrap="square" anchor="t">
            <a:spAutoFit/>
          </a:bodyPr>
          <a:lstStyle/>
          <a:p>
            <a:pPr algn="ctr">
              <a:spcBef>
                <a:spcPct val="50000"/>
              </a:spcBef>
            </a:pPr>
            <a:r>
              <a:rPr lang="zh-CN" altLang="en-US" sz="2400" i="1" dirty="0">
                <a:latin typeface="Times New Roman" panose="02020603050405020304" pitchFamily="2" charset="0"/>
                <a:ea typeface="华文中宋" panose="02010600040101010101" pitchFamily="2" charset="-122"/>
              </a:rPr>
              <a:t>F</a:t>
            </a:r>
            <a:r>
              <a:rPr lang="zh-CN" altLang="en-US" i="1" baseline="-25000" dirty="0">
                <a:latin typeface="Times New Roman" panose="02020603050405020304" pitchFamily="2" charset="0"/>
                <a:ea typeface="华文中宋" panose="02010600040101010101" pitchFamily="2" charset="-122"/>
              </a:rPr>
              <a:t>s</a:t>
            </a:r>
            <a:r>
              <a:rPr lang="zh-CN" altLang="en-US" sz="2400" dirty="0">
                <a:latin typeface="Times New Roman" panose="02020603050405020304" pitchFamily="2" charset="0"/>
                <a:ea typeface="华文中宋" panose="02010600040101010101" pitchFamily="2" charset="-122"/>
              </a:rPr>
              <a:t>=</a:t>
            </a:r>
            <a:r>
              <a:rPr lang="el-GR" altLang="en-US" sz="2400" dirty="0">
                <a:latin typeface="Times New Roman" panose="02020603050405020304" pitchFamily="2" charset="0"/>
                <a:ea typeface="华文中宋" panose="02010600040101010101" pitchFamily="2" charset="-122"/>
              </a:rPr>
              <a:t>Σ</a:t>
            </a:r>
            <a:r>
              <a:rPr lang="zh-CN" altLang="en-US" sz="2400" i="1" dirty="0">
                <a:latin typeface="Times New Roman" panose="02020603050405020304" pitchFamily="2" charset="0"/>
                <a:ea typeface="华文中宋" panose="02010600040101010101" pitchFamily="2" charset="-122"/>
              </a:rPr>
              <a:t>F</a:t>
            </a:r>
            <a:r>
              <a:rPr lang="zh-CN" altLang="en-US" sz="2400" baseline="-25000" dirty="0">
                <a:latin typeface="Times New Roman" panose="02020603050405020304" pitchFamily="2" charset="0"/>
                <a:ea typeface="华文中宋" panose="02010600040101010101" pitchFamily="2" charset="-122"/>
              </a:rPr>
              <a:t>i</a:t>
            </a:r>
            <a:r>
              <a:rPr lang="zh-CN" altLang="en-US" dirty="0">
                <a:latin typeface="Times New Roman" panose="02020603050405020304" pitchFamily="2" charset="0"/>
                <a:ea typeface="华文中宋" panose="02010600040101010101" pitchFamily="2" charset="-122"/>
              </a:rPr>
              <a:t>′ </a:t>
            </a:r>
            <a:r>
              <a:rPr lang="zh-CN" altLang="en-US" sz="1400" dirty="0">
                <a:latin typeface="Times New Roman" panose="02020603050405020304" pitchFamily="2" charset="0"/>
                <a:ea typeface="华文中宋" panose="02010600040101010101" pitchFamily="2" charset="-122"/>
              </a:rPr>
              <a:t>(</a:t>
            </a:r>
            <a:r>
              <a:rPr lang="zh-CN" altLang="en-US" sz="1400" i="1" dirty="0">
                <a:latin typeface="Times New Roman" panose="02020603050405020304" pitchFamily="2" charset="0"/>
                <a:ea typeface="华文中宋" panose="02010600040101010101" pitchFamily="2" charset="-122"/>
              </a:rPr>
              <a:t>F</a:t>
            </a:r>
            <a:r>
              <a:rPr lang="zh-CN" altLang="en-US" sz="1400" i="1" baseline="-25000" dirty="0">
                <a:latin typeface="Times New Roman" panose="02020603050405020304" pitchFamily="2" charset="0"/>
                <a:ea typeface="华文中宋" panose="02010600040101010101" pitchFamily="2" charset="-122"/>
              </a:rPr>
              <a:t>s</a:t>
            </a:r>
            <a:r>
              <a:rPr lang="zh-CN" altLang="en-US" sz="1400" dirty="0">
                <a:latin typeface="Times New Roman" panose="02020603050405020304" pitchFamily="2" charset="0"/>
                <a:ea typeface="华文中宋" panose="02010600040101010101" pitchFamily="2" charset="-122"/>
              </a:rPr>
              <a:t>查表1</a:t>
            </a:r>
            <a:r>
              <a:rPr lang="en-US" altLang="zh-CN" sz="1400" dirty="0">
                <a:latin typeface="Times New Roman" panose="02020603050405020304" pitchFamily="2" charset="0"/>
                <a:ea typeface="华文中宋" panose="02010600040101010101" pitchFamily="2" charset="-122"/>
              </a:rPr>
              <a:t>3</a:t>
            </a:r>
            <a:r>
              <a:rPr lang="zh-CN" altLang="en-US" sz="1400" dirty="0">
                <a:latin typeface="Times New Roman" panose="02020603050405020304" pitchFamily="2" charset="0"/>
                <a:ea typeface="华文中宋" panose="02010600040101010101" pitchFamily="2" charset="-122"/>
              </a:rPr>
              <a:t>-</a:t>
            </a:r>
            <a:r>
              <a:rPr lang="en-US" altLang="zh-CN" sz="1400" dirty="0">
                <a:latin typeface="Times New Roman" panose="02020603050405020304" pitchFamily="2" charset="0"/>
                <a:ea typeface="华文中宋" panose="02010600040101010101" pitchFamily="2" charset="-122"/>
              </a:rPr>
              <a:t>7</a:t>
            </a:r>
            <a:r>
              <a:rPr lang="zh-CN" altLang="en-US" sz="1400" dirty="0">
                <a:latin typeface="Times New Roman" panose="02020603050405020304" pitchFamily="2" charset="0"/>
                <a:ea typeface="华文中宋" panose="02010600040101010101" pitchFamily="2" charset="-122"/>
              </a:rPr>
              <a:t>) </a:t>
            </a:r>
            <a:r>
              <a:rPr lang="zh-CN" altLang="en-US" dirty="0">
                <a:latin typeface="Times New Roman" panose="02020603050405020304" pitchFamily="2" charset="0"/>
                <a:ea typeface="华文中宋" panose="02010600040101010101" pitchFamily="2" charset="-122"/>
              </a:rPr>
              <a:t> </a:t>
            </a:r>
            <a:endParaRPr lang="zh-CN" altLang="en-US" sz="2400" dirty="0">
              <a:latin typeface="Times New Roman" panose="02020603050405020304" pitchFamily="2" charset="0"/>
              <a:ea typeface="华文中宋" panose="02010600040101010101" pitchFamily="2" charset="-122"/>
              <a:sym typeface="Symbol" panose="05050102010706020507" pitchFamily="2" charset="2"/>
            </a:endParaRPr>
          </a:p>
        </p:txBody>
      </p:sp>
      <p:grpSp>
        <p:nvGrpSpPr>
          <p:cNvPr id="29798" name="组合 29797"/>
          <p:cNvGrpSpPr/>
          <p:nvPr/>
        </p:nvGrpSpPr>
        <p:grpSpPr>
          <a:xfrm>
            <a:off x="1828800" y="2061528"/>
            <a:ext cx="473075" cy="777875"/>
            <a:chOff x="0" y="0"/>
            <a:chExt cx="298" cy="490"/>
          </a:xfrm>
        </p:grpSpPr>
        <p:sp>
          <p:nvSpPr>
            <p:cNvPr id="28774" name="直接连接符 29798"/>
            <p:cNvSpPr/>
            <p:nvPr/>
          </p:nvSpPr>
          <p:spPr>
            <a:xfrm>
              <a:off x="13" y="0"/>
              <a:ext cx="0" cy="490"/>
            </a:xfrm>
            <a:prstGeom prst="line">
              <a:avLst/>
            </a:prstGeom>
            <a:ln w="57150" cap="flat" cmpd="sng">
              <a:solidFill>
                <a:srgbClr val="000080"/>
              </a:solidFill>
              <a:prstDash val="solid"/>
              <a:round/>
              <a:headEnd type="none" w="med" len="med"/>
              <a:tailEnd type="triangle" w="med" len="lg"/>
            </a:ln>
          </p:spPr>
          <p:txBody>
            <a:bodyPr anchor="t"/>
            <a:lstStyle/>
            <a:p>
              <a:endParaRPr lang="zh-CN" altLang="en-US">
                <a:latin typeface="Times New Roman" panose="02020603050405020304" pitchFamily="2" charset="0"/>
                <a:ea typeface="宋体" panose="02010600030101010101" pitchFamily="2" charset="-122"/>
              </a:endParaRPr>
            </a:p>
          </p:txBody>
        </p:sp>
        <p:sp>
          <p:nvSpPr>
            <p:cNvPr id="28775" name="文本框 29799"/>
            <p:cNvSpPr txBox="1"/>
            <p:nvPr/>
          </p:nvSpPr>
          <p:spPr>
            <a:xfrm>
              <a:off x="0" y="86"/>
              <a:ext cx="298" cy="230"/>
            </a:xfrm>
            <a:prstGeom prst="rect">
              <a:avLst/>
            </a:prstGeom>
            <a:noFill/>
            <a:ln w="9525">
              <a:noFill/>
            </a:ln>
          </p:spPr>
          <p:txBody>
            <a:bodyPr lIns="0" tIns="0" rIns="0" bIns="0" anchor="t">
              <a:spAutoFit/>
            </a:bodyPr>
            <a:lstStyle/>
            <a:p>
              <a:pPr algn="ctr">
                <a:spcBef>
                  <a:spcPct val="50000"/>
                </a:spcBef>
              </a:pPr>
              <a:r>
                <a:rPr lang="en-US" altLang="zh-CN" sz="2400" b="1" i="1">
                  <a:solidFill>
                    <a:srgbClr val="000066"/>
                  </a:solidFill>
                  <a:latin typeface="Times New Roman" panose="02020603050405020304" pitchFamily="2" charset="0"/>
                  <a:ea typeface="宋体" panose="02010600030101010101" pitchFamily="2" charset="-122"/>
                </a:rPr>
                <a:t>F</a:t>
              </a:r>
              <a:r>
                <a:rPr lang="en-US" altLang="zh-CN" sz="2400" b="1" i="1" baseline="-25000">
                  <a:solidFill>
                    <a:srgbClr val="000066"/>
                  </a:solidFill>
                  <a:latin typeface="Times New Roman" panose="02020603050405020304" pitchFamily="2" charset="0"/>
                  <a:ea typeface="宋体" panose="02010600030101010101" pitchFamily="2" charset="-122"/>
                </a:rPr>
                <a:t>r</a:t>
              </a:r>
            </a:p>
          </p:txBody>
        </p:sp>
      </p:grpSp>
      <p:grpSp>
        <p:nvGrpSpPr>
          <p:cNvPr id="29801" name="组合 29800"/>
          <p:cNvGrpSpPr/>
          <p:nvPr/>
        </p:nvGrpSpPr>
        <p:grpSpPr>
          <a:xfrm>
            <a:off x="1774825" y="4958715"/>
            <a:ext cx="928688" cy="1114425"/>
            <a:chOff x="0" y="0"/>
            <a:chExt cx="585" cy="702"/>
          </a:xfrm>
        </p:grpSpPr>
        <p:sp>
          <p:nvSpPr>
            <p:cNvPr id="28777" name="直接连接符 29801"/>
            <p:cNvSpPr/>
            <p:nvPr/>
          </p:nvSpPr>
          <p:spPr>
            <a:xfrm flipV="1">
              <a:off x="23" y="0"/>
              <a:ext cx="14" cy="478"/>
            </a:xfrm>
            <a:prstGeom prst="line">
              <a:avLst/>
            </a:prstGeom>
            <a:ln w="57150" cap="flat" cmpd="sng">
              <a:solidFill>
                <a:srgbClr val="3366FF"/>
              </a:solidFill>
              <a:prstDash val="solid"/>
              <a:round/>
              <a:headEnd type="none" w="med" len="med"/>
              <a:tailEnd type="triangle" w="med" len="lg"/>
            </a:ln>
          </p:spPr>
          <p:txBody>
            <a:bodyPr anchor="t"/>
            <a:lstStyle/>
            <a:p>
              <a:endParaRPr lang="zh-CN" altLang="en-US">
                <a:latin typeface="Times New Roman" panose="02020603050405020304" pitchFamily="2" charset="0"/>
                <a:ea typeface="宋体" panose="02010600030101010101" pitchFamily="2" charset="-122"/>
              </a:endParaRPr>
            </a:p>
          </p:txBody>
        </p:sp>
        <p:sp>
          <p:nvSpPr>
            <p:cNvPr id="28778" name="文本框 29802"/>
            <p:cNvSpPr txBox="1"/>
            <p:nvPr/>
          </p:nvSpPr>
          <p:spPr>
            <a:xfrm>
              <a:off x="0" y="414"/>
              <a:ext cx="585" cy="288"/>
            </a:xfrm>
            <a:prstGeom prst="rect">
              <a:avLst/>
            </a:prstGeom>
            <a:noFill/>
            <a:ln w="9525">
              <a:noFill/>
            </a:ln>
          </p:spPr>
          <p:txBody>
            <a:bodyPr anchor="t">
              <a:spAutoFit/>
            </a:bodyPr>
            <a:lstStyle/>
            <a:p>
              <a:pPr>
                <a:spcBef>
                  <a:spcPct val="50000"/>
                </a:spcBef>
              </a:pPr>
              <a:r>
                <a:rPr lang="en-US" altLang="zh-CN" sz="2400" b="1" i="1">
                  <a:solidFill>
                    <a:schemeClr val="folHlink"/>
                  </a:solidFill>
                  <a:latin typeface="Times New Roman" panose="02020603050405020304" pitchFamily="2" charset="0"/>
                  <a:ea typeface="华文中宋" panose="02010600040101010101" pitchFamily="2" charset="-122"/>
                </a:rPr>
                <a:t>F</a:t>
              </a:r>
              <a:r>
                <a:rPr lang="en-US" altLang="zh-CN" sz="2400" b="1" baseline="-25000">
                  <a:solidFill>
                    <a:schemeClr val="folHlink"/>
                  </a:solidFill>
                  <a:latin typeface="Times New Roman" panose="02020603050405020304" pitchFamily="2" charset="0"/>
                  <a:ea typeface="华文中宋" panose="02010600040101010101" pitchFamily="2" charset="-122"/>
                </a:rPr>
                <a:t>Ni</a:t>
              </a:r>
              <a:r>
                <a:rPr lang="en-US" altLang="zh-CN" sz="2400" b="1">
                  <a:solidFill>
                    <a:schemeClr val="folHlink"/>
                  </a:solidFill>
                  <a:latin typeface="Times New Roman" panose="02020603050405020304" pitchFamily="2" charset="0"/>
                  <a:ea typeface="华文中宋" panose="02010600040101010101" pitchFamily="2" charset="-122"/>
                </a:rPr>
                <a:t>′</a:t>
              </a:r>
            </a:p>
          </p:txBody>
        </p:sp>
      </p:grpSp>
      <p:sp>
        <p:nvSpPr>
          <p:cNvPr id="29804" name="文本框 29803"/>
          <p:cNvSpPr txBox="1"/>
          <p:nvPr/>
        </p:nvSpPr>
        <p:spPr>
          <a:xfrm>
            <a:off x="1501775" y="6139815"/>
            <a:ext cx="1201738" cy="546100"/>
          </a:xfrm>
          <a:prstGeom prst="rect">
            <a:avLst/>
          </a:prstGeom>
          <a:solidFill>
            <a:srgbClr val="FEFDD6"/>
          </a:solidFill>
          <a:ln w="28575" cap="flat" cmpd="sng">
            <a:solidFill>
              <a:srgbClr val="FF0000"/>
            </a:solidFill>
            <a:prstDash val="solid"/>
            <a:miter/>
            <a:headEnd type="none" w="med" len="med"/>
            <a:tailEnd type="none" w="med" len="med"/>
          </a:ln>
        </p:spPr>
        <p:txBody>
          <a:bodyPr wrap="square" anchor="t">
            <a:spAutoFit/>
          </a:bodyPr>
          <a:lstStyle/>
          <a:p>
            <a:pPr algn="ctr">
              <a:spcBef>
                <a:spcPct val="50000"/>
              </a:spcBef>
            </a:pPr>
            <a:r>
              <a:rPr lang="zh-CN" altLang="en-US" sz="2400" i="1" dirty="0">
                <a:latin typeface="Times New Roman" panose="02020603050405020304" pitchFamily="2" charset="0"/>
                <a:ea typeface="华文中宋" panose="02010600040101010101" pitchFamily="2" charset="-122"/>
              </a:rPr>
              <a:t>F</a:t>
            </a:r>
            <a:r>
              <a:rPr lang="zh-CN" altLang="en-US" sz="2400" i="1" baseline="-25000" dirty="0">
                <a:latin typeface="Times New Roman" panose="02020603050405020304" pitchFamily="2" charset="0"/>
                <a:ea typeface="华文中宋" panose="02010600040101010101" pitchFamily="2" charset="-122"/>
              </a:rPr>
              <a:t>s</a:t>
            </a:r>
            <a:r>
              <a:rPr lang="zh-CN" altLang="en-US" sz="2400" i="1" dirty="0">
                <a:latin typeface="Times New Roman" panose="02020603050405020304" pitchFamily="2" charset="0"/>
                <a:ea typeface="华文中宋" panose="02010600040101010101" pitchFamily="2" charset="-122"/>
              </a:rPr>
              <a:t>=</a:t>
            </a:r>
            <a:r>
              <a:rPr lang="zh-CN" altLang="en-US" sz="2400" dirty="0">
                <a:latin typeface="Times New Roman" panose="02020603050405020304" pitchFamily="2" charset="0"/>
                <a:ea typeface="华文中宋" panose="02010600040101010101" pitchFamily="2" charset="-122"/>
              </a:rPr>
              <a:t>0</a:t>
            </a:r>
          </a:p>
        </p:txBody>
      </p:sp>
      <p:grpSp>
        <p:nvGrpSpPr>
          <p:cNvPr id="29805" name="组合 29804"/>
          <p:cNvGrpSpPr/>
          <p:nvPr/>
        </p:nvGrpSpPr>
        <p:grpSpPr>
          <a:xfrm>
            <a:off x="833438" y="2044065"/>
            <a:ext cx="1885950" cy="3303588"/>
            <a:chOff x="0" y="0"/>
            <a:chExt cx="1188" cy="2081"/>
          </a:xfrm>
        </p:grpSpPr>
        <p:grpSp>
          <p:nvGrpSpPr>
            <p:cNvPr id="28781" name="组合 29805"/>
            <p:cNvGrpSpPr/>
            <p:nvPr/>
          </p:nvGrpSpPr>
          <p:grpSpPr>
            <a:xfrm>
              <a:off x="20" y="465"/>
              <a:ext cx="1168" cy="1616"/>
              <a:chOff x="0" y="0"/>
              <a:chExt cx="1168" cy="1616"/>
            </a:xfrm>
          </p:grpSpPr>
          <p:grpSp>
            <p:nvGrpSpPr>
              <p:cNvPr id="28782" name="组合 29806"/>
              <p:cNvGrpSpPr/>
              <p:nvPr/>
            </p:nvGrpSpPr>
            <p:grpSpPr>
              <a:xfrm rot="10800000">
                <a:off x="181" y="1020"/>
                <a:ext cx="844" cy="596"/>
                <a:chOff x="0" y="0"/>
                <a:chExt cx="556" cy="361"/>
              </a:xfrm>
            </p:grpSpPr>
            <p:sp>
              <p:nvSpPr>
                <p:cNvPr id="28783" name="任意多边形 29807"/>
                <p:cNvSpPr/>
                <p:nvPr/>
              </p:nvSpPr>
              <p:spPr>
                <a:xfrm>
                  <a:off x="0" y="0"/>
                  <a:ext cx="555" cy="361"/>
                </a:xfrm>
                <a:custGeom>
                  <a:avLst/>
                  <a:gdLst/>
                  <a:ahLst/>
                  <a:cxnLst/>
                  <a:rect l="0" t="0" r="0" b="0"/>
                  <a:pathLst>
                    <a:path w="410" h="293">
                      <a:moveTo>
                        <a:pt x="410" y="290"/>
                      </a:moveTo>
                      <a:lnTo>
                        <a:pt x="410" y="38"/>
                      </a:lnTo>
                      <a:lnTo>
                        <a:pt x="401" y="19"/>
                      </a:lnTo>
                      <a:lnTo>
                        <a:pt x="389" y="5"/>
                      </a:lnTo>
                      <a:lnTo>
                        <a:pt x="369" y="0"/>
                      </a:lnTo>
                      <a:lnTo>
                        <a:pt x="41" y="0"/>
                      </a:lnTo>
                      <a:lnTo>
                        <a:pt x="21" y="12"/>
                      </a:lnTo>
                      <a:lnTo>
                        <a:pt x="5" y="24"/>
                      </a:lnTo>
                      <a:lnTo>
                        <a:pt x="0" y="41"/>
                      </a:lnTo>
                      <a:lnTo>
                        <a:pt x="0" y="293"/>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28784" name="直接连接符 29808"/>
                <p:cNvSpPr/>
                <p:nvPr/>
              </p:nvSpPr>
              <p:spPr>
                <a:xfrm>
                  <a:off x="0" y="150"/>
                  <a:ext cx="169" cy="0"/>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28785" name="直接连接符 29809"/>
                <p:cNvSpPr/>
                <p:nvPr/>
              </p:nvSpPr>
              <p:spPr>
                <a:xfrm flipV="1">
                  <a:off x="372" y="139"/>
                  <a:ext cx="184" cy="0"/>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28786" name="直接连接符 29810"/>
                <p:cNvSpPr/>
                <p:nvPr/>
              </p:nvSpPr>
              <p:spPr>
                <a:xfrm flipV="1">
                  <a:off x="7" y="6"/>
                  <a:ext cx="106" cy="94"/>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28787" name="直接连接符 29811"/>
                <p:cNvSpPr/>
                <p:nvPr/>
              </p:nvSpPr>
              <p:spPr>
                <a:xfrm flipV="1">
                  <a:off x="39" y="11"/>
                  <a:ext cx="146" cy="133"/>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28788" name="直接连接符 29812"/>
                <p:cNvSpPr/>
                <p:nvPr/>
              </p:nvSpPr>
              <p:spPr>
                <a:xfrm flipV="1">
                  <a:off x="110" y="4"/>
                  <a:ext cx="154" cy="138"/>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28789" name="直接连接符 29813"/>
                <p:cNvSpPr/>
                <p:nvPr/>
              </p:nvSpPr>
              <p:spPr>
                <a:xfrm flipH="1">
                  <a:off x="207" y="8"/>
                  <a:ext cx="134" cy="113"/>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28790" name="直接连接符 29814"/>
                <p:cNvSpPr/>
                <p:nvPr/>
              </p:nvSpPr>
              <p:spPr>
                <a:xfrm flipH="1">
                  <a:off x="298" y="6"/>
                  <a:ext cx="123" cy="100"/>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28791" name="直接连接符 29815"/>
                <p:cNvSpPr/>
                <p:nvPr/>
              </p:nvSpPr>
              <p:spPr>
                <a:xfrm flipH="1">
                  <a:off x="350" y="2"/>
                  <a:ext cx="146" cy="121"/>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28792" name="直接连接符 29816"/>
                <p:cNvSpPr/>
                <p:nvPr/>
              </p:nvSpPr>
              <p:spPr>
                <a:xfrm flipH="1">
                  <a:off x="405" y="33"/>
                  <a:ext cx="132" cy="101"/>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28793" name="直接连接符 29817"/>
                <p:cNvSpPr/>
                <p:nvPr/>
              </p:nvSpPr>
              <p:spPr>
                <a:xfrm flipH="1">
                  <a:off x="473" y="76"/>
                  <a:ext cx="80" cy="61"/>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28794" name="组合 29818"/>
              <p:cNvGrpSpPr/>
              <p:nvPr/>
            </p:nvGrpSpPr>
            <p:grpSpPr>
              <a:xfrm rot="10800000">
                <a:off x="0" y="0"/>
                <a:ext cx="1168" cy="1025"/>
                <a:chOff x="0" y="0"/>
                <a:chExt cx="770" cy="621"/>
              </a:xfrm>
            </p:grpSpPr>
            <p:sp>
              <p:nvSpPr>
                <p:cNvPr id="28795" name="直接连接符 29819"/>
                <p:cNvSpPr/>
                <p:nvPr/>
              </p:nvSpPr>
              <p:spPr>
                <a:xfrm>
                  <a:off x="0" y="621"/>
                  <a:ext cx="770" cy="0"/>
                </a:xfrm>
                <a:prstGeom prst="line">
                  <a:avLst/>
                </a:prstGeom>
                <a:ln w="9525" cap="flat" cmpd="sng">
                  <a:solidFill>
                    <a:schemeClr val="tx1"/>
                  </a:solidFill>
                  <a:prstDash val="lgDashDot"/>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28796" name="任意多边形 29820"/>
                <p:cNvSpPr/>
                <p:nvPr/>
              </p:nvSpPr>
              <p:spPr>
                <a:xfrm>
                  <a:off x="94" y="125"/>
                  <a:ext cx="42" cy="494"/>
                </a:xfrm>
                <a:custGeom>
                  <a:avLst/>
                  <a:gdLst/>
                  <a:ahLst/>
                  <a:cxnLst/>
                  <a:rect l="0" t="0" r="0" b="0"/>
                  <a:pathLst>
                    <a:path w="31" h="401">
                      <a:moveTo>
                        <a:pt x="0" y="0"/>
                      </a:moveTo>
                      <a:lnTo>
                        <a:pt x="31" y="29"/>
                      </a:lnTo>
                      <a:lnTo>
                        <a:pt x="31" y="401"/>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28797" name="任意多边形 29821"/>
                <p:cNvSpPr/>
                <p:nvPr/>
              </p:nvSpPr>
              <p:spPr>
                <a:xfrm flipH="1">
                  <a:off x="603" y="125"/>
                  <a:ext cx="42" cy="494"/>
                </a:xfrm>
                <a:custGeom>
                  <a:avLst/>
                  <a:gdLst/>
                  <a:ahLst/>
                  <a:cxnLst/>
                  <a:rect l="0" t="0" r="0" b="0"/>
                  <a:pathLst>
                    <a:path w="31" h="401">
                      <a:moveTo>
                        <a:pt x="0" y="0"/>
                      </a:moveTo>
                      <a:lnTo>
                        <a:pt x="31" y="29"/>
                      </a:lnTo>
                      <a:lnTo>
                        <a:pt x="31" y="401"/>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28798" name="直接连接符 29822"/>
                <p:cNvSpPr/>
                <p:nvPr/>
              </p:nvSpPr>
              <p:spPr>
                <a:xfrm>
                  <a:off x="136" y="163"/>
                  <a:ext cx="471" cy="0"/>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28799" name="任意多边形 29823"/>
                <p:cNvSpPr/>
                <p:nvPr/>
              </p:nvSpPr>
              <p:spPr>
                <a:xfrm>
                  <a:off x="93" y="6"/>
                  <a:ext cx="153" cy="613"/>
                </a:xfrm>
                <a:custGeom>
                  <a:avLst/>
                  <a:gdLst/>
                  <a:ahLst/>
                  <a:cxnLst/>
                  <a:rect l="0" t="0" r="0" b="0"/>
                  <a:pathLst>
                    <a:path w="113" h="497">
                      <a:moveTo>
                        <a:pt x="0" y="497"/>
                      </a:moveTo>
                      <a:lnTo>
                        <a:pt x="0" y="0"/>
                      </a:lnTo>
                      <a:lnTo>
                        <a:pt x="113" y="0"/>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28800" name="任意多边形 29824"/>
                <p:cNvSpPr/>
                <p:nvPr/>
              </p:nvSpPr>
              <p:spPr>
                <a:xfrm flipH="1">
                  <a:off x="496" y="0"/>
                  <a:ext cx="153" cy="613"/>
                </a:xfrm>
                <a:custGeom>
                  <a:avLst/>
                  <a:gdLst/>
                  <a:ahLst/>
                  <a:cxnLst/>
                  <a:rect l="0" t="0" r="0" b="0"/>
                  <a:pathLst>
                    <a:path w="113" h="497">
                      <a:moveTo>
                        <a:pt x="0" y="497"/>
                      </a:moveTo>
                      <a:lnTo>
                        <a:pt x="0" y="0"/>
                      </a:lnTo>
                      <a:lnTo>
                        <a:pt x="113" y="0"/>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28801" name="直接连接符 29825"/>
                <p:cNvSpPr/>
                <p:nvPr/>
              </p:nvSpPr>
              <p:spPr>
                <a:xfrm>
                  <a:off x="561" y="12"/>
                  <a:ext cx="95" cy="89"/>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28802" name="直接连接符 29826"/>
                <p:cNvSpPr/>
                <p:nvPr/>
              </p:nvSpPr>
              <p:spPr>
                <a:xfrm>
                  <a:off x="484" y="33"/>
                  <a:ext cx="126" cy="122"/>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28803" name="直接连接符 29827"/>
                <p:cNvSpPr/>
                <p:nvPr/>
              </p:nvSpPr>
              <p:spPr>
                <a:xfrm>
                  <a:off x="415" y="71"/>
                  <a:ext cx="81" cy="84"/>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28804" name="直接连接符 29828"/>
                <p:cNvSpPr/>
                <p:nvPr/>
              </p:nvSpPr>
              <p:spPr>
                <a:xfrm>
                  <a:off x="269" y="42"/>
                  <a:ext cx="119" cy="115"/>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28805" name="直接连接符 29829"/>
                <p:cNvSpPr/>
                <p:nvPr/>
              </p:nvSpPr>
              <p:spPr>
                <a:xfrm flipH="1" flipV="1">
                  <a:off x="134" y="12"/>
                  <a:ext cx="151" cy="145"/>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28806" name="直接连接符 29830"/>
                <p:cNvSpPr/>
                <p:nvPr/>
              </p:nvSpPr>
              <p:spPr>
                <a:xfrm flipH="1" flipV="1">
                  <a:off x="97" y="74"/>
                  <a:ext cx="91" cy="83"/>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28807" name="组合 29831"/>
              <p:cNvGrpSpPr/>
              <p:nvPr/>
            </p:nvGrpSpPr>
            <p:grpSpPr>
              <a:xfrm>
                <a:off x="241" y="824"/>
                <a:ext cx="700" cy="699"/>
                <a:chOff x="0" y="0"/>
                <a:chExt cx="700" cy="699"/>
              </a:xfrm>
            </p:grpSpPr>
            <p:sp>
              <p:nvSpPr>
                <p:cNvPr id="28808" name="直接连接符 29832"/>
                <p:cNvSpPr/>
                <p:nvPr/>
              </p:nvSpPr>
              <p:spPr>
                <a:xfrm rot="10800000">
                  <a:off x="0" y="348"/>
                  <a:ext cx="700" cy="0"/>
                </a:xfrm>
                <a:prstGeom prst="line">
                  <a:avLst/>
                </a:prstGeom>
                <a:ln w="9525" cap="flat" cmpd="sng">
                  <a:solidFill>
                    <a:schemeClr val="tx1"/>
                  </a:solidFill>
                  <a:prstDash val="lgDashDot"/>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28809" name="直接连接符 29833"/>
                <p:cNvSpPr/>
                <p:nvPr/>
              </p:nvSpPr>
              <p:spPr>
                <a:xfrm rot="-10800000" flipV="1">
                  <a:off x="360" y="0"/>
                  <a:ext cx="0" cy="699"/>
                </a:xfrm>
                <a:prstGeom prst="line">
                  <a:avLst/>
                </a:prstGeom>
                <a:ln w="9525" cap="flat" cmpd="sng">
                  <a:solidFill>
                    <a:schemeClr val="tx1"/>
                  </a:solidFill>
                  <a:prstDash val="lgDashDot"/>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28810" name="椭圆 29834"/>
                <p:cNvSpPr/>
                <p:nvPr/>
              </p:nvSpPr>
              <p:spPr>
                <a:xfrm rot="10800000">
                  <a:off x="118" y="99"/>
                  <a:ext cx="486" cy="503"/>
                </a:xfrm>
                <a:prstGeom prst="ellipse">
                  <a:avLst/>
                </a:prstGeom>
                <a:gradFill rotWithShape="1">
                  <a:gsLst>
                    <a:gs pos="0">
                      <a:srgbClr val="525252"/>
                    </a:gs>
                    <a:gs pos="50000">
                      <a:srgbClr val="B2B2B2">
                        <a:alpha val="54999"/>
                      </a:srgbClr>
                    </a:gs>
                    <a:gs pos="100000">
                      <a:srgbClr val="525252"/>
                    </a:gs>
                  </a:gsLst>
                  <a:lin ang="5400000" scaled="1"/>
                  <a:tileRect/>
                </a:gradFill>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sp>
          <p:nvSpPr>
            <p:cNvPr id="28811" name="文本框 29835"/>
            <p:cNvSpPr txBox="1"/>
            <p:nvPr/>
          </p:nvSpPr>
          <p:spPr>
            <a:xfrm>
              <a:off x="0" y="0"/>
              <a:ext cx="611" cy="288"/>
            </a:xfrm>
            <a:prstGeom prst="rect">
              <a:avLst/>
            </a:prstGeom>
            <a:noFill/>
            <a:ln w="9525">
              <a:noFill/>
            </a:ln>
          </p:spPr>
          <p:txBody>
            <a:bodyPr anchor="t">
              <a:spAutoFit/>
            </a:bodyPr>
            <a:lstStyle/>
            <a:p>
              <a:pPr>
                <a:spcBef>
                  <a:spcPct val="50000"/>
                </a:spcBef>
              </a:pPr>
              <a:r>
                <a:rPr lang="en-US" altLang="zh-CN" sz="2400">
                  <a:latin typeface="Symbol" panose="05050102010706020507" pitchFamily="2" charset="2"/>
                  <a:ea typeface="华文中宋" panose="02010600040101010101" pitchFamily="2" charset="-122"/>
                  <a:sym typeface="Symbol" panose="05050102010706020507" pitchFamily="2" charset="2"/>
                </a:rPr>
                <a:t></a:t>
              </a:r>
              <a:r>
                <a:rPr lang="en-US" altLang="zh-CN" sz="2400" i="1">
                  <a:latin typeface="Times New Roman" panose="02020603050405020304" pitchFamily="2" charset="0"/>
                  <a:ea typeface="华文中宋" panose="02010600040101010101" pitchFamily="2" charset="-122"/>
                  <a:sym typeface="Symbol" panose="05050102010706020507" pitchFamily="2" charset="2"/>
                </a:rPr>
                <a:t> </a:t>
              </a:r>
              <a:r>
                <a:rPr lang="en-US" altLang="zh-CN" sz="2400">
                  <a:latin typeface="Times New Roman" panose="02020603050405020304" pitchFamily="2" charset="0"/>
                  <a:ea typeface="华文中宋" panose="02010600040101010101" pitchFamily="2" charset="-122"/>
                </a:rPr>
                <a:t>=0º</a:t>
              </a:r>
              <a:endParaRPr lang="en-US" altLang="zh-CN" sz="2400" baseline="-25000">
                <a:latin typeface="Times New Roman" panose="02020603050405020304" pitchFamily="2" charset="0"/>
                <a:ea typeface="华文中宋" panose="02010600040101010101" pitchFamily="2" charset="-122"/>
                <a:sym typeface="Symbol" panose="05050102010706020507" pitchFamily="2" charset="2"/>
              </a:endParaRPr>
            </a:p>
          </p:txBody>
        </p:sp>
      </p:grpSp>
      <p:grpSp>
        <p:nvGrpSpPr>
          <p:cNvPr id="29837" name="组合 29836"/>
          <p:cNvGrpSpPr/>
          <p:nvPr/>
        </p:nvGrpSpPr>
        <p:grpSpPr>
          <a:xfrm>
            <a:off x="3873500" y="3423603"/>
            <a:ext cx="692150" cy="1255712"/>
            <a:chOff x="0" y="0"/>
            <a:chExt cx="436" cy="791"/>
          </a:xfrm>
        </p:grpSpPr>
        <p:sp>
          <p:nvSpPr>
            <p:cNvPr id="28813" name="任意多边形 29837"/>
            <p:cNvSpPr/>
            <p:nvPr/>
          </p:nvSpPr>
          <p:spPr>
            <a:xfrm rot="-1020000">
              <a:off x="0" y="264"/>
              <a:ext cx="436" cy="527"/>
            </a:xfrm>
            <a:custGeom>
              <a:avLst/>
              <a:gdLst/>
              <a:ahLst/>
              <a:cxnLst>
                <a:cxn ang="270">
                  <a:pos x="8721" y="0"/>
                </a:cxn>
                <a:cxn ang="270">
                  <a:pos x="13699" y="3061"/>
                </a:cxn>
                <a:cxn ang="180">
                  <a:pos x="0" y="19761"/>
                </a:cxn>
              </a:cxnLst>
              <a:rect l="0" t="0" r="0" b="0"/>
              <a:pathLst>
                <a:path w="13699" h="19761" fill="none">
                  <a:moveTo>
                    <a:pt x="8721" y="0"/>
                  </a:moveTo>
                  <a:cubicBezTo>
                    <a:pt x="10528" y="793"/>
                    <a:pt x="12198" y="1827"/>
                    <a:pt x="13700" y="3060"/>
                  </a:cubicBezTo>
                </a:path>
                <a:path w="13699" h="19761" stroke="0">
                  <a:moveTo>
                    <a:pt x="13699" y="3061"/>
                  </a:moveTo>
                  <a:cubicBezTo>
                    <a:pt x="13171" y="3517"/>
                    <a:pt x="12615" y="3758"/>
                    <a:pt x="12042" y="3758"/>
                  </a:cubicBezTo>
                  <a:cubicBezTo>
                    <a:pt x="8486" y="3758"/>
                    <a:pt x="5603" y="-5501"/>
                    <a:pt x="5603" y="-16922"/>
                  </a:cubicBezTo>
                  <a:cubicBezTo>
                    <a:pt x="5603" y="-28343"/>
                    <a:pt x="8486" y="-37602"/>
                    <a:pt x="12042" y="-37602"/>
                  </a:cubicBezTo>
                  <a:cubicBezTo>
                    <a:pt x="15598" y="-37602"/>
                    <a:pt x="18481" y="-28343"/>
                    <a:pt x="18481" y="-16922"/>
                  </a:cubicBezTo>
                  <a:cubicBezTo>
                    <a:pt x="18481" y="-15594"/>
                    <a:pt x="18442" y="-14295"/>
                    <a:pt x="18368" y="-13044"/>
                  </a:cubicBezTo>
                  <a:lnTo>
                    <a:pt x="8721" y="0"/>
                  </a:lnTo>
                  <a:close/>
                </a:path>
              </a:pathLst>
            </a:custGeom>
            <a:noFill/>
            <a:ln w="9525" cap="flat" cmpd="sng">
              <a:solidFill>
                <a:schemeClr val="tx1"/>
              </a:solidFill>
              <a:prstDash val="solid"/>
              <a:round/>
              <a:headEnd type="triangle" w="sm" len="sm"/>
              <a:tailEnd type="triangle" w="sm" len="sm"/>
            </a:ln>
          </p:spPr>
          <p:txBody>
            <a:bodyPr/>
            <a:lstStyle/>
            <a:p>
              <a:endParaRPr lang="zh-CN" altLang="en-US"/>
            </a:p>
          </p:txBody>
        </p:sp>
        <p:sp>
          <p:nvSpPr>
            <p:cNvPr id="28814" name="文本框 29838"/>
            <p:cNvSpPr txBox="1"/>
            <p:nvPr/>
          </p:nvSpPr>
          <p:spPr>
            <a:xfrm>
              <a:off x="193" y="0"/>
              <a:ext cx="237" cy="288"/>
            </a:xfrm>
            <a:prstGeom prst="rect">
              <a:avLst/>
            </a:prstGeom>
            <a:noFill/>
            <a:ln w="9525">
              <a:noFill/>
            </a:ln>
          </p:spPr>
          <p:txBody>
            <a:bodyPr wrap="none" anchor="t">
              <a:spAutoFit/>
            </a:bodyPr>
            <a:lstStyle/>
            <a:p>
              <a:pPr>
                <a:spcBef>
                  <a:spcPct val="50000"/>
                </a:spcBef>
                <a:buClr>
                  <a:schemeClr val="hlink"/>
                </a:buClr>
                <a:buSzPct val="80000"/>
                <a:buFont typeface="Wingdings" panose="05000000000000000000" pitchFamily="2" charset="2"/>
                <a:buNone/>
              </a:pPr>
              <a:r>
                <a:rPr lang="en-US" altLang="zh-CN" sz="2400">
                  <a:latin typeface="Times New Roman" panose="02020603050405020304" pitchFamily="2" charset="0"/>
                  <a:ea typeface="华文中宋" panose="02010600040101010101" pitchFamily="2" charset="-122"/>
                  <a:sym typeface="Symbol" panose="05050102010706020507" pitchFamily="2" charset="2"/>
                </a:rPr>
                <a:t></a:t>
              </a:r>
            </a:p>
          </p:txBody>
        </p:sp>
      </p:grpSp>
      <p:sp>
        <p:nvSpPr>
          <p:cNvPr id="28815" name="文本框 29839"/>
          <p:cNvSpPr txBox="1"/>
          <p:nvPr/>
        </p:nvSpPr>
        <p:spPr>
          <a:xfrm>
            <a:off x="0" y="797878"/>
            <a:ext cx="4800600" cy="519112"/>
          </a:xfrm>
          <a:prstGeom prst="rect">
            <a:avLst/>
          </a:prstGeom>
          <a:noFill/>
          <a:ln w="9525">
            <a:noFill/>
          </a:ln>
        </p:spPr>
        <p:txBody>
          <a:bodyPr anchor="t">
            <a:spAutoFit/>
          </a:bodyPr>
          <a:lstStyle/>
          <a:p>
            <a:pPr lvl="1" indent="0">
              <a:spcBef>
                <a:spcPct val="20000"/>
              </a:spcBef>
              <a:buClr>
                <a:schemeClr val="hlink"/>
              </a:buClr>
              <a:buSzPct val="70000"/>
              <a:buFont typeface="Wingdings" panose="05000000000000000000" pitchFamily="2" charset="2"/>
              <a:buBlip>
                <a:blip r:embed="rId2"/>
              </a:buBlip>
            </a:pPr>
            <a:r>
              <a:rPr lang="en-US" altLang="zh-CN" sz="2800" b="1">
                <a:latin typeface="Times New Roman" panose="02020603050405020304" pitchFamily="2" charset="0"/>
                <a:ea typeface="华文中宋" panose="02010600040101010101" pitchFamily="2" charset="-122"/>
              </a:rPr>
              <a:t>  </a:t>
            </a:r>
            <a:r>
              <a:rPr lang="zh-CN" altLang="en-US" sz="2800" b="1">
                <a:solidFill>
                  <a:schemeClr val="hlink"/>
                </a:solidFill>
                <a:latin typeface="Times New Roman" panose="02020603050405020304" pitchFamily="2" charset="0"/>
                <a:ea typeface="华文中宋" panose="02010600040101010101" pitchFamily="2" charset="-122"/>
              </a:rPr>
              <a:t>轴向载荷：</a:t>
            </a:r>
            <a:r>
              <a:rPr lang="en-US" altLang="zh-CN" sz="2800" b="1" i="1">
                <a:solidFill>
                  <a:schemeClr val="hlink"/>
                </a:solidFill>
                <a:latin typeface="Times New Roman" panose="02020603050405020304" pitchFamily="2" charset="0"/>
                <a:ea typeface="华文中宋" panose="02010600040101010101" pitchFamily="2" charset="-122"/>
              </a:rPr>
              <a:t>F</a:t>
            </a:r>
            <a:r>
              <a:rPr lang="en-US" altLang="zh-CN" sz="2800" b="1" i="1" baseline="-25000">
                <a:solidFill>
                  <a:schemeClr val="hlink"/>
                </a:solidFill>
                <a:latin typeface="Times New Roman" panose="02020603050405020304" pitchFamily="2" charset="0"/>
                <a:ea typeface="华文中宋" panose="02010600040101010101" pitchFamily="2" charset="-122"/>
              </a:rPr>
              <a:t>a</a:t>
            </a:r>
            <a:r>
              <a:rPr lang="en-US" altLang="zh-CN" sz="2800" b="1" baseline="-25000">
                <a:solidFill>
                  <a:schemeClr val="hlink"/>
                </a:solidFill>
                <a:latin typeface="Times New Roman" panose="02020603050405020304" pitchFamily="2" charset="0"/>
                <a:ea typeface="华文中宋" panose="02010600040101010101" pitchFamily="2" charset="-122"/>
              </a:rPr>
              <a:t>1</a:t>
            </a:r>
            <a:r>
              <a:rPr lang="en-US" altLang="zh-CN" sz="2800" b="1">
                <a:solidFill>
                  <a:schemeClr val="hlink"/>
                </a:solidFill>
                <a:latin typeface="Times New Roman" panose="02020603050405020304" pitchFamily="2" charset="0"/>
                <a:ea typeface="华文中宋" panose="02010600040101010101" pitchFamily="2" charset="-122"/>
              </a:rPr>
              <a:t> </a:t>
            </a:r>
            <a:r>
              <a:rPr lang="zh-CN" altLang="en-US" sz="2800" b="1">
                <a:solidFill>
                  <a:schemeClr val="hlink"/>
                </a:solidFill>
                <a:latin typeface="Times New Roman" panose="02020603050405020304" pitchFamily="2" charset="0"/>
                <a:ea typeface="华文中宋" panose="02010600040101010101" pitchFamily="2" charset="-122"/>
              </a:rPr>
              <a:t>、</a:t>
            </a:r>
            <a:r>
              <a:rPr lang="en-US" altLang="zh-CN" sz="2800" b="1" i="1">
                <a:solidFill>
                  <a:schemeClr val="hlink"/>
                </a:solidFill>
                <a:latin typeface="Times New Roman" panose="02020603050405020304" pitchFamily="2" charset="0"/>
                <a:ea typeface="华文中宋" panose="02010600040101010101" pitchFamily="2" charset="-122"/>
              </a:rPr>
              <a:t>F</a:t>
            </a:r>
            <a:r>
              <a:rPr lang="en-US" altLang="zh-CN" sz="2800" b="1" i="1" baseline="-25000">
                <a:solidFill>
                  <a:schemeClr val="hlink"/>
                </a:solidFill>
                <a:latin typeface="Times New Roman" panose="02020603050405020304" pitchFamily="2" charset="0"/>
                <a:ea typeface="华文中宋" panose="02010600040101010101" pitchFamily="2" charset="-122"/>
              </a:rPr>
              <a:t>a</a:t>
            </a:r>
            <a:r>
              <a:rPr lang="en-US" altLang="zh-CN" sz="2800" b="1" baseline="-25000">
                <a:solidFill>
                  <a:schemeClr val="hlink"/>
                </a:solidFill>
                <a:latin typeface="Times New Roman" panose="02020603050405020304" pitchFamily="2" charset="0"/>
                <a:ea typeface="华文中宋" panose="02010600040101010101" pitchFamily="2" charset="-122"/>
              </a:rPr>
              <a:t>2</a:t>
            </a:r>
          </a:p>
        </p:txBody>
      </p:sp>
      <p:sp>
        <p:nvSpPr>
          <p:cNvPr id="16391" name="文本框 17415">
            <a:hlinkClick r:id="rId3" action="ppaction://hlinksldjump"/>
          </p:cNvPr>
          <p:cNvSpPr txBox="1"/>
          <p:nvPr/>
        </p:nvSpPr>
        <p:spPr>
          <a:xfrm>
            <a:off x="2588260" y="152400"/>
            <a:ext cx="4922838" cy="435610"/>
          </a:xfrm>
          <a:prstGeom prst="rect">
            <a:avLst/>
          </a:prstGeom>
          <a:noFill/>
          <a:ln w="9525">
            <a:noFill/>
          </a:ln>
        </p:spPr>
        <p:txBody>
          <a:bodyPr anchor="t">
            <a:spAutoFit/>
          </a:bodyPr>
          <a:lstStyle/>
          <a:p>
            <a:pPr>
              <a:lnSpc>
                <a:spcPct val="80000"/>
              </a:lnSpc>
            </a:pPr>
            <a:r>
              <a:rPr lang="zh-CN" altLang="en-US" b="1">
                <a:solidFill>
                  <a:schemeClr val="tx2"/>
                </a:solidFill>
                <a:latin typeface="Times New Roman" panose="02020603050405020304" pitchFamily="2" charset="0"/>
                <a:ea typeface="隶书" panose="02010509060101010101" pitchFamily="1" charset="-122"/>
              </a:rPr>
              <a:t>§</a:t>
            </a:r>
            <a:r>
              <a:rPr lang="en-US" altLang="zh-CN" b="1">
                <a:solidFill>
                  <a:schemeClr val="tx2"/>
                </a:solidFill>
                <a:latin typeface="Times New Roman" panose="02020603050405020304" pitchFamily="2" charset="0"/>
                <a:ea typeface="隶书" panose="02010509060101010101" pitchFamily="1" charset="-122"/>
              </a:rPr>
              <a:t>13—5 </a:t>
            </a:r>
            <a:r>
              <a:rPr lang="zh-CN" altLang="en-US" b="1">
                <a:solidFill>
                  <a:schemeClr val="tx2"/>
                </a:solidFill>
                <a:latin typeface="Times New Roman" panose="02020603050405020304" pitchFamily="2" charset="0"/>
                <a:ea typeface="隶书" panose="02010509060101010101" pitchFamily="1" charset="-122"/>
              </a:rPr>
              <a:t>滚动轴承尺寸的选择</a:t>
            </a:r>
          </a:p>
        </p:txBody>
      </p:sp>
    </p:spTree>
  </p:cSld>
  <p:clrMapOvr>
    <a:masterClrMapping/>
  </p:clrMapOvr>
  <p:transition>
    <p:whee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29763"/>
                                        </p:tgtEl>
                                        <p:attrNameLst>
                                          <p:attrName>style.visibility</p:attrName>
                                        </p:attrNameLst>
                                      </p:cBhvr>
                                      <p:to>
                                        <p:strVal val="visible"/>
                                      </p:to>
                                    </p:set>
                                    <p:anim calcmode="discrete" valueType="clr">
                                      <p:cBhvr override="childStyle">
                                        <p:cTn id="7" dur="80"/>
                                        <p:tgtEl>
                                          <p:spTgt spid="29763"/>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9763"/>
                                        </p:tgtEl>
                                        <p:attrNameLst>
                                          <p:attrName>fillcolor</p:attrName>
                                        </p:attrNameLst>
                                      </p:cBhvr>
                                      <p:tavLst>
                                        <p:tav tm="0">
                                          <p:val>
                                            <p:clrVal>
                                              <a:schemeClr val="accent2"/>
                                            </p:clrVal>
                                          </p:val>
                                        </p:tav>
                                        <p:tav tm="50000">
                                          <p:val>
                                            <p:clrVal>
                                              <a:schemeClr val="hlink"/>
                                            </p:clrVal>
                                          </p:val>
                                        </p:tav>
                                      </p:tavLst>
                                    </p:anim>
                                    <p:set>
                                      <p:cBhvr>
                                        <p:cTn id="9" dur="80"/>
                                        <p:tgtEl>
                                          <p:spTgt spid="29763"/>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29805"/>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29798"/>
                                        </p:tgtEl>
                                        <p:attrNameLst>
                                          <p:attrName>style.visibility</p:attrName>
                                        </p:attrNameLst>
                                      </p:cBhvr>
                                      <p:to>
                                        <p:strVal val="visible"/>
                                      </p:to>
                                    </p:set>
                                    <p:animEffect transition="in" filter="wipe(up)">
                                      <p:cBhvr>
                                        <p:cTn id="18" dur="500"/>
                                        <p:tgtEl>
                                          <p:spTgt spid="29798"/>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29801"/>
                                        </p:tgtEl>
                                        <p:attrNameLst>
                                          <p:attrName>style.visibility</p:attrName>
                                        </p:attrNameLst>
                                      </p:cBhvr>
                                      <p:to>
                                        <p:strVal val="visible"/>
                                      </p:to>
                                    </p:set>
                                    <p:animEffect transition="in" filter="wipe(down)">
                                      <p:cBhvr>
                                        <p:cTn id="23" dur="500"/>
                                        <p:tgtEl>
                                          <p:spTgt spid="29801"/>
                                        </p:tgtEl>
                                      </p:cBhvr>
                                    </p:animEffect>
                                  </p:childTnLst>
                                </p:cTn>
                              </p:par>
                            </p:childTnLst>
                          </p:cTn>
                        </p:par>
                      </p:childTnLst>
                    </p:cTn>
                  </p:par>
                  <p:par>
                    <p:cTn id="24" fill="hold">
                      <p:stCondLst>
                        <p:cond delay="indefinite"/>
                      </p:stCondLst>
                      <p:childTnLst>
                        <p:par>
                          <p:cTn id="25" fill="hold">
                            <p:stCondLst>
                              <p:cond delay="0"/>
                            </p:stCondLst>
                            <p:childTnLst>
                              <p:par>
                                <p:cTn id="26" presetID="17" presetClass="entr" presetSubtype="10" fill="hold" grpId="0" nodeType="clickEffect">
                                  <p:stCondLst>
                                    <p:cond delay="0"/>
                                  </p:stCondLst>
                                  <p:childTnLst>
                                    <p:set>
                                      <p:cBhvr>
                                        <p:cTn id="27" dur="1" fill="hold">
                                          <p:stCondLst>
                                            <p:cond delay="0"/>
                                          </p:stCondLst>
                                        </p:cTn>
                                        <p:tgtEl>
                                          <p:spTgt spid="29804"/>
                                        </p:tgtEl>
                                        <p:attrNameLst>
                                          <p:attrName>style.visibility</p:attrName>
                                        </p:attrNameLst>
                                      </p:cBhvr>
                                      <p:to>
                                        <p:strVal val="visible"/>
                                      </p:to>
                                    </p:set>
                                    <p:anim calcmode="lin" valueType="num">
                                      <p:cBhvr>
                                        <p:cTn id="28" dur="500" fill="hold"/>
                                        <p:tgtEl>
                                          <p:spTgt spid="29804"/>
                                        </p:tgtEl>
                                        <p:attrNameLst>
                                          <p:attrName>ppt_w</p:attrName>
                                        </p:attrNameLst>
                                      </p:cBhvr>
                                      <p:tavLst>
                                        <p:tav tm="0">
                                          <p:val>
                                            <p:fltVal val="0"/>
                                          </p:val>
                                        </p:tav>
                                        <p:tav tm="100000">
                                          <p:val>
                                            <p:strVal val="#ppt_w"/>
                                          </p:val>
                                        </p:tav>
                                      </p:tavLst>
                                    </p:anim>
                                    <p:anim calcmode="lin" valueType="num">
                                      <p:cBhvr>
                                        <p:cTn id="29" dur="500" fill="hold"/>
                                        <p:tgtEl>
                                          <p:spTgt spid="29804"/>
                                        </p:tgtEl>
                                        <p:attrNameLst>
                                          <p:attrName>ppt_h</p:attrName>
                                        </p:attrNameLst>
                                      </p:cBhvr>
                                      <p:tavLst>
                                        <p:tav tm="0">
                                          <p:val>
                                            <p:strVal val="#ppt_h"/>
                                          </p:val>
                                        </p:tav>
                                        <p:tav tm="100000">
                                          <p:val>
                                            <p:strVal val="#ppt_h"/>
                                          </p:val>
                                        </p:tav>
                                      </p:tavLst>
                                    </p:anim>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29728"/>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29837"/>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7" presetClass="entr" presetSubtype="0" fill="hold" grpId="0" nodeType="clickEffect">
                                  <p:stCondLst>
                                    <p:cond delay="0"/>
                                  </p:stCondLst>
                                  <p:iterate type="lt">
                                    <p:tmPct val="50000"/>
                                  </p:iterate>
                                  <p:childTnLst>
                                    <p:set>
                                      <p:cBhvr>
                                        <p:cTn id="41" dur="1" fill="hold">
                                          <p:stCondLst>
                                            <p:cond delay="0"/>
                                          </p:stCondLst>
                                        </p:cTn>
                                        <p:tgtEl>
                                          <p:spTgt spid="29762"/>
                                        </p:tgtEl>
                                        <p:attrNameLst>
                                          <p:attrName>style.visibility</p:attrName>
                                        </p:attrNameLst>
                                      </p:cBhvr>
                                      <p:to>
                                        <p:strVal val="visible"/>
                                      </p:to>
                                    </p:set>
                                    <p:anim calcmode="discrete" valueType="clr">
                                      <p:cBhvr override="childStyle">
                                        <p:cTn id="42" dur="80"/>
                                        <p:tgtEl>
                                          <p:spTgt spid="29762"/>
                                        </p:tgtEl>
                                        <p:attrNameLst>
                                          <p:attrName>style.color</p:attrName>
                                        </p:attrNameLst>
                                      </p:cBhvr>
                                      <p:tavLst>
                                        <p:tav tm="0">
                                          <p:val>
                                            <p:clrVal>
                                              <a:schemeClr val="accent2"/>
                                            </p:clrVal>
                                          </p:val>
                                        </p:tav>
                                        <p:tav tm="50000">
                                          <p:val>
                                            <p:clrVal>
                                              <a:schemeClr val="hlink"/>
                                            </p:clrVal>
                                          </p:val>
                                        </p:tav>
                                      </p:tavLst>
                                    </p:anim>
                                    <p:anim calcmode="discrete" valueType="clr">
                                      <p:cBhvr>
                                        <p:cTn id="43" dur="80"/>
                                        <p:tgtEl>
                                          <p:spTgt spid="29762"/>
                                        </p:tgtEl>
                                        <p:attrNameLst>
                                          <p:attrName>fillcolor</p:attrName>
                                        </p:attrNameLst>
                                      </p:cBhvr>
                                      <p:tavLst>
                                        <p:tav tm="0">
                                          <p:val>
                                            <p:clrVal>
                                              <a:schemeClr val="accent2"/>
                                            </p:clrVal>
                                          </p:val>
                                        </p:tav>
                                        <p:tav tm="50000">
                                          <p:val>
                                            <p:clrVal>
                                              <a:schemeClr val="hlink"/>
                                            </p:clrVal>
                                          </p:val>
                                        </p:tav>
                                      </p:tavLst>
                                    </p:anim>
                                    <p:set>
                                      <p:cBhvr>
                                        <p:cTn id="44" dur="80"/>
                                        <p:tgtEl>
                                          <p:spTgt spid="29762"/>
                                        </p:tgtEl>
                                        <p:attrNameLst>
                                          <p:attrName>fill.type</p:attrName>
                                        </p:attrNameLst>
                                      </p:cBhvr>
                                      <p:to>
                                        <p:strVal val="solid"/>
                                      </p:to>
                                    </p:se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nodeType="clickEffect">
                                  <p:stCondLst>
                                    <p:cond delay="0"/>
                                  </p:stCondLst>
                                  <p:childTnLst>
                                    <p:set>
                                      <p:cBhvr>
                                        <p:cTn id="48" dur="1" fill="hold">
                                          <p:stCondLst>
                                            <p:cond delay="0"/>
                                          </p:stCondLst>
                                        </p:cTn>
                                        <p:tgtEl>
                                          <p:spTgt spid="29782"/>
                                        </p:tgtEl>
                                        <p:attrNameLst>
                                          <p:attrName>style.visibility</p:attrName>
                                        </p:attrNameLst>
                                      </p:cBhvr>
                                      <p:to>
                                        <p:strVal val="visible"/>
                                      </p:to>
                                    </p:set>
                                    <p:animEffect transition="in" filter="wipe(up)">
                                      <p:cBhvr>
                                        <p:cTn id="49" dur="500"/>
                                        <p:tgtEl>
                                          <p:spTgt spid="29782"/>
                                        </p:tgtEl>
                                      </p:cBhvr>
                                    </p:animEffect>
                                  </p:childTnLst>
                                </p:cTn>
                              </p:par>
                            </p:childTnLst>
                          </p:cTn>
                        </p:par>
                      </p:childTnLst>
                    </p:cTn>
                  </p:par>
                  <p:par>
                    <p:cTn id="50" fill="hold">
                      <p:stCondLst>
                        <p:cond delay="indefinite"/>
                      </p:stCondLst>
                      <p:childTnLst>
                        <p:par>
                          <p:cTn id="51" fill="hold">
                            <p:stCondLst>
                              <p:cond delay="0"/>
                            </p:stCondLst>
                            <p:childTnLst>
                              <p:par>
                                <p:cTn id="52" presetID="18" presetClass="entr" presetSubtype="3" fill="hold" nodeType="clickEffect">
                                  <p:stCondLst>
                                    <p:cond delay="0"/>
                                  </p:stCondLst>
                                  <p:childTnLst>
                                    <p:set>
                                      <p:cBhvr>
                                        <p:cTn id="53" dur="1" fill="hold">
                                          <p:stCondLst>
                                            <p:cond delay="0"/>
                                          </p:stCondLst>
                                        </p:cTn>
                                        <p:tgtEl>
                                          <p:spTgt spid="29785"/>
                                        </p:tgtEl>
                                        <p:attrNameLst>
                                          <p:attrName>style.visibility</p:attrName>
                                        </p:attrNameLst>
                                      </p:cBhvr>
                                      <p:to>
                                        <p:strVal val="visible"/>
                                      </p:to>
                                    </p:set>
                                    <p:animEffect transition="in" filter="strips(upRight)">
                                      <p:cBhvr>
                                        <p:cTn id="54" dur="500"/>
                                        <p:tgtEl>
                                          <p:spTgt spid="29785"/>
                                        </p:tgtEl>
                                      </p:cBhvr>
                                    </p:animEffect>
                                  </p:childTnLst>
                                </p:cTn>
                              </p:par>
                            </p:childTnLst>
                          </p:cTn>
                        </p:par>
                      </p:childTnLst>
                    </p:cTn>
                  </p:par>
                  <p:par>
                    <p:cTn id="55" fill="hold">
                      <p:stCondLst>
                        <p:cond delay="indefinite"/>
                      </p:stCondLst>
                      <p:childTnLst>
                        <p:par>
                          <p:cTn id="56" fill="hold">
                            <p:stCondLst>
                              <p:cond delay="0"/>
                            </p:stCondLst>
                            <p:childTnLst>
                              <p:par>
                                <p:cTn id="57" presetID="18" presetClass="entr" presetSubtype="3" fill="hold" nodeType="clickEffect">
                                  <p:stCondLst>
                                    <p:cond delay="0"/>
                                  </p:stCondLst>
                                  <p:childTnLst>
                                    <p:set>
                                      <p:cBhvr>
                                        <p:cTn id="58" dur="1" fill="hold">
                                          <p:stCondLst>
                                            <p:cond delay="0"/>
                                          </p:stCondLst>
                                        </p:cTn>
                                        <p:tgtEl>
                                          <p:spTgt spid="29788"/>
                                        </p:tgtEl>
                                        <p:attrNameLst>
                                          <p:attrName>style.visibility</p:attrName>
                                        </p:attrNameLst>
                                      </p:cBhvr>
                                      <p:to>
                                        <p:strVal val="visible"/>
                                      </p:to>
                                    </p:set>
                                    <p:animEffect transition="in" filter="strips(upRight)">
                                      <p:cBhvr>
                                        <p:cTn id="59" dur="500"/>
                                        <p:tgtEl>
                                          <p:spTgt spid="29788"/>
                                        </p:tgtEl>
                                      </p:cBhvr>
                                    </p:animEffect>
                                  </p:childTnLst>
                                </p:cTn>
                              </p:par>
                            </p:childTnLst>
                          </p:cTn>
                        </p:par>
                      </p:childTnLst>
                    </p:cTn>
                  </p:par>
                  <p:par>
                    <p:cTn id="60" fill="hold">
                      <p:stCondLst>
                        <p:cond delay="indefinite"/>
                      </p:stCondLst>
                      <p:childTnLst>
                        <p:par>
                          <p:cTn id="61" fill="hold">
                            <p:stCondLst>
                              <p:cond delay="0"/>
                            </p:stCondLst>
                            <p:childTnLst>
                              <p:par>
                                <p:cTn id="62" presetID="12" presetClass="entr" presetSubtype="4" fill="hold" nodeType="clickEffect">
                                  <p:stCondLst>
                                    <p:cond delay="0"/>
                                  </p:stCondLst>
                                  <p:childTnLst>
                                    <p:set>
                                      <p:cBhvr>
                                        <p:cTn id="63" dur="1" fill="hold">
                                          <p:stCondLst>
                                            <p:cond delay="0"/>
                                          </p:stCondLst>
                                        </p:cTn>
                                        <p:tgtEl>
                                          <p:spTgt spid="29793"/>
                                        </p:tgtEl>
                                        <p:attrNameLst>
                                          <p:attrName>style.visibility</p:attrName>
                                        </p:attrNameLst>
                                      </p:cBhvr>
                                      <p:to>
                                        <p:strVal val="visible"/>
                                      </p:to>
                                    </p:set>
                                    <p:animEffect transition="in" filter="slide(fromBottom)">
                                      <p:cBhvr>
                                        <p:cTn id="64" dur="500"/>
                                        <p:tgtEl>
                                          <p:spTgt spid="29793"/>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29789"/>
                                        </p:tgtEl>
                                        <p:attrNameLst>
                                          <p:attrName>style.visibility</p:attrName>
                                        </p:attrNameLst>
                                      </p:cBhvr>
                                      <p:to>
                                        <p:strVal val="visible"/>
                                      </p:to>
                                    </p:set>
                                    <p:animEffect transition="in" filter="wipe(left)">
                                      <p:cBhvr>
                                        <p:cTn id="69" dur="500"/>
                                        <p:tgtEl>
                                          <p:spTgt spid="29789"/>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nodeType="clickEffect">
                                  <p:stCondLst>
                                    <p:cond delay="0"/>
                                  </p:stCondLst>
                                  <p:childTnLst>
                                    <p:set>
                                      <p:cBhvr>
                                        <p:cTn id="73" dur="1" fill="hold">
                                          <p:stCondLst>
                                            <p:cond delay="0"/>
                                          </p:stCondLst>
                                        </p:cTn>
                                        <p:tgtEl>
                                          <p:spTgt spid="29698"/>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25" presetClass="entr" presetSubtype="0" fill="hold" nodeType="clickEffect">
                                  <p:stCondLst>
                                    <p:cond delay="0"/>
                                  </p:stCondLst>
                                  <p:childTnLst>
                                    <p:set>
                                      <p:cBhvr>
                                        <p:cTn id="77" dur="1" fill="hold">
                                          <p:stCondLst>
                                            <p:cond delay="0"/>
                                          </p:stCondLst>
                                        </p:cTn>
                                        <p:tgtEl>
                                          <p:spTgt spid="29779"/>
                                        </p:tgtEl>
                                        <p:attrNameLst>
                                          <p:attrName>style.visibility</p:attrName>
                                        </p:attrNameLst>
                                      </p:cBhvr>
                                      <p:to>
                                        <p:strVal val="visible"/>
                                      </p:to>
                                    </p:set>
                                    <p:anim calcmode="lin" valueType="num">
                                      <p:cBhvr>
                                        <p:cTn id="78" dur="500" decel="50000" fill="hold">
                                          <p:stCondLst>
                                            <p:cond delay="0"/>
                                          </p:stCondLst>
                                        </p:cTn>
                                        <p:tgtEl>
                                          <p:spTgt spid="29779"/>
                                        </p:tgtEl>
                                        <p:attrNameLst>
                                          <p:attrName>style.rotation</p:attrName>
                                        </p:attrNameLst>
                                      </p:cBhvr>
                                      <p:tavLst>
                                        <p:tav tm="0">
                                          <p:val>
                                            <p:fltVal val="-90"/>
                                          </p:val>
                                        </p:tav>
                                        <p:tav tm="100000">
                                          <p:val>
                                            <p:fltVal val="0"/>
                                          </p:val>
                                        </p:tav>
                                      </p:tavLst>
                                    </p:anim>
                                    <p:anim calcmode="lin" valueType="num">
                                      <p:cBhvr>
                                        <p:cTn id="79" dur="500" decel="50000" fill="hold">
                                          <p:stCondLst>
                                            <p:cond delay="0"/>
                                          </p:stCondLst>
                                        </p:cTn>
                                        <p:tgtEl>
                                          <p:spTgt spid="29779"/>
                                        </p:tgtEl>
                                        <p:attrNameLst>
                                          <p:attrName>ppt_w</p:attrName>
                                        </p:attrNameLst>
                                      </p:cBhvr>
                                      <p:tavLst>
                                        <p:tav tm="0">
                                          <p:val>
                                            <p:strVal val="#ppt_w"/>
                                          </p:val>
                                        </p:tav>
                                        <p:tav tm="100000">
                                          <p:val>
                                            <p:strVal val="#ppt_w*.05"/>
                                          </p:val>
                                        </p:tav>
                                      </p:tavLst>
                                    </p:anim>
                                    <p:anim calcmode="lin" valueType="num">
                                      <p:cBhvr>
                                        <p:cTn id="80" dur="500" accel="50000" fill="hold">
                                          <p:stCondLst>
                                            <p:cond delay="500"/>
                                          </p:stCondLst>
                                        </p:cTn>
                                        <p:tgtEl>
                                          <p:spTgt spid="29779"/>
                                        </p:tgtEl>
                                        <p:attrNameLst>
                                          <p:attrName>ppt_w</p:attrName>
                                        </p:attrNameLst>
                                      </p:cBhvr>
                                      <p:tavLst>
                                        <p:tav tm="0">
                                          <p:val>
                                            <p:strVal val="#ppt_w*.05"/>
                                          </p:val>
                                        </p:tav>
                                        <p:tav tm="100000">
                                          <p:val>
                                            <p:strVal val="#ppt_w"/>
                                          </p:val>
                                        </p:tav>
                                      </p:tavLst>
                                    </p:anim>
                                    <p:anim calcmode="lin" valueType="num">
                                      <p:cBhvr>
                                        <p:cTn id="81" dur="1000" fill="hold"/>
                                        <p:tgtEl>
                                          <p:spTgt spid="29779"/>
                                        </p:tgtEl>
                                        <p:attrNameLst>
                                          <p:attrName>ppt_h</p:attrName>
                                        </p:attrNameLst>
                                      </p:cBhvr>
                                      <p:tavLst>
                                        <p:tav tm="0">
                                          <p:val>
                                            <p:strVal val="#ppt_h"/>
                                          </p:val>
                                        </p:tav>
                                        <p:tav tm="100000">
                                          <p:val>
                                            <p:strVal val="#ppt_h"/>
                                          </p:val>
                                        </p:tav>
                                      </p:tavLst>
                                    </p:anim>
                                    <p:anim calcmode="lin" valueType="num">
                                      <p:cBhvr>
                                        <p:cTn id="82" dur="500" decel="50000" fill="hold">
                                          <p:stCondLst>
                                            <p:cond delay="0"/>
                                          </p:stCondLst>
                                        </p:cTn>
                                        <p:tgtEl>
                                          <p:spTgt spid="29779"/>
                                        </p:tgtEl>
                                        <p:attrNameLst>
                                          <p:attrName>ppt_x</p:attrName>
                                        </p:attrNameLst>
                                      </p:cBhvr>
                                      <p:tavLst>
                                        <p:tav tm="0">
                                          <p:val>
                                            <p:strVal val="#ppt_x+.4"/>
                                          </p:val>
                                        </p:tav>
                                        <p:tav tm="100000">
                                          <p:val>
                                            <p:strVal val="#ppt_x"/>
                                          </p:val>
                                        </p:tav>
                                      </p:tavLst>
                                    </p:anim>
                                    <p:anim calcmode="lin" valueType="num">
                                      <p:cBhvr>
                                        <p:cTn id="83" dur="500" decel="50000" fill="hold">
                                          <p:stCondLst>
                                            <p:cond delay="0"/>
                                          </p:stCondLst>
                                        </p:cTn>
                                        <p:tgtEl>
                                          <p:spTgt spid="29779"/>
                                        </p:tgtEl>
                                        <p:attrNameLst>
                                          <p:attrName>ppt_y</p:attrName>
                                        </p:attrNameLst>
                                      </p:cBhvr>
                                      <p:tavLst>
                                        <p:tav tm="0">
                                          <p:val>
                                            <p:strVal val="#ppt_y-.2"/>
                                          </p:val>
                                        </p:tav>
                                        <p:tav tm="100000">
                                          <p:val>
                                            <p:strVal val="#ppt_y+.1"/>
                                          </p:val>
                                        </p:tav>
                                      </p:tavLst>
                                    </p:anim>
                                    <p:anim calcmode="lin" valueType="num">
                                      <p:cBhvr>
                                        <p:cTn id="84" dur="500" accel="50000" fill="hold">
                                          <p:stCondLst>
                                            <p:cond delay="500"/>
                                          </p:stCondLst>
                                        </p:cTn>
                                        <p:tgtEl>
                                          <p:spTgt spid="29779"/>
                                        </p:tgtEl>
                                        <p:attrNameLst>
                                          <p:attrName>ppt_y</p:attrName>
                                        </p:attrNameLst>
                                      </p:cBhvr>
                                      <p:tavLst>
                                        <p:tav tm="0">
                                          <p:val>
                                            <p:strVal val="#ppt_y+.1"/>
                                          </p:val>
                                        </p:tav>
                                        <p:tav tm="100000">
                                          <p:val>
                                            <p:strVal val="#ppt_y"/>
                                          </p:val>
                                        </p:tav>
                                      </p:tavLst>
                                    </p:anim>
                                    <p:animEffect transition="in" filter="fade">
                                      <p:cBhvr>
                                        <p:cTn id="85" dur="1000" decel="50000">
                                          <p:stCondLst>
                                            <p:cond delay="0"/>
                                          </p:stCondLst>
                                        </p:cTn>
                                        <p:tgtEl>
                                          <p:spTgt spid="29779"/>
                                        </p:tgtEl>
                                      </p:cBhvr>
                                    </p:animEffect>
                                  </p:childTnLst>
                                </p:cTn>
                              </p:par>
                            </p:childTnLst>
                          </p:cTn>
                        </p:par>
                      </p:childTnLst>
                    </p:cTn>
                  </p:par>
                  <p:par>
                    <p:cTn id="86" fill="hold">
                      <p:stCondLst>
                        <p:cond delay="indefinite"/>
                      </p:stCondLst>
                      <p:childTnLst>
                        <p:par>
                          <p:cTn id="87" fill="hold">
                            <p:stCondLst>
                              <p:cond delay="0"/>
                            </p:stCondLst>
                            <p:childTnLst>
                              <p:par>
                                <p:cTn id="88" presetID="25" presetClass="entr" presetSubtype="0" fill="hold" grpId="0" nodeType="clickEffect">
                                  <p:stCondLst>
                                    <p:cond delay="0"/>
                                  </p:stCondLst>
                                  <p:childTnLst>
                                    <p:set>
                                      <p:cBhvr>
                                        <p:cTn id="89" dur="1" fill="hold">
                                          <p:stCondLst>
                                            <p:cond delay="0"/>
                                          </p:stCondLst>
                                        </p:cTn>
                                        <p:tgtEl>
                                          <p:spTgt spid="29727"/>
                                        </p:tgtEl>
                                        <p:attrNameLst>
                                          <p:attrName>style.visibility</p:attrName>
                                        </p:attrNameLst>
                                      </p:cBhvr>
                                      <p:to>
                                        <p:strVal val="visible"/>
                                      </p:to>
                                    </p:set>
                                    <p:anim calcmode="lin" valueType="num">
                                      <p:cBhvr>
                                        <p:cTn id="90" dur="500" decel="50000" fill="hold">
                                          <p:stCondLst>
                                            <p:cond delay="0"/>
                                          </p:stCondLst>
                                        </p:cTn>
                                        <p:tgtEl>
                                          <p:spTgt spid="29727"/>
                                        </p:tgtEl>
                                        <p:attrNameLst>
                                          <p:attrName>style.rotation</p:attrName>
                                        </p:attrNameLst>
                                      </p:cBhvr>
                                      <p:tavLst>
                                        <p:tav tm="0">
                                          <p:val>
                                            <p:fltVal val="-90"/>
                                          </p:val>
                                        </p:tav>
                                        <p:tav tm="100000">
                                          <p:val>
                                            <p:fltVal val="0"/>
                                          </p:val>
                                        </p:tav>
                                      </p:tavLst>
                                    </p:anim>
                                    <p:anim calcmode="lin" valueType="num">
                                      <p:cBhvr>
                                        <p:cTn id="91" dur="500" decel="50000" fill="hold">
                                          <p:stCondLst>
                                            <p:cond delay="0"/>
                                          </p:stCondLst>
                                        </p:cTn>
                                        <p:tgtEl>
                                          <p:spTgt spid="29727"/>
                                        </p:tgtEl>
                                        <p:attrNameLst>
                                          <p:attrName>ppt_w</p:attrName>
                                        </p:attrNameLst>
                                      </p:cBhvr>
                                      <p:tavLst>
                                        <p:tav tm="0">
                                          <p:val>
                                            <p:strVal val="#ppt_w"/>
                                          </p:val>
                                        </p:tav>
                                        <p:tav tm="100000">
                                          <p:val>
                                            <p:strVal val="#ppt_w*.05"/>
                                          </p:val>
                                        </p:tav>
                                      </p:tavLst>
                                    </p:anim>
                                    <p:anim calcmode="lin" valueType="num">
                                      <p:cBhvr>
                                        <p:cTn id="92" dur="500" accel="50000" fill="hold">
                                          <p:stCondLst>
                                            <p:cond delay="500"/>
                                          </p:stCondLst>
                                        </p:cTn>
                                        <p:tgtEl>
                                          <p:spTgt spid="29727"/>
                                        </p:tgtEl>
                                        <p:attrNameLst>
                                          <p:attrName>ppt_w</p:attrName>
                                        </p:attrNameLst>
                                      </p:cBhvr>
                                      <p:tavLst>
                                        <p:tav tm="0">
                                          <p:val>
                                            <p:strVal val="#ppt_w*.05"/>
                                          </p:val>
                                        </p:tav>
                                        <p:tav tm="100000">
                                          <p:val>
                                            <p:strVal val="#ppt_w"/>
                                          </p:val>
                                        </p:tav>
                                      </p:tavLst>
                                    </p:anim>
                                    <p:anim calcmode="lin" valueType="num">
                                      <p:cBhvr>
                                        <p:cTn id="93" dur="1000" fill="hold"/>
                                        <p:tgtEl>
                                          <p:spTgt spid="29727"/>
                                        </p:tgtEl>
                                        <p:attrNameLst>
                                          <p:attrName>ppt_h</p:attrName>
                                        </p:attrNameLst>
                                      </p:cBhvr>
                                      <p:tavLst>
                                        <p:tav tm="0">
                                          <p:val>
                                            <p:strVal val="#ppt_h"/>
                                          </p:val>
                                        </p:tav>
                                        <p:tav tm="100000">
                                          <p:val>
                                            <p:strVal val="#ppt_h"/>
                                          </p:val>
                                        </p:tav>
                                      </p:tavLst>
                                    </p:anim>
                                    <p:anim calcmode="lin" valueType="num">
                                      <p:cBhvr>
                                        <p:cTn id="94" dur="500" decel="50000" fill="hold">
                                          <p:stCondLst>
                                            <p:cond delay="0"/>
                                          </p:stCondLst>
                                        </p:cTn>
                                        <p:tgtEl>
                                          <p:spTgt spid="29727"/>
                                        </p:tgtEl>
                                        <p:attrNameLst>
                                          <p:attrName>ppt_x</p:attrName>
                                        </p:attrNameLst>
                                      </p:cBhvr>
                                      <p:tavLst>
                                        <p:tav tm="0">
                                          <p:val>
                                            <p:strVal val="#ppt_x+.4"/>
                                          </p:val>
                                        </p:tav>
                                        <p:tav tm="100000">
                                          <p:val>
                                            <p:strVal val="#ppt_x"/>
                                          </p:val>
                                        </p:tav>
                                      </p:tavLst>
                                    </p:anim>
                                    <p:anim calcmode="lin" valueType="num">
                                      <p:cBhvr>
                                        <p:cTn id="95" dur="500" decel="50000" fill="hold">
                                          <p:stCondLst>
                                            <p:cond delay="0"/>
                                          </p:stCondLst>
                                        </p:cTn>
                                        <p:tgtEl>
                                          <p:spTgt spid="29727"/>
                                        </p:tgtEl>
                                        <p:attrNameLst>
                                          <p:attrName>ppt_y</p:attrName>
                                        </p:attrNameLst>
                                      </p:cBhvr>
                                      <p:tavLst>
                                        <p:tav tm="0">
                                          <p:val>
                                            <p:strVal val="#ppt_y-.2"/>
                                          </p:val>
                                        </p:tav>
                                        <p:tav tm="100000">
                                          <p:val>
                                            <p:strVal val="#ppt_y+.1"/>
                                          </p:val>
                                        </p:tav>
                                      </p:tavLst>
                                    </p:anim>
                                    <p:anim calcmode="lin" valueType="num">
                                      <p:cBhvr>
                                        <p:cTn id="96" dur="500" accel="50000" fill="hold">
                                          <p:stCondLst>
                                            <p:cond delay="500"/>
                                          </p:stCondLst>
                                        </p:cTn>
                                        <p:tgtEl>
                                          <p:spTgt spid="29727"/>
                                        </p:tgtEl>
                                        <p:attrNameLst>
                                          <p:attrName>ppt_y</p:attrName>
                                        </p:attrNameLst>
                                      </p:cBhvr>
                                      <p:tavLst>
                                        <p:tav tm="0">
                                          <p:val>
                                            <p:strVal val="#ppt_y+.1"/>
                                          </p:val>
                                        </p:tav>
                                        <p:tav tm="100000">
                                          <p:val>
                                            <p:strVal val="#ppt_y"/>
                                          </p:val>
                                        </p:tav>
                                      </p:tavLst>
                                    </p:anim>
                                    <p:animEffect transition="in" filter="fade">
                                      <p:cBhvr>
                                        <p:cTn id="97" dur="1000" decel="50000">
                                          <p:stCondLst>
                                            <p:cond delay="0"/>
                                          </p:stCondLst>
                                        </p:cTn>
                                        <p:tgtEl>
                                          <p:spTgt spid="29727"/>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1" fill="hold" nodeType="clickEffect">
                                  <p:stCondLst>
                                    <p:cond delay="0"/>
                                  </p:stCondLst>
                                  <p:childTnLst>
                                    <p:set>
                                      <p:cBhvr>
                                        <p:cTn id="101" dur="1" fill="hold">
                                          <p:stCondLst>
                                            <p:cond delay="0"/>
                                          </p:stCondLst>
                                        </p:cTn>
                                        <p:tgtEl>
                                          <p:spTgt spid="29776"/>
                                        </p:tgtEl>
                                        <p:attrNameLst>
                                          <p:attrName>style.visibility</p:attrName>
                                        </p:attrNameLst>
                                      </p:cBhvr>
                                      <p:to>
                                        <p:strVal val="visible"/>
                                      </p:to>
                                    </p:set>
                                    <p:animEffect transition="in" filter="wipe(up)">
                                      <p:cBhvr>
                                        <p:cTn id="102" dur="500"/>
                                        <p:tgtEl>
                                          <p:spTgt spid="29776"/>
                                        </p:tgtEl>
                                      </p:cBhvr>
                                    </p:animEffect>
                                  </p:childTnLst>
                                </p:cTn>
                              </p:par>
                            </p:childTnLst>
                          </p:cTn>
                        </p:par>
                      </p:childTnLst>
                    </p:cTn>
                  </p:par>
                  <p:par>
                    <p:cTn id="103" fill="hold">
                      <p:stCondLst>
                        <p:cond delay="indefinite"/>
                      </p:stCondLst>
                      <p:childTnLst>
                        <p:par>
                          <p:cTn id="104" fill="hold">
                            <p:stCondLst>
                              <p:cond delay="0"/>
                            </p:stCondLst>
                            <p:childTnLst>
                              <p:par>
                                <p:cTn id="105" presetID="18" presetClass="entr" presetSubtype="3" fill="hold" nodeType="clickEffect">
                                  <p:stCondLst>
                                    <p:cond delay="0"/>
                                  </p:stCondLst>
                                  <p:childTnLst>
                                    <p:set>
                                      <p:cBhvr>
                                        <p:cTn id="106" dur="1" fill="hold">
                                          <p:stCondLst>
                                            <p:cond delay="0"/>
                                          </p:stCondLst>
                                        </p:cTn>
                                        <p:tgtEl>
                                          <p:spTgt spid="29764"/>
                                        </p:tgtEl>
                                        <p:attrNameLst>
                                          <p:attrName>style.visibility</p:attrName>
                                        </p:attrNameLst>
                                      </p:cBhvr>
                                      <p:to>
                                        <p:strVal val="visible"/>
                                      </p:to>
                                    </p:set>
                                    <p:animEffect transition="in" filter="strips(upRight)">
                                      <p:cBhvr>
                                        <p:cTn id="107" dur="500"/>
                                        <p:tgtEl>
                                          <p:spTgt spid="29764"/>
                                        </p:tgtEl>
                                      </p:cBhvr>
                                    </p:animEffect>
                                  </p:childTnLst>
                                </p:cTn>
                              </p:par>
                            </p:childTnLst>
                          </p:cTn>
                        </p:par>
                      </p:childTnLst>
                    </p:cTn>
                  </p:par>
                  <p:par>
                    <p:cTn id="108" fill="hold">
                      <p:stCondLst>
                        <p:cond delay="indefinite"/>
                      </p:stCondLst>
                      <p:childTnLst>
                        <p:par>
                          <p:cTn id="109" fill="hold">
                            <p:stCondLst>
                              <p:cond delay="0"/>
                            </p:stCondLst>
                            <p:childTnLst>
                              <p:par>
                                <p:cTn id="110" presetID="18" presetClass="entr" presetSubtype="3" fill="hold" nodeType="clickEffect">
                                  <p:stCondLst>
                                    <p:cond delay="0"/>
                                  </p:stCondLst>
                                  <p:childTnLst>
                                    <p:set>
                                      <p:cBhvr>
                                        <p:cTn id="111" dur="1" fill="hold">
                                          <p:stCondLst>
                                            <p:cond delay="0"/>
                                          </p:stCondLst>
                                        </p:cTn>
                                        <p:tgtEl>
                                          <p:spTgt spid="29767"/>
                                        </p:tgtEl>
                                        <p:attrNameLst>
                                          <p:attrName>style.visibility</p:attrName>
                                        </p:attrNameLst>
                                      </p:cBhvr>
                                      <p:to>
                                        <p:strVal val="visible"/>
                                      </p:to>
                                    </p:set>
                                    <p:animEffect transition="in" filter="strips(upRight)">
                                      <p:cBhvr>
                                        <p:cTn id="112" dur="500"/>
                                        <p:tgtEl>
                                          <p:spTgt spid="29767"/>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4" fill="hold" nodeType="clickEffect">
                                  <p:stCondLst>
                                    <p:cond delay="0"/>
                                  </p:stCondLst>
                                  <p:childTnLst>
                                    <p:set>
                                      <p:cBhvr>
                                        <p:cTn id="116" dur="1" fill="hold">
                                          <p:stCondLst>
                                            <p:cond delay="0"/>
                                          </p:stCondLst>
                                        </p:cTn>
                                        <p:tgtEl>
                                          <p:spTgt spid="29768"/>
                                        </p:tgtEl>
                                        <p:attrNameLst>
                                          <p:attrName>style.visibility</p:attrName>
                                        </p:attrNameLst>
                                      </p:cBhvr>
                                      <p:to>
                                        <p:strVal val="visible"/>
                                      </p:to>
                                    </p:set>
                                    <p:animEffect transition="in" filter="wipe(down)">
                                      <p:cBhvr>
                                        <p:cTn id="117" dur="500"/>
                                        <p:tgtEl>
                                          <p:spTgt spid="29768"/>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8" fill="hold" nodeType="clickEffect">
                                  <p:stCondLst>
                                    <p:cond delay="0"/>
                                  </p:stCondLst>
                                  <p:childTnLst>
                                    <p:set>
                                      <p:cBhvr>
                                        <p:cTn id="121" dur="1" fill="hold">
                                          <p:stCondLst>
                                            <p:cond delay="0"/>
                                          </p:stCondLst>
                                        </p:cTn>
                                        <p:tgtEl>
                                          <p:spTgt spid="29772"/>
                                        </p:tgtEl>
                                        <p:attrNameLst>
                                          <p:attrName>style.visibility</p:attrName>
                                        </p:attrNameLst>
                                      </p:cBhvr>
                                      <p:to>
                                        <p:strVal val="visible"/>
                                      </p:to>
                                    </p:set>
                                    <p:animEffect transition="in" filter="wipe(left)">
                                      <p:cBhvr>
                                        <p:cTn id="122" dur="500"/>
                                        <p:tgtEl>
                                          <p:spTgt spid="29772"/>
                                        </p:tgtEl>
                                      </p:cBhvr>
                                    </p:animEffect>
                                  </p:childTnLst>
                                </p:cTn>
                              </p:par>
                            </p:childTnLst>
                          </p:cTn>
                        </p:par>
                      </p:childTnLst>
                    </p:cTn>
                  </p:par>
                  <p:par>
                    <p:cTn id="123" fill="hold">
                      <p:stCondLst>
                        <p:cond delay="indefinite"/>
                      </p:stCondLst>
                      <p:childTnLst>
                        <p:par>
                          <p:cTn id="124" fill="hold">
                            <p:stCondLst>
                              <p:cond delay="0"/>
                            </p:stCondLst>
                            <p:childTnLst>
                              <p:par>
                                <p:cTn id="125" presetID="17" presetClass="entr" presetSubtype="10" fill="hold" grpId="0" nodeType="clickEffect">
                                  <p:stCondLst>
                                    <p:cond delay="0"/>
                                  </p:stCondLst>
                                  <p:childTnLst>
                                    <p:set>
                                      <p:cBhvr>
                                        <p:cTn id="126" dur="1" fill="hold">
                                          <p:stCondLst>
                                            <p:cond delay="0"/>
                                          </p:stCondLst>
                                        </p:cTn>
                                        <p:tgtEl>
                                          <p:spTgt spid="29797"/>
                                        </p:tgtEl>
                                        <p:attrNameLst>
                                          <p:attrName>style.visibility</p:attrName>
                                        </p:attrNameLst>
                                      </p:cBhvr>
                                      <p:to>
                                        <p:strVal val="visible"/>
                                      </p:to>
                                    </p:set>
                                    <p:anim calcmode="lin" valueType="num">
                                      <p:cBhvr>
                                        <p:cTn id="127" dur="500" fill="hold"/>
                                        <p:tgtEl>
                                          <p:spTgt spid="29797"/>
                                        </p:tgtEl>
                                        <p:attrNameLst>
                                          <p:attrName>ppt_w</p:attrName>
                                        </p:attrNameLst>
                                      </p:cBhvr>
                                      <p:tavLst>
                                        <p:tav tm="0">
                                          <p:val>
                                            <p:fltVal val="0"/>
                                          </p:val>
                                        </p:tav>
                                        <p:tav tm="100000">
                                          <p:val>
                                            <p:strVal val="#ppt_w"/>
                                          </p:val>
                                        </p:tav>
                                      </p:tavLst>
                                    </p:anim>
                                    <p:anim calcmode="lin" valueType="num">
                                      <p:cBhvr>
                                        <p:cTn id="128" dur="500" fill="hold"/>
                                        <p:tgtEl>
                                          <p:spTgt spid="2979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27" grpId="0"/>
      <p:bldP spid="29762" grpId="0"/>
      <p:bldP spid="29763" grpId="0"/>
      <p:bldP spid="29797" grpId="0" bldLvl="0" animBg="1"/>
      <p:bldP spid="29804"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图片 30721" descr="角接触球轴承正装模型3"/>
          <p:cNvPicPr>
            <a:picLocks noChangeAspect="1"/>
          </p:cNvPicPr>
          <p:nvPr/>
        </p:nvPicPr>
        <p:blipFill>
          <a:blip r:embed="rId2">
            <a:clrChange>
              <a:clrFrom>
                <a:srgbClr val="FFFFFF"/>
              </a:clrFrom>
              <a:clrTo>
                <a:srgbClr val="FFFFFF">
                  <a:alpha val="0"/>
                </a:srgbClr>
              </a:clrTo>
            </a:clrChange>
          </a:blip>
          <a:srcRect l="6454" t="11690" r="28850" b="50000"/>
          <a:stretch>
            <a:fillRect/>
          </a:stretch>
        </p:blipFill>
        <p:spPr>
          <a:xfrm>
            <a:off x="776288" y="4300220"/>
            <a:ext cx="3200400" cy="1046163"/>
          </a:xfrm>
          <a:prstGeom prst="rect">
            <a:avLst/>
          </a:prstGeom>
          <a:noFill/>
          <a:ln w="9525">
            <a:noFill/>
          </a:ln>
        </p:spPr>
      </p:pic>
      <p:pic>
        <p:nvPicPr>
          <p:cNvPr id="30723" name="图片 30722" descr="角接触球轴承反装模型1"/>
          <p:cNvPicPr>
            <a:picLocks noChangeAspect="1"/>
          </p:cNvPicPr>
          <p:nvPr/>
        </p:nvPicPr>
        <p:blipFill>
          <a:blip r:embed="rId3">
            <a:clrChange>
              <a:clrFrom>
                <a:srgbClr val="FFFFFF"/>
              </a:clrFrom>
              <a:clrTo>
                <a:srgbClr val="FFFFFF">
                  <a:alpha val="0"/>
                </a:srgbClr>
              </a:clrTo>
            </a:clrChange>
          </a:blip>
          <a:srcRect l="3966" t="7184" r="31337" b="61267"/>
          <a:stretch>
            <a:fillRect/>
          </a:stretch>
        </p:blipFill>
        <p:spPr>
          <a:xfrm>
            <a:off x="5002213" y="5522595"/>
            <a:ext cx="3048000" cy="820738"/>
          </a:xfrm>
          <a:prstGeom prst="rect">
            <a:avLst/>
          </a:prstGeom>
          <a:noFill/>
          <a:ln w="9525">
            <a:noFill/>
          </a:ln>
        </p:spPr>
      </p:pic>
      <p:pic>
        <p:nvPicPr>
          <p:cNvPr id="30724" name="图片 30723" descr="角接触球轴承反装1"/>
          <p:cNvPicPr>
            <a:picLocks noChangeAspect="1"/>
          </p:cNvPicPr>
          <p:nvPr/>
        </p:nvPicPr>
        <p:blipFill>
          <a:blip r:embed="rId4">
            <a:clrChange>
              <a:clrFrom>
                <a:srgbClr val="FFFFFF"/>
              </a:clrFrom>
              <a:clrTo>
                <a:srgbClr val="FFFFFF">
                  <a:alpha val="0"/>
                </a:srgbClr>
              </a:clrTo>
            </a:clrChange>
          </a:blip>
          <a:srcRect r="36314" b="45493"/>
          <a:stretch>
            <a:fillRect/>
          </a:stretch>
        </p:blipFill>
        <p:spPr>
          <a:xfrm>
            <a:off x="4662488" y="2439670"/>
            <a:ext cx="3900487" cy="1843088"/>
          </a:xfrm>
          <a:prstGeom prst="rect">
            <a:avLst/>
          </a:prstGeom>
          <a:noFill/>
          <a:ln w="9525">
            <a:noFill/>
          </a:ln>
        </p:spPr>
      </p:pic>
      <p:sp>
        <p:nvSpPr>
          <p:cNvPr id="30725" name="内容占位符 30724"/>
          <p:cNvSpPr>
            <a:spLocks noGrp="1"/>
          </p:cNvSpPr>
          <p:nvPr>
            <p:ph idx="1"/>
          </p:nvPr>
        </p:nvSpPr>
        <p:spPr>
          <a:xfrm>
            <a:off x="439738" y="996633"/>
            <a:ext cx="7848600" cy="990600"/>
          </a:xfrm>
          <a:noFill/>
          <a:ln>
            <a:noFill/>
          </a:ln>
        </p:spPr>
        <p:txBody>
          <a:bodyPr anchor="t"/>
          <a:lstStyle/>
          <a:p>
            <a:pPr>
              <a:lnSpc>
                <a:spcPct val="80000"/>
              </a:lnSpc>
              <a:buClr>
                <a:srgbClr val="FF0000"/>
              </a:buClr>
              <a:buChar char="l"/>
            </a:pPr>
            <a:r>
              <a:rPr lang="zh-CN" altLang="en-US" sz="2400" dirty="0">
                <a:ea typeface="华文中宋" panose="02010600040101010101" pitchFamily="2" charset="-122"/>
              </a:rPr>
              <a:t>装配形式（成对使用）：</a:t>
            </a:r>
          </a:p>
          <a:p>
            <a:pPr lvl="1">
              <a:lnSpc>
                <a:spcPct val="80000"/>
              </a:lnSpc>
              <a:buBlip>
                <a:blip r:embed="rId5"/>
              </a:buBlip>
            </a:pPr>
            <a:r>
              <a:rPr lang="zh-CN" altLang="en-US" sz="2400" dirty="0">
                <a:solidFill>
                  <a:srgbClr val="FF0000"/>
                </a:solidFill>
                <a:ea typeface="隶书" panose="02010509060101010101" pitchFamily="1" charset="-122"/>
              </a:rPr>
              <a:t>正装</a:t>
            </a:r>
            <a:r>
              <a:rPr lang="zh-CN" altLang="en-US" sz="2400" dirty="0">
                <a:ea typeface="华文中宋" panose="02010600040101010101" pitchFamily="2" charset="-122"/>
              </a:rPr>
              <a:t>：面对面，外圈窄边相对，派生轴向力相对</a:t>
            </a:r>
          </a:p>
          <a:p>
            <a:pPr lvl="1">
              <a:lnSpc>
                <a:spcPct val="80000"/>
              </a:lnSpc>
              <a:buBlip>
                <a:blip r:embed="rId5"/>
              </a:buBlip>
            </a:pPr>
            <a:r>
              <a:rPr lang="zh-CN" altLang="en-US" sz="2400" dirty="0">
                <a:solidFill>
                  <a:srgbClr val="FF0000"/>
                </a:solidFill>
                <a:ea typeface="隶书" panose="02010509060101010101" pitchFamily="1" charset="-122"/>
              </a:rPr>
              <a:t>反装</a:t>
            </a:r>
            <a:r>
              <a:rPr lang="zh-CN" altLang="en-US" sz="2400" dirty="0">
                <a:ea typeface="华文中宋" panose="02010600040101010101" pitchFamily="2" charset="-122"/>
              </a:rPr>
              <a:t>：背对背，外圈宽边相对，派生轴向力相背</a:t>
            </a:r>
          </a:p>
          <a:p>
            <a:pPr lvl="1">
              <a:lnSpc>
                <a:spcPct val="80000"/>
              </a:lnSpc>
            </a:pPr>
            <a:endParaRPr lang="zh-CN" altLang="en-US" sz="1800" dirty="0">
              <a:ea typeface="华文中宋" panose="02010600040101010101" pitchFamily="2" charset="-122"/>
            </a:endParaRPr>
          </a:p>
        </p:txBody>
      </p:sp>
      <p:pic>
        <p:nvPicPr>
          <p:cNvPr id="30726" name="图片 30725" descr="角接触球轴承正装1"/>
          <p:cNvPicPr>
            <a:picLocks noChangeAspect="1"/>
          </p:cNvPicPr>
          <p:nvPr/>
        </p:nvPicPr>
        <p:blipFill>
          <a:blip r:embed="rId6">
            <a:clrChange>
              <a:clrFrom>
                <a:srgbClr val="FFFFFF"/>
              </a:clrFrom>
              <a:clrTo>
                <a:srgbClr val="FFFFFF">
                  <a:alpha val="0"/>
                </a:srgbClr>
              </a:clrTo>
            </a:clrChange>
          </a:blip>
          <a:srcRect l="8943" t="6332" r="13919" b="41557"/>
          <a:stretch>
            <a:fillRect/>
          </a:stretch>
        </p:blipFill>
        <p:spPr>
          <a:xfrm>
            <a:off x="0" y="2425383"/>
            <a:ext cx="4724400" cy="1881187"/>
          </a:xfrm>
          <a:prstGeom prst="rect">
            <a:avLst/>
          </a:prstGeom>
          <a:noFill/>
          <a:ln w="9525">
            <a:noFill/>
          </a:ln>
        </p:spPr>
      </p:pic>
      <p:grpSp>
        <p:nvGrpSpPr>
          <p:cNvPr id="30727" name="组合 30726"/>
          <p:cNvGrpSpPr/>
          <p:nvPr/>
        </p:nvGrpSpPr>
        <p:grpSpPr>
          <a:xfrm>
            <a:off x="1676400" y="4111308"/>
            <a:ext cx="1219200" cy="0"/>
            <a:chOff x="0" y="0"/>
            <a:chExt cx="768" cy="0"/>
          </a:xfrm>
        </p:grpSpPr>
        <p:sp>
          <p:nvSpPr>
            <p:cNvPr id="29703" name="直接连接符 30727"/>
            <p:cNvSpPr/>
            <p:nvPr/>
          </p:nvSpPr>
          <p:spPr>
            <a:xfrm>
              <a:off x="0" y="0"/>
              <a:ext cx="336" cy="0"/>
            </a:xfrm>
            <a:prstGeom prst="line">
              <a:avLst/>
            </a:prstGeom>
            <a:ln w="57150" cap="flat" cmpd="sng">
              <a:solidFill>
                <a:srgbClr val="FF0000"/>
              </a:solidFill>
              <a:prstDash val="solid"/>
              <a:round/>
              <a:headEnd type="none" w="med" len="med"/>
              <a:tailEnd type="triangle" w="med" len="lg"/>
            </a:ln>
          </p:spPr>
          <p:txBody>
            <a:bodyPr anchor="t"/>
            <a:lstStyle/>
            <a:p>
              <a:endParaRPr lang="zh-CN" altLang="en-US">
                <a:latin typeface="Times New Roman" panose="02020603050405020304" pitchFamily="2" charset="0"/>
                <a:ea typeface="宋体" panose="02010600030101010101" pitchFamily="2" charset="-122"/>
              </a:endParaRPr>
            </a:p>
          </p:txBody>
        </p:sp>
        <p:sp>
          <p:nvSpPr>
            <p:cNvPr id="29704" name="直接连接符 30728"/>
            <p:cNvSpPr/>
            <p:nvPr/>
          </p:nvSpPr>
          <p:spPr>
            <a:xfrm flipH="1">
              <a:off x="432" y="0"/>
              <a:ext cx="336" cy="0"/>
            </a:xfrm>
            <a:prstGeom prst="line">
              <a:avLst/>
            </a:prstGeom>
            <a:ln w="57150" cap="flat" cmpd="sng">
              <a:solidFill>
                <a:srgbClr val="FF0000"/>
              </a:solidFill>
              <a:prstDash val="solid"/>
              <a:round/>
              <a:headEnd type="none" w="med" len="med"/>
              <a:tailEnd type="triangle" w="med" len="lg"/>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30730" name="组合 30729"/>
          <p:cNvGrpSpPr/>
          <p:nvPr/>
        </p:nvGrpSpPr>
        <p:grpSpPr>
          <a:xfrm>
            <a:off x="4329113" y="4116070"/>
            <a:ext cx="4491037" cy="0"/>
            <a:chOff x="0" y="0"/>
            <a:chExt cx="2829" cy="0"/>
          </a:xfrm>
        </p:grpSpPr>
        <p:sp>
          <p:nvSpPr>
            <p:cNvPr id="29706" name="直接连接符 30730"/>
            <p:cNvSpPr/>
            <p:nvPr/>
          </p:nvSpPr>
          <p:spPr>
            <a:xfrm>
              <a:off x="2493" y="0"/>
              <a:ext cx="336" cy="0"/>
            </a:xfrm>
            <a:prstGeom prst="line">
              <a:avLst/>
            </a:prstGeom>
            <a:ln w="57150" cap="flat" cmpd="sng">
              <a:solidFill>
                <a:srgbClr val="FF0000"/>
              </a:solidFill>
              <a:prstDash val="solid"/>
              <a:round/>
              <a:headEnd type="none" w="med" len="med"/>
              <a:tailEnd type="triangle" w="med" len="lg"/>
            </a:ln>
          </p:spPr>
          <p:txBody>
            <a:bodyPr anchor="t"/>
            <a:lstStyle/>
            <a:p>
              <a:endParaRPr lang="zh-CN" altLang="en-US">
                <a:latin typeface="Times New Roman" panose="02020603050405020304" pitchFamily="2" charset="0"/>
                <a:ea typeface="宋体" panose="02010600030101010101" pitchFamily="2" charset="-122"/>
              </a:endParaRPr>
            </a:p>
          </p:txBody>
        </p:sp>
        <p:sp>
          <p:nvSpPr>
            <p:cNvPr id="29707" name="直接连接符 30731"/>
            <p:cNvSpPr/>
            <p:nvPr/>
          </p:nvSpPr>
          <p:spPr>
            <a:xfrm flipH="1">
              <a:off x="0" y="0"/>
              <a:ext cx="336" cy="0"/>
            </a:xfrm>
            <a:prstGeom prst="line">
              <a:avLst/>
            </a:prstGeom>
            <a:ln w="57150" cap="flat" cmpd="sng">
              <a:solidFill>
                <a:srgbClr val="FF0000"/>
              </a:solidFill>
              <a:prstDash val="solid"/>
              <a:round/>
              <a:headEnd type="none" w="med" len="med"/>
              <a:tailEnd type="triangle" w="med" len="lg"/>
            </a:ln>
          </p:spPr>
          <p:txBody>
            <a:bodyPr anchor="t"/>
            <a:lstStyle/>
            <a:p>
              <a:endParaRPr lang="zh-CN" altLang="en-US">
                <a:latin typeface="Times New Roman" panose="02020603050405020304" pitchFamily="2" charset="0"/>
                <a:ea typeface="宋体" panose="02010600030101010101" pitchFamily="2" charset="-122"/>
              </a:endParaRPr>
            </a:p>
          </p:txBody>
        </p:sp>
      </p:grpSp>
      <p:pic>
        <p:nvPicPr>
          <p:cNvPr id="30733" name="图片 30732" descr="角接触球轴承正装模型2"/>
          <p:cNvPicPr>
            <a:picLocks noChangeAspect="1"/>
          </p:cNvPicPr>
          <p:nvPr/>
        </p:nvPicPr>
        <p:blipFill>
          <a:blip r:embed="rId7">
            <a:clrChange>
              <a:clrFrom>
                <a:srgbClr val="FFFFFF"/>
              </a:clrFrom>
              <a:clrTo>
                <a:srgbClr val="FFFFFF">
                  <a:alpha val="0"/>
                </a:srgbClr>
              </a:clrTo>
            </a:clrChange>
          </a:blip>
          <a:srcRect l="7698" t="13943" r="30093" b="52254"/>
          <a:stretch>
            <a:fillRect/>
          </a:stretch>
        </p:blipFill>
        <p:spPr>
          <a:xfrm>
            <a:off x="809625" y="5443220"/>
            <a:ext cx="3124200" cy="936625"/>
          </a:xfrm>
          <a:prstGeom prst="rect">
            <a:avLst/>
          </a:prstGeom>
          <a:noFill/>
          <a:ln w="9525">
            <a:noFill/>
          </a:ln>
        </p:spPr>
      </p:pic>
      <p:pic>
        <p:nvPicPr>
          <p:cNvPr id="30734" name="图片 30733" descr="角接触球轴承反装模型2"/>
          <p:cNvPicPr>
            <a:picLocks noChangeAspect="1"/>
          </p:cNvPicPr>
          <p:nvPr/>
        </p:nvPicPr>
        <p:blipFill>
          <a:blip r:embed="rId8">
            <a:clrChange>
              <a:clrFrom>
                <a:srgbClr val="FFFFFF"/>
              </a:clrFrom>
              <a:clrTo>
                <a:srgbClr val="FFFFFF">
                  <a:alpha val="0"/>
                </a:srgbClr>
              </a:clrTo>
            </a:clrChange>
          </a:blip>
          <a:srcRect t="7184" r="32582" b="63521"/>
          <a:stretch>
            <a:fillRect/>
          </a:stretch>
        </p:blipFill>
        <p:spPr>
          <a:xfrm>
            <a:off x="4848225" y="4420870"/>
            <a:ext cx="3200400" cy="768350"/>
          </a:xfrm>
          <a:prstGeom prst="rect">
            <a:avLst/>
          </a:prstGeom>
          <a:noFill/>
          <a:ln w="9525">
            <a:noFill/>
          </a:ln>
        </p:spPr>
      </p:pic>
      <p:grpSp>
        <p:nvGrpSpPr>
          <p:cNvPr id="30735" name="组合 30734"/>
          <p:cNvGrpSpPr/>
          <p:nvPr/>
        </p:nvGrpSpPr>
        <p:grpSpPr>
          <a:xfrm>
            <a:off x="1325563" y="4825683"/>
            <a:ext cx="2133600" cy="0"/>
            <a:chOff x="0" y="0"/>
            <a:chExt cx="1344" cy="0"/>
          </a:xfrm>
        </p:grpSpPr>
        <p:sp>
          <p:nvSpPr>
            <p:cNvPr id="29711" name="直接连接符 30735"/>
            <p:cNvSpPr/>
            <p:nvPr/>
          </p:nvSpPr>
          <p:spPr>
            <a:xfrm>
              <a:off x="0" y="0"/>
              <a:ext cx="336" cy="0"/>
            </a:xfrm>
            <a:prstGeom prst="line">
              <a:avLst/>
            </a:prstGeom>
            <a:ln w="57150" cap="flat" cmpd="sng">
              <a:solidFill>
                <a:srgbClr val="FF0000"/>
              </a:solidFill>
              <a:prstDash val="solid"/>
              <a:round/>
              <a:headEnd type="none" w="med" len="med"/>
              <a:tailEnd type="triangle" w="med" len="lg"/>
            </a:ln>
          </p:spPr>
          <p:txBody>
            <a:bodyPr anchor="t"/>
            <a:lstStyle/>
            <a:p>
              <a:endParaRPr lang="zh-CN" altLang="en-US">
                <a:latin typeface="Times New Roman" panose="02020603050405020304" pitchFamily="2" charset="0"/>
                <a:ea typeface="宋体" panose="02010600030101010101" pitchFamily="2" charset="-122"/>
              </a:endParaRPr>
            </a:p>
          </p:txBody>
        </p:sp>
        <p:sp>
          <p:nvSpPr>
            <p:cNvPr id="29712" name="直接连接符 30736"/>
            <p:cNvSpPr/>
            <p:nvPr/>
          </p:nvSpPr>
          <p:spPr>
            <a:xfrm flipH="1">
              <a:off x="1008" y="0"/>
              <a:ext cx="336" cy="0"/>
            </a:xfrm>
            <a:prstGeom prst="line">
              <a:avLst/>
            </a:prstGeom>
            <a:ln w="57150" cap="flat" cmpd="sng">
              <a:solidFill>
                <a:srgbClr val="FF0000"/>
              </a:solidFill>
              <a:prstDash val="solid"/>
              <a:round/>
              <a:headEnd type="none" w="med" len="med"/>
              <a:tailEnd type="triangle" w="med" len="lg"/>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30738" name="组合 30737"/>
          <p:cNvGrpSpPr/>
          <p:nvPr/>
        </p:nvGrpSpPr>
        <p:grpSpPr>
          <a:xfrm>
            <a:off x="1295400" y="5908358"/>
            <a:ext cx="2209800" cy="0"/>
            <a:chOff x="0" y="0"/>
            <a:chExt cx="1392" cy="0"/>
          </a:xfrm>
        </p:grpSpPr>
        <p:sp>
          <p:nvSpPr>
            <p:cNvPr id="29714" name="直接连接符 30738"/>
            <p:cNvSpPr/>
            <p:nvPr/>
          </p:nvSpPr>
          <p:spPr>
            <a:xfrm flipH="1">
              <a:off x="1056" y="0"/>
              <a:ext cx="336" cy="0"/>
            </a:xfrm>
            <a:prstGeom prst="line">
              <a:avLst/>
            </a:prstGeom>
            <a:ln w="57150" cap="flat" cmpd="sng">
              <a:solidFill>
                <a:srgbClr val="FF0000"/>
              </a:solidFill>
              <a:prstDash val="solid"/>
              <a:round/>
              <a:headEnd type="none" w="med" len="med"/>
              <a:tailEnd type="triangle" w="med" len="lg"/>
            </a:ln>
          </p:spPr>
          <p:txBody>
            <a:bodyPr anchor="t"/>
            <a:lstStyle/>
            <a:p>
              <a:endParaRPr lang="zh-CN" altLang="en-US">
                <a:latin typeface="Times New Roman" panose="02020603050405020304" pitchFamily="2" charset="0"/>
                <a:ea typeface="宋体" panose="02010600030101010101" pitchFamily="2" charset="-122"/>
              </a:endParaRPr>
            </a:p>
          </p:txBody>
        </p:sp>
        <p:sp>
          <p:nvSpPr>
            <p:cNvPr id="29715" name="直接连接符 30739"/>
            <p:cNvSpPr/>
            <p:nvPr/>
          </p:nvSpPr>
          <p:spPr>
            <a:xfrm>
              <a:off x="0" y="0"/>
              <a:ext cx="336" cy="0"/>
            </a:xfrm>
            <a:prstGeom prst="line">
              <a:avLst/>
            </a:prstGeom>
            <a:ln w="57150" cap="flat" cmpd="sng">
              <a:solidFill>
                <a:srgbClr val="FF0000"/>
              </a:solidFill>
              <a:prstDash val="solid"/>
              <a:round/>
              <a:headEnd type="none" w="med" len="med"/>
              <a:tailEnd type="triangle" w="med" len="lg"/>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30741" name="组合 30740"/>
          <p:cNvGrpSpPr/>
          <p:nvPr/>
        </p:nvGrpSpPr>
        <p:grpSpPr>
          <a:xfrm>
            <a:off x="4560888" y="5905183"/>
            <a:ext cx="3857625" cy="14287"/>
            <a:chOff x="0" y="0"/>
            <a:chExt cx="2430" cy="9"/>
          </a:xfrm>
        </p:grpSpPr>
        <p:sp>
          <p:nvSpPr>
            <p:cNvPr id="29717" name="直接连接符 30741"/>
            <p:cNvSpPr/>
            <p:nvPr/>
          </p:nvSpPr>
          <p:spPr>
            <a:xfrm flipH="1">
              <a:off x="0" y="9"/>
              <a:ext cx="336" cy="0"/>
            </a:xfrm>
            <a:prstGeom prst="line">
              <a:avLst/>
            </a:prstGeom>
            <a:ln w="57150" cap="flat" cmpd="sng">
              <a:solidFill>
                <a:srgbClr val="FF0000"/>
              </a:solidFill>
              <a:prstDash val="solid"/>
              <a:round/>
              <a:headEnd type="none" w="med" len="med"/>
              <a:tailEnd type="triangle" w="med" len="lg"/>
            </a:ln>
          </p:spPr>
          <p:txBody>
            <a:bodyPr anchor="t"/>
            <a:lstStyle/>
            <a:p>
              <a:endParaRPr lang="zh-CN" altLang="en-US">
                <a:latin typeface="Times New Roman" panose="02020603050405020304" pitchFamily="2" charset="0"/>
                <a:ea typeface="宋体" panose="02010600030101010101" pitchFamily="2" charset="-122"/>
              </a:endParaRPr>
            </a:p>
          </p:txBody>
        </p:sp>
        <p:sp>
          <p:nvSpPr>
            <p:cNvPr id="29718" name="直接连接符 30742"/>
            <p:cNvSpPr/>
            <p:nvPr/>
          </p:nvSpPr>
          <p:spPr>
            <a:xfrm>
              <a:off x="2094" y="0"/>
              <a:ext cx="336" cy="0"/>
            </a:xfrm>
            <a:prstGeom prst="line">
              <a:avLst/>
            </a:prstGeom>
            <a:ln w="57150" cap="flat" cmpd="sng">
              <a:solidFill>
                <a:srgbClr val="FF0000"/>
              </a:solidFill>
              <a:prstDash val="solid"/>
              <a:round/>
              <a:headEnd type="none" w="med" len="med"/>
              <a:tailEnd type="triangle" w="med" len="lg"/>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30744" name="组合 30743"/>
          <p:cNvGrpSpPr/>
          <p:nvPr/>
        </p:nvGrpSpPr>
        <p:grpSpPr>
          <a:xfrm>
            <a:off x="4551363" y="4844733"/>
            <a:ext cx="3886200" cy="0"/>
            <a:chOff x="0" y="0"/>
            <a:chExt cx="2448" cy="0"/>
          </a:xfrm>
        </p:grpSpPr>
        <p:sp>
          <p:nvSpPr>
            <p:cNvPr id="29720" name="直接连接符 30744"/>
            <p:cNvSpPr/>
            <p:nvPr/>
          </p:nvSpPr>
          <p:spPr>
            <a:xfrm flipH="1">
              <a:off x="0" y="0"/>
              <a:ext cx="336" cy="0"/>
            </a:xfrm>
            <a:prstGeom prst="line">
              <a:avLst/>
            </a:prstGeom>
            <a:ln w="57150" cap="flat" cmpd="sng">
              <a:solidFill>
                <a:srgbClr val="FF0000"/>
              </a:solidFill>
              <a:prstDash val="solid"/>
              <a:round/>
              <a:headEnd type="none" w="med" len="med"/>
              <a:tailEnd type="triangle" w="med" len="lg"/>
            </a:ln>
          </p:spPr>
          <p:txBody>
            <a:bodyPr anchor="t"/>
            <a:lstStyle/>
            <a:p>
              <a:endParaRPr lang="zh-CN" altLang="en-US">
                <a:latin typeface="Times New Roman" panose="02020603050405020304" pitchFamily="2" charset="0"/>
                <a:ea typeface="宋体" panose="02010600030101010101" pitchFamily="2" charset="-122"/>
              </a:endParaRPr>
            </a:p>
          </p:txBody>
        </p:sp>
        <p:sp>
          <p:nvSpPr>
            <p:cNvPr id="29721" name="直接连接符 30745"/>
            <p:cNvSpPr/>
            <p:nvPr/>
          </p:nvSpPr>
          <p:spPr>
            <a:xfrm>
              <a:off x="2112" y="0"/>
              <a:ext cx="336" cy="0"/>
            </a:xfrm>
            <a:prstGeom prst="line">
              <a:avLst/>
            </a:prstGeom>
            <a:ln w="57150" cap="flat" cmpd="sng">
              <a:solidFill>
                <a:srgbClr val="FF0000"/>
              </a:solidFill>
              <a:prstDash val="solid"/>
              <a:round/>
              <a:headEnd type="none" w="med" len="med"/>
              <a:tailEnd type="triangle" w="med" len="lg"/>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30747" name="组合 30746"/>
          <p:cNvGrpSpPr/>
          <p:nvPr/>
        </p:nvGrpSpPr>
        <p:grpSpPr>
          <a:xfrm>
            <a:off x="1384300" y="4378008"/>
            <a:ext cx="2490788" cy="466725"/>
            <a:chOff x="0" y="0"/>
            <a:chExt cx="1101" cy="294"/>
          </a:xfrm>
        </p:grpSpPr>
        <p:sp>
          <p:nvSpPr>
            <p:cNvPr id="29723" name="文本框 30747"/>
            <p:cNvSpPr txBox="1"/>
            <p:nvPr/>
          </p:nvSpPr>
          <p:spPr>
            <a:xfrm>
              <a:off x="0" y="6"/>
              <a:ext cx="421" cy="288"/>
            </a:xfrm>
            <a:prstGeom prst="rect">
              <a:avLst/>
            </a:prstGeom>
            <a:noFill/>
            <a:ln w="9525">
              <a:noFill/>
            </a:ln>
          </p:spPr>
          <p:txBody>
            <a:bodyPr anchor="t">
              <a:spAutoFit/>
            </a:bodyPr>
            <a:lstStyle/>
            <a:p>
              <a:pPr>
                <a:spcBef>
                  <a:spcPct val="50000"/>
                </a:spcBef>
              </a:pPr>
              <a:r>
                <a:rPr lang="zh-CN" altLang="en-US" sz="2400" i="1" dirty="0">
                  <a:solidFill>
                    <a:srgbClr val="FF0000"/>
                  </a:solidFill>
                  <a:latin typeface="Times New Roman" panose="02020603050405020304" pitchFamily="2" charset="0"/>
                  <a:ea typeface="华文中宋" panose="02010600040101010101" pitchFamily="2" charset="-122"/>
                </a:rPr>
                <a:t>F</a:t>
              </a:r>
              <a:r>
                <a:rPr lang="zh-CN" altLang="en-US" sz="2400" i="1" baseline="-25000" dirty="0">
                  <a:solidFill>
                    <a:srgbClr val="FF0000"/>
                  </a:solidFill>
                  <a:latin typeface="Times New Roman" panose="02020603050405020304" pitchFamily="2" charset="0"/>
                  <a:ea typeface="华文中宋" panose="02010600040101010101" pitchFamily="2" charset="-122"/>
                </a:rPr>
                <a:t>s</a:t>
              </a:r>
            </a:p>
          </p:txBody>
        </p:sp>
        <p:sp>
          <p:nvSpPr>
            <p:cNvPr id="29724" name="文本框 30748"/>
            <p:cNvSpPr txBox="1"/>
            <p:nvPr/>
          </p:nvSpPr>
          <p:spPr>
            <a:xfrm>
              <a:off x="680" y="0"/>
              <a:ext cx="421" cy="288"/>
            </a:xfrm>
            <a:prstGeom prst="rect">
              <a:avLst/>
            </a:prstGeom>
            <a:noFill/>
            <a:ln w="9525">
              <a:noFill/>
            </a:ln>
          </p:spPr>
          <p:txBody>
            <a:bodyPr anchor="t">
              <a:spAutoFit/>
            </a:bodyPr>
            <a:lstStyle/>
            <a:p>
              <a:pPr>
                <a:spcBef>
                  <a:spcPct val="50000"/>
                </a:spcBef>
              </a:pPr>
              <a:r>
                <a:rPr lang="zh-CN" altLang="en-US" sz="2400" i="1" dirty="0">
                  <a:solidFill>
                    <a:srgbClr val="FF0000"/>
                  </a:solidFill>
                  <a:latin typeface="Times New Roman" panose="02020603050405020304" pitchFamily="2" charset="0"/>
                  <a:ea typeface="华文中宋" panose="02010600040101010101" pitchFamily="2" charset="-122"/>
                </a:rPr>
                <a:t>F</a:t>
              </a:r>
              <a:r>
                <a:rPr lang="zh-CN" altLang="en-US" sz="2400" i="1" baseline="-25000" dirty="0">
                  <a:solidFill>
                    <a:srgbClr val="FF0000"/>
                  </a:solidFill>
                  <a:latin typeface="Times New Roman" panose="02020603050405020304" pitchFamily="2" charset="0"/>
                  <a:ea typeface="华文中宋" panose="02010600040101010101" pitchFamily="2" charset="-122"/>
                </a:rPr>
                <a:t>s</a:t>
              </a:r>
            </a:p>
          </p:txBody>
        </p:sp>
      </p:grpSp>
      <p:grpSp>
        <p:nvGrpSpPr>
          <p:cNvPr id="30750" name="组合 30749"/>
          <p:cNvGrpSpPr/>
          <p:nvPr/>
        </p:nvGrpSpPr>
        <p:grpSpPr>
          <a:xfrm>
            <a:off x="4564063" y="4366895"/>
            <a:ext cx="4308475" cy="461963"/>
            <a:chOff x="0" y="0"/>
            <a:chExt cx="2546" cy="291"/>
          </a:xfrm>
        </p:grpSpPr>
        <p:sp>
          <p:nvSpPr>
            <p:cNvPr id="29726" name="文本框 30750"/>
            <p:cNvSpPr txBox="1"/>
            <p:nvPr/>
          </p:nvSpPr>
          <p:spPr>
            <a:xfrm>
              <a:off x="0" y="0"/>
              <a:ext cx="421" cy="288"/>
            </a:xfrm>
            <a:prstGeom prst="rect">
              <a:avLst/>
            </a:prstGeom>
            <a:noFill/>
            <a:ln w="9525">
              <a:noFill/>
            </a:ln>
          </p:spPr>
          <p:txBody>
            <a:bodyPr anchor="t">
              <a:spAutoFit/>
            </a:bodyPr>
            <a:lstStyle/>
            <a:p>
              <a:pPr>
                <a:spcBef>
                  <a:spcPct val="50000"/>
                </a:spcBef>
              </a:pPr>
              <a:r>
                <a:rPr lang="zh-CN" altLang="en-US" sz="2400" i="1" dirty="0">
                  <a:solidFill>
                    <a:srgbClr val="FF0000"/>
                  </a:solidFill>
                  <a:latin typeface="Times New Roman" panose="02020603050405020304" pitchFamily="2" charset="0"/>
                  <a:ea typeface="华文中宋" panose="02010600040101010101" pitchFamily="2" charset="-122"/>
                </a:rPr>
                <a:t>F</a:t>
              </a:r>
              <a:r>
                <a:rPr lang="zh-CN" altLang="en-US" sz="2400" i="1" baseline="-25000" dirty="0">
                  <a:solidFill>
                    <a:srgbClr val="FF0000"/>
                  </a:solidFill>
                  <a:latin typeface="Times New Roman" panose="02020603050405020304" pitchFamily="2" charset="0"/>
                  <a:ea typeface="华文中宋" panose="02010600040101010101" pitchFamily="2" charset="-122"/>
                </a:rPr>
                <a:t>s</a:t>
              </a:r>
            </a:p>
          </p:txBody>
        </p:sp>
        <p:sp>
          <p:nvSpPr>
            <p:cNvPr id="29727" name="文本框 30751"/>
            <p:cNvSpPr txBox="1"/>
            <p:nvPr/>
          </p:nvSpPr>
          <p:spPr>
            <a:xfrm>
              <a:off x="2125" y="3"/>
              <a:ext cx="421" cy="288"/>
            </a:xfrm>
            <a:prstGeom prst="rect">
              <a:avLst/>
            </a:prstGeom>
            <a:noFill/>
            <a:ln w="9525">
              <a:noFill/>
            </a:ln>
          </p:spPr>
          <p:txBody>
            <a:bodyPr anchor="t">
              <a:spAutoFit/>
            </a:bodyPr>
            <a:lstStyle/>
            <a:p>
              <a:pPr>
                <a:spcBef>
                  <a:spcPct val="50000"/>
                </a:spcBef>
              </a:pPr>
              <a:r>
                <a:rPr lang="zh-CN" altLang="en-US" sz="2400" i="1" dirty="0">
                  <a:solidFill>
                    <a:srgbClr val="FF0000"/>
                  </a:solidFill>
                  <a:latin typeface="Times New Roman" panose="02020603050405020304" pitchFamily="2" charset="0"/>
                  <a:ea typeface="华文中宋" panose="02010600040101010101" pitchFamily="2" charset="-122"/>
                </a:rPr>
                <a:t>F</a:t>
              </a:r>
              <a:r>
                <a:rPr lang="zh-CN" altLang="en-US" sz="2400" i="1" baseline="-25000" dirty="0">
                  <a:solidFill>
                    <a:srgbClr val="FF0000"/>
                  </a:solidFill>
                  <a:latin typeface="Times New Roman" panose="02020603050405020304" pitchFamily="2" charset="0"/>
                  <a:ea typeface="华文中宋" panose="02010600040101010101" pitchFamily="2" charset="-122"/>
                </a:rPr>
                <a:t>s</a:t>
              </a:r>
            </a:p>
          </p:txBody>
        </p:sp>
      </p:grpSp>
      <p:grpSp>
        <p:nvGrpSpPr>
          <p:cNvPr id="30753" name="组合 30752"/>
          <p:cNvGrpSpPr/>
          <p:nvPr/>
        </p:nvGrpSpPr>
        <p:grpSpPr>
          <a:xfrm>
            <a:off x="1308100" y="5444808"/>
            <a:ext cx="2490788" cy="466725"/>
            <a:chOff x="0" y="0"/>
            <a:chExt cx="1101" cy="294"/>
          </a:xfrm>
        </p:grpSpPr>
        <p:sp>
          <p:nvSpPr>
            <p:cNvPr id="29729" name="文本框 30753"/>
            <p:cNvSpPr txBox="1"/>
            <p:nvPr/>
          </p:nvSpPr>
          <p:spPr>
            <a:xfrm>
              <a:off x="0" y="6"/>
              <a:ext cx="421" cy="288"/>
            </a:xfrm>
            <a:prstGeom prst="rect">
              <a:avLst/>
            </a:prstGeom>
            <a:noFill/>
            <a:ln w="9525">
              <a:noFill/>
            </a:ln>
          </p:spPr>
          <p:txBody>
            <a:bodyPr anchor="t">
              <a:spAutoFit/>
            </a:bodyPr>
            <a:lstStyle/>
            <a:p>
              <a:pPr>
                <a:spcBef>
                  <a:spcPct val="50000"/>
                </a:spcBef>
              </a:pPr>
              <a:r>
                <a:rPr lang="zh-CN" altLang="en-US" sz="2400" i="1" dirty="0">
                  <a:solidFill>
                    <a:srgbClr val="FF0000"/>
                  </a:solidFill>
                  <a:latin typeface="Times New Roman" panose="02020603050405020304" pitchFamily="2" charset="0"/>
                  <a:ea typeface="华文中宋" panose="02010600040101010101" pitchFamily="2" charset="-122"/>
                </a:rPr>
                <a:t>F</a:t>
              </a:r>
              <a:r>
                <a:rPr lang="zh-CN" altLang="en-US" sz="2400" i="1" baseline="-25000" dirty="0">
                  <a:solidFill>
                    <a:srgbClr val="FF0000"/>
                  </a:solidFill>
                  <a:latin typeface="Times New Roman" panose="02020603050405020304" pitchFamily="2" charset="0"/>
                  <a:ea typeface="华文中宋" panose="02010600040101010101" pitchFamily="2" charset="-122"/>
                </a:rPr>
                <a:t>s</a:t>
              </a:r>
            </a:p>
          </p:txBody>
        </p:sp>
        <p:sp>
          <p:nvSpPr>
            <p:cNvPr id="29730" name="文本框 30754"/>
            <p:cNvSpPr txBox="1"/>
            <p:nvPr/>
          </p:nvSpPr>
          <p:spPr>
            <a:xfrm>
              <a:off x="680" y="0"/>
              <a:ext cx="421" cy="288"/>
            </a:xfrm>
            <a:prstGeom prst="rect">
              <a:avLst/>
            </a:prstGeom>
            <a:noFill/>
            <a:ln w="9525">
              <a:noFill/>
            </a:ln>
          </p:spPr>
          <p:txBody>
            <a:bodyPr anchor="t">
              <a:spAutoFit/>
            </a:bodyPr>
            <a:lstStyle/>
            <a:p>
              <a:pPr>
                <a:spcBef>
                  <a:spcPct val="50000"/>
                </a:spcBef>
              </a:pPr>
              <a:r>
                <a:rPr lang="zh-CN" altLang="en-US" sz="2400" i="1" dirty="0">
                  <a:solidFill>
                    <a:srgbClr val="FF0000"/>
                  </a:solidFill>
                  <a:latin typeface="Times New Roman" panose="02020603050405020304" pitchFamily="2" charset="0"/>
                  <a:ea typeface="华文中宋" panose="02010600040101010101" pitchFamily="2" charset="-122"/>
                </a:rPr>
                <a:t>F</a:t>
              </a:r>
              <a:r>
                <a:rPr lang="zh-CN" altLang="en-US" sz="2400" i="1" baseline="-25000" dirty="0">
                  <a:solidFill>
                    <a:srgbClr val="FF0000"/>
                  </a:solidFill>
                  <a:latin typeface="Times New Roman" panose="02020603050405020304" pitchFamily="2" charset="0"/>
                  <a:ea typeface="华文中宋" panose="02010600040101010101" pitchFamily="2" charset="-122"/>
                </a:rPr>
                <a:t>s</a:t>
              </a:r>
            </a:p>
          </p:txBody>
        </p:sp>
      </p:grpSp>
      <p:grpSp>
        <p:nvGrpSpPr>
          <p:cNvPr id="30756" name="组合 30755"/>
          <p:cNvGrpSpPr/>
          <p:nvPr/>
        </p:nvGrpSpPr>
        <p:grpSpPr>
          <a:xfrm>
            <a:off x="4487863" y="5357495"/>
            <a:ext cx="4308475" cy="461963"/>
            <a:chOff x="0" y="0"/>
            <a:chExt cx="2546" cy="291"/>
          </a:xfrm>
        </p:grpSpPr>
        <p:sp>
          <p:nvSpPr>
            <p:cNvPr id="29732" name="文本框 30756"/>
            <p:cNvSpPr txBox="1"/>
            <p:nvPr/>
          </p:nvSpPr>
          <p:spPr>
            <a:xfrm>
              <a:off x="0" y="0"/>
              <a:ext cx="421" cy="288"/>
            </a:xfrm>
            <a:prstGeom prst="rect">
              <a:avLst/>
            </a:prstGeom>
            <a:noFill/>
            <a:ln w="9525">
              <a:noFill/>
            </a:ln>
          </p:spPr>
          <p:txBody>
            <a:bodyPr anchor="t">
              <a:spAutoFit/>
            </a:bodyPr>
            <a:lstStyle/>
            <a:p>
              <a:pPr>
                <a:spcBef>
                  <a:spcPct val="50000"/>
                </a:spcBef>
              </a:pPr>
              <a:r>
                <a:rPr lang="zh-CN" altLang="en-US" sz="2400" i="1" dirty="0">
                  <a:solidFill>
                    <a:srgbClr val="FF0000"/>
                  </a:solidFill>
                  <a:latin typeface="Times New Roman" panose="02020603050405020304" pitchFamily="2" charset="0"/>
                  <a:ea typeface="华文中宋" panose="02010600040101010101" pitchFamily="2" charset="-122"/>
                </a:rPr>
                <a:t>F</a:t>
              </a:r>
              <a:r>
                <a:rPr lang="zh-CN" altLang="en-US" sz="2400" i="1" baseline="-25000" dirty="0">
                  <a:solidFill>
                    <a:srgbClr val="FF0000"/>
                  </a:solidFill>
                  <a:latin typeface="Times New Roman" panose="02020603050405020304" pitchFamily="2" charset="0"/>
                  <a:ea typeface="华文中宋" panose="02010600040101010101" pitchFamily="2" charset="-122"/>
                </a:rPr>
                <a:t>s</a:t>
              </a:r>
            </a:p>
          </p:txBody>
        </p:sp>
        <p:sp>
          <p:nvSpPr>
            <p:cNvPr id="29733" name="文本框 30757"/>
            <p:cNvSpPr txBox="1"/>
            <p:nvPr/>
          </p:nvSpPr>
          <p:spPr>
            <a:xfrm>
              <a:off x="2125" y="3"/>
              <a:ext cx="421" cy="288"/>
            </a:xfrm>
            <a:prstGeom prst="rect">
              <a:avLst/>
            </a:prstGeom>
            <a:noFill/>
            <a:ln w="9525">
              <a:noFill/>
            </a:ln>
          </p:spPr>
          <p:txBody>
            <a:bodyPr anchor="t">
              <a:spAutoFit/>
            </a:bodyPr>
            <a:lstStyle/>
            <a:p>
              <a:pPr>
                <a:spcBef>
                  <a:spcPct val="50000"/>
                </a:spcBef>
              </a:pPr>
              <a:r>
                <a:rPr lang="zh-CN" altLang="en-US" sz="2400" i="1" dirty="0">
                  <a:solidFill>
                    <a:srgbClr val="FF0000"/>
                  </a:solidFill>
                  <a:latin typeface="Times New Roman" panose="02020603050405020304" pitchFamily="2" charset="0"/>
                  <a:ea typeface="华文中宋" panose="02010600040101010101" pitchFamily="2" charset="-122"/>
                </a:rPr>
                <a:t>F</a:t>
              </a:r>
              <a:r>
                <a:rPr lang="zh-CN" altLang="en-US" sz="2400" i="1" baseline="-25000" dirty="0">
                  <a:solidFill>
                    <a:srgbClr val="FF0000"/>
                  </a:solidFill>
                  <a:latin typeface="Times New Roman" panose="02020603050405020304" pitchFamily="2" charset="0"/>
                  <a:ea typeface="华文中宋" panose="02010600040101010101" pitchFamily="2" charset="-122"/>
                </a:rPr>
                <a:t>s</a:t>
              </a:r>
            </a:p>
          </p:txBody>
        </p:sp>
      </p:grpSp>
      <p:sp>
        <p:nvSpPr>
          <p:cNvPr id="16391" name="文本框 17415">
            <a:hlinkClick r:id="rId9" action="ppaction://hlinksldjump"/>
          </p:cNvPr>
          <p:cNvSpPr txBox="1"/>
          <p:nvPr/>
        </p:nvSpPr>
        <p:spPr>
          <a:xfrm>
            <a:off x="2588260" y="152400"/>
            <a:ext cx="4922838" cy="435610"/>
          </a:xfrm>
          <a:prstGeom prst="rect">
            <a:avLst/>
          </a:prstGeom>
          <a:noFill/>
          <a:ln w="9525">
            <a:noFill/>
          </a:ln>
        </p:spPr>
        <p:txBody>
          <a:bodyPr anchor="t">
            <a:spAutoFit/>
          </a:bodyPr>
          <a:lstStyle/>
          <a:p>
            <a:pPr>
              <a:lnSpc>
                <a:spcPct val="80000"/>
              </a:lnSpc>
            </a:pPr>
            <a:r>
              <a:rPr lang="zh-CN" altLang="en-US" b="1">
                <a:solidFill>
                  <a:schemeClr val="tx2"/>
                </a:solidFill>
                <a:latin typeface="Times New Roman" panose="02020603050405020304" pitchFamily="2" charset="0"/>
                <a:ea typeface="隶书" panose="02010509060101010101" pitchFamily="1" charset="-122"/>
              </a:rPr>
              <a:t>§</a:t>
            </a:r>
            <a:r>
              <a:rPr lang="en-US" altLang="zh-CN" b="1">
                <a:solidFill>
                  <a:schemeClr val="tx2"/>
                </a:solidFill>
                <a:latin typeface="Times New Roman" panose="02020603050405020304" pitchFamily="2" charset="0"/>
                <a:ea typeface="隶书" panose="02010509060101010101" pitchFamily="1" charset="-122"/>
              </a:rPr>
              <a:t>13—5 </a:t>
            </a:r>
            <a:r>
              <a:rPr lang="zh-CN" altLang="en-US" b="1">
                <a:solidFill>
                  <a:schemeClr val="tx2"/>
                </a:solidFill>
                <a:latin typeface="Times New Roman" panose="02020603050405020304" pitchFamily="2" charset="0"/>
                <a:ea typeface="隶书" panose="02010509060101010101" pitchFamily="1" charset="-122"/>
              </a:rPr>
              <a:t>滚动轴承尺寸的选择</a:t>
            </a:r>
          </a:p>
        </p:txBody>
      </p:sp>
    </p:spTree>
  </p:cSld>
  <p:clrMapOvr>
    <a:masterClrMapping/>
  </p:clrMapOvr>
  <p:transition>
    <p:whee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0725">
                                            <p:txEl>
                                              <p:pRg st="0" end="0"/>
                                            </p:txEl>
                                          </p:spTgt>
                                        </p:tgtEl>
                                        <p:attrNameLst>
                                          <p:attrName>style.visibility</p:attrName>
                                        </p:attrNameLst>
                                      </p:cBhvr>
                                      <p:to>
                                        <p:strVal val="visible"/>
                                      </p:to>
                                    </p:set>
                                    <p:animEffect transition="in" filter="checkerboard(across)">
                                      <p:cBhvr>
                                        <p:cTn id="7" dur="500"/>
                                        <p:tgtEl>
                                          <p:spTgt spid="3072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0725">
                                            <p:txEl>
                                              <p:pRg st="1" end="1"/>
                                            </p:txEl>
                                          </p:spTgt>
                                        </p:tgtEl>
                                        <p:attrNameLst>
                                          <p:attrName>style.visibility</p:attrName>
                                        </p:attrNameLst>
                                      </p:cBhvr>
                                      <p:to>
                                        <p:strVal val="visible"/>
                                      </p:to>
                                    </p:set>
                                    <p:animEffect transition="in" filter="checkerboard(across)">
                                      <p:cBhvr>
                                        <p:cTn id="12" dur="500"/>
                                        <p:tgtEl>
                                          <p:spTgt spid="3072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0726"/>
                                        </p:tgtEl>
                                        <p:attrNameLst>
                                          <p:attrName>style.visibility</p:attrName>
                                        </p:attrNameLst>
                                      </p:cBhvr>
                                      <p:to>
                                        <p:strVal val="visible"/>
                                      </p:to>
                                    </p:set>
                                    <p:animEffect transition="in" filter="dissolve">
                                      <p:cBhvr>
                                        <p:cTn id="17" dur="500"/>
                                        <p:tgtEl>
                                          <p:spTgt spid="30726"/>
                                        </p:tgtEl>
                                      </p:cBhvr>
                                    </p:animEffect>
                                  </p:childTnLst>
                                </p:cTn>
                              </p:par>
                            </p:childTnLst>
                          </p:cTn>
                        </p:par>
                      </p:childTnLst>
                    </p:cTn>
                  </p:par>
                  <p:par>
                    <p:cTn id="18" fill="hold">
                      <p:stCondLst>
                        <p:cond delay="indefinite"/>
                      </p:stCondLst>
                      <p:childTnLst>
                        <p:par>
                          <p:cTn id="19" fill="hold">
                            <p:stCondLst>
                              <p:cond delay="0"/>
                            </p:stCondLst>
                            <p:childTnLst>
                              <p:par>
                                <p:cTn id="20" presetID="17" presetClass="entr" presetSubtype="10" fill="hold" nodeType="clickEffect">
                                  <p:stCondLst>
                                    <p:cond delay="0"/>
                                  </p:stCondLst>
                                  <p:childTnLst>
                                    <p:set>
                                      <p:cBhvr>
                                        <p:cTn id="21" dur="1" fill="hold">
                                          <p:stCondLst>
                                            <p:cond delay="0"/>
                                          </p:stCondLst>
                                        </p:cTn>
                                        <p:tgtEl>
                                          <p:spTgt spid="30727"/>
                                        </p:tgtEl>
                                        <p:attrNameLst>
                                          <p:attrName>style.visibility</p:attrName>
                                        </p:attrNameLst>
                                      </p:cBhvr>
                                      <p:to>
                                        <p:strVal val="visible"/>
                                      </p:to>
                                    </p:set>
                                    <p:anim calcmode="lin" valueType="num">
                                      <p:cBhvr>
                                        <p:cTn id="22" dur="500" fill="hold"/>
                                        <p:tgtEl>
                                          <p:spTgt spid="30727"/>
                                        </p:tgtEl>
                                        <p:attrNameLst>
                                          <p:attrName>ppt_w</p:attrName>
                                        </p:attrNameLst>
                                      </p:cBhvr>
                                      <p:tavLst>
                                        <p:tav tm="0">
                                          <p:val>
                                            <p:fltVal val="0"/>
                                          </p:val>
                                        </p:tav>
                                        <p:tav tm="100000">
                                          <p:val>
                                            <p:strVal val="#ppt_w"/>
                                          </p:val>
                                        </p:tav>
                                      </p:tavLst>
                                    </p:anim>
                                    <p:anim calcmode="lin" valueType="num">
                                      <p:cBhvr>
                                        <p:cTn id="23" dur="500" fill="hold"/>
                                        <p:tgtEl>
                                          <p:spTgt spid="30727"/>
                                        </p:tgtEl>
                                        <p:attrNameLst>
                                          <p:attrName>ppt_h</p:attrName>
                                        </p:attrNameLst>
                                      </p:cBhvr>
                                      <p:tavLst>
                                        <p:tav tm="0">
                                          <p:val>
                                            <p:strVal val="#ppt_h"/>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nodeType="clickEffect">
                                  <p:stCondLst>
                                    <p:cond delay="0"/>
                                  </p:stCondLst>
                                  <p:childTnLst>
                                    <p:set>
                                      <p:cBhvr>
                                        <p:cTn id="27" dur="1" fill="hold">
                                          <p:stCondLst>
                                            <p:cond delay="0"/>
                                          </p:stCondLst>
                                        </p:cTn>
                                        <p:tgtEl>
                                          <p:spTgt spid="30722"/>
                                        </p:tgtEl>
                                        <p:attrNameLst>
                                          <p:attrName>style.visibility</p:attrName>
                                        </p:attrNameLst>
                                      </p:cBhvr>
                                      <p:to>
                                        <p:strVal val="visible"/>
                                      </p:to>
                                    </p:set>
                                    <p:animEffect transition="in" filter="checkerboard(across)">
                                      <p:cBhvr>
                                        <p:cTn id="28" dur="500"/>
                                        <p:tgtEl>
                                          <p:spTgt spid="30722"/>
                                        </p:tgtEl>
                                      </p:cBhvr>
                                    </p:animEffect>
                                  </p:childTnLst>
                                </p:cTn>
                              </p:par>
                            </p:childTnLst>
                          </p:cTn>
                        </p:par>
                      </p:childTnLst>
                    </p:cTn>
                  </p:par>
                  <p:par>
                    <p:cTn id="29" fill="hold">
                      <p:stCondLst>
                        <p:cond delay="indefinite"/>
                      </p:stCondLst>
                      <p:childTnLst>
                        <p:par>
                          <p:cTn id="30" fill="hold">
                            <p:stCondLst>
                              <p:cond delay="0"/>
                            </p:stCondLst>
                            <p:childTnLst>
                              <p:par>
                                <p:cTn id="31" presetID="17" presetClass="entr" presetSubtype="10" fill="hold" nodeType="clickEffect">
                                  <p:stCondLst>
                                    <p:cond delay="0"/>
                                  </p:stCondLst>
                                  <p:childTnLst>
                                    <p:set>
                                      <p:cBhvr>
                                        <p:cTn id="32" dur="1" fill="hold">
                                          <p:stCondLst>
                                            <p:cond delay="0"/>
                                          </p:stCondLst>
                                        </p:cTn>
                                        <p:tgtEl>
                                          <p:spTgt spid="30735"/>
                                        </p:tgtEl>
                                        <p:attrNameLst>
                                          <p:attrName>style.visibility</p:attrName>
                                        </p:attrNameLst>
                                      </p:cBhvr>
                                      <p:to>
                                        <p:strVal val="visible"/>
                                      </p:to>
                                    </p:set>
                                    <p:anim calcmode="lin" valueType="num">
                                      <p:cBhvr>
                                        <p:cTn id="33" dur="500" fill="hold"/>
                                        <p:tgtEl>
                                          <p:spTgt spid="30735"/>
                                        </p:tgtEl>
                                        <p:attrNameLst>
                                          <p:attrName>ppt_w</p:attrName>
                                        </p:attrNameLst>
                                      </p:cBhvr>
                                      <p:tavLst>
                                        <p:tav tm="0">
                                          <p:val>
                                            <p:fltVal val="0"/>
                                          </p:val>
                                        </p:tav>
                                        <p:tav tm="100000">
                                          <p:val>
                                            <p:strVal val="#ppt_w"/>
                                          </p:val>
                                        </p:tav>
                                      </p:tavLst>
                                    </p:anim>
                                    <p:anim calcmode="lin" valueType="num">
                                      <p:cBhvr>
                                        <p:cTn id="34" dur="500" fill="hold"/>
                                        <p:tgtEl>
                                          <p:spTgt spid="30735"/>
                                        </p:tgtEl>
                                        <p:attrNameLst>
                                          <p:attrName>ppt_h</p:attrName>
                                        </p:attrNameLst>
                                      </p:cBhvr>
                                      <p:tavLst>
                                        <p:tav tm="0">
                                          <p:val>
                                            <p:strVal val="#ppt_h"/>
                                          </p:val>
                                        </p:tav>
                                        <p:tav tm="100000">
                                          <p:val>
                                            <p:strVal val="#ppt_h"/>
                                          </p:val>
                                        </p:tav>
                                      </p:tavLst>
                                    </p:anim>
                                  </p:childTnLst>
                                </p:cTn>
                              </p:par>
                            </p:childTnLst>
                          </p:cTn>
                        </p:par>
                        <p:par>
                          <p:cTn id="35" fill="hold">
                            <p:stCondLst>
                              <p:cond delay="500"/>
                            </p:stCondLst>
                            <p:childTnLst>
                              <p:par>
                                <p:cTn id="36" presetID="17" presetClass="entr" presetSubtype="10" fill="hold" nodeType="afterEffect">
                                  <p:stCondLst>
                                    <p:cond delay="0"/>
                                  </p:stCondLst>
                                  <p:childTnLst>
                                    <p:set>
                                      <p:cBhvr>
                                        <p:cTn id="37" dur="1" fill="hold">
                                          <p:stCondLst>
                                            <p:cond delay="0"/>
                                          </p:stCondLst>
                                        </p:cTn>
                                        <p:tgtEl>
                                          <p:spTgt spid="30747"/>
                                        </p:tgtEl>
                                        <p:attrNameLst>
                                          <p:attrName>style.visibility</p:attrName>
                                        </p:attrNameLst>
                                      </p:cBhvr>
                                      <p:to>
                                        <p:strVal val="visible"/>
                                      </p:to>
                                    </p:set>
                                    <p:anim calcmode="lin" valueType="num">
                                      <p:cBhvr>
                                        <p:cTn id="38" dur="500" fill="hold"/>
                                        <p:tgtEl>
                                          <p:spTgt spid="30747"/>
                                        </p:tgtEl>
                                        <p:attrNameLst>
                                          <p:attrName>ppt_w</p:attrName>
                                        </p:attrNameLst>
                                      </p:cBhvr>
                                      <p:tavLst>
                                        <p:tav tm="0">
                                          <p:val>
                                            <p:fltVal val="0"/>
                                          </p:val>
                                        </p:tav>
                                        <p:tav tm="100000">
                                          <p:val>
                                            <p:strVal val="#ppt_w"/>
                                          </p:val>
                                        </p:tav>
                                      </p:tavLst>
                                    </p:anim>
                                    <p:anim calcmode="lin" valueType="num">
                                      <p:cBhvr>
                                        <p:cTn id="39" dur="500" fill="hold"/>
                                        <p:tgtEl>
                                          <p:spTgt spid="30747"/>
                                        </p:tgtEl>
                                        <p:attrNameLst>
                                          <p:attrName>ppt_h</p:attrName>
                                        </p:attrNameLst>
                                      </p:cBhvr>
                                      <p:tavLst>
                                        <p:tav tm="0">
                                          <p:val>
                                            <p:strVal val="#ppt_h"/>
                                          </p:val>
                                        </p:tav>
                                        <p:tav tm="100000">
                                          <p:val>
                                            <p:strVal val="#ppt_h"/>
                                          </p:val>
                                        </p:tav>
                                      </p:tavLst>
                                    </p:anim>
                                  </p:childTnLst>
                                </p:cTn>
                              </p:par>
                            </p:childTnLst>
                          </p:cTn>
                        </p:par>
                      </p:childTnLst>
                    </p:cTn>
                  </p:par>
                  <p:par>
                    <p:cTn id="40" fill="hold">
                      <p:stCondLst>
                        <p:cond delay="indefinite"/>
                      </p:stCondLst>
                      <p:childTnLst>
                        <p:par>
                          <p:cTn id="41" fill="hold">
                            <p:stCondLst>
                              <p:cond delay="0"/>
                            </p:stCondLst>
                            <p:childTnLst>
                              <p:par>
                                <p:cTn id="42" presetID="4" presetClass="entr" presetSubtype="16" fill="hold" nodeType="clickEffect">
                                  <p:stCondLst>
                                    <p:cond delay="0"/>
                                  </p:stCondLst>
                                  <p:childTnLst>
                                    <p:set>
                                      <p:cBhvr>
                                        <p:cTn id="43" dur="1" fill="hold">
                                          <p:stCondLst>
                                            <p:cond delay="0"/>
                                          </p:stCondLst>
                                        </p:cTn>
                                        <p:tgtEl>
                                          <p:spTgt spid="30733"/>
                                        </p:tgtEl>
                                        <p:attrNameLst>
                                          <p:attrName>style.visibility</p:attrName>
                                        </p:attrNameLst>
                                      </p:cBhvr>
                                      <p:to>
                                        <p:strVal val="visible"/>
                                      </p:to>
                                    </p:set>
                                    <p:animEffect transition="in" filter="box(in)">
                                      <p:cBhvr>
                                        <p:cTn id="44" dur="500"/>
                                        <p:tgtEl>
                                          <p:spTgt spid="30733"/>
                                        </p:tgtEl>
                                      </p:cBhvr>
                                    </p:animEffect>
                                  </p:childTnLst>
                                </p:cTn>
                              </p:par>
                            </p:childTnLst>
                          </p:cTn>
                        </p:par>
                      </p:childTnLst>
                    </p:cTn>
                  </p:par>
                  <p:par>
                    <p:cTn id="45" fill="hold">
                      <p:stCondLst>
                        <p:cond delay="indefinite"/>
                      </p:stCondLst>
                      <p:childTnLst>
                        <p:par>
                          <p:cTn id="46" fill="hold">
                            <p:stCondLst>
                              <p:cond delay="0"/>
                            </p:stCondLst>
                            <p:childTnLst>
                              <p:par>
                                <p:cTn id="47" presetID="17" presetClass="entr" presetSubtype="10" fill="hold" nodeType="clickEffect">
                                  <p:stCondLst>
                                    <p:cond delay="0"/>
                                  </p:stCondLst>
                                  <p:childTnLst>
                                    <p:set>
                                      <p:cBhvr>
                                        <p:cTn id="48" dur="1" fill="hold">
                                          <p:stCondLst>
                                            <p:cond delay="0"/>
                                          </p:stCondLst>
                                        </p:cTn>
                                        <p:tgtEl>
                                          <p:spTgt spid="30738"/>
                                        </p:tgtEl>
                                        <p:attrNameLst>
                                          <p:attrName>style.visibility</p:attrName>
                                        </p:attrNameLst>
                                      </p:cBhvr>
                                      <p:to>
                                        <p:strVal val="visible"/>
                                      </p:to>
                                    </p:set>
                                    <p:anim calcmode="lin" valueType="num">
                                      <p:cBhvr>
                                        <p:cTn id="49" dur="500" fill="hold"/>
                                        <p:tgtEl>
                                          <p:spTgt spid="30738"/>
                                        </p:tgtEl>
                                        <p:attrNameLst>
                                          <p:attrName>ppt_w</p:attrName>
                                        </p:attrNameLst>
                                      </p:cBhvr>
                                      <p:tavLst>
                                        <p:tav tm="0">
                                          <p:val>
                                            <p:fltVal val="0"/>
                                          </p:val>
                                        </p:tav>
                                        <p:tav tm="100000">
                                          <p:val>
                                            <p:strVal val="#ppt_w"/>
                                          </p:val>
                                        </p:tav>
                                      </p:tavLst>
                                    </p:anim>
                                    <p:anim calcmode="lin" valueType="num">
                                      <p:cBhvr>
                                        <p:cTn id="50" dur="500" fill="hold"/>
                                        <p:tgtEl>
                                          <p:spTgt spid="30738"/>
                                        </p:tgtEl>
                                        <p:attrNameLst>
                                          <p:attrName>ppt_h</p:attrName>
                                        </p:attrNameLst>
                                      </p:cBhvr>
                                      <p:tavLst>
                                        <p:tav tm="0">
                                          <p:val>
                                            <p:strVal val="#ppt_h"/>
                                          </p:val>
                                        </p:tav>
                                        <p:tav tm="100000">
                                          <p:val>
                                            <p:strVal val="#ppt_h"/>
                                          </p:val>
                                        </p:tav>
                                      </p:tavLst>
                                    </p:anim>
                                  </p:childTnLst>
                                </p:cTn>
                              </p:par>
                            </p:childTnLst>
                          </p:cTn>
                        </p:par>
                        <p:par>
                          <p:cTn id="51" fill="hold">
                            <p:stCondLst>
                              <p:cond delay="500"/>
                            </p:stCondLst>
                            <p:childTnLst>
                              <p:par>
                                <p:cTn id="52" presetID="17" presetClass="entr" presetSubtype="10" fill="hold" nodeType="afterEffect">
                                  <p:stCondLst>
                                    <p:cond delay="0"/>
                                  </p:stCondLst>
                                  <p:childTnLst>
                                    <p:set>
                                      <p:cBhvr>
                                        <p:cTn id="53" dur="1" fill="hold">
                                          <p:stCondLst>
                                            <p:cond delay="0"/>
                                          </p:stCondLst>
                                        </p:cTn>
                                        <p:tgtEl>
                                          <p:spTgt spid="30753"/>
                                        </p:tgtEl>
                                        <p:attrNameLst>
                                          <p:attrName>style.visibility</p:attrName>
                                        </p:attrNameLst>
                                      </p:cBhvr>
                                      <p:to>
                                        <p:strVal val="visible"/>
                                      </p:to>
                                    </p:set>
                                    <p:anim calcmode="lin" valueType="num">
                                      <p:cBhvr>
                                        <p:cTn id="54" dur="500" fill="hold"/>
                                        <p:tgtEl>
                                          <p:spTgt spid="30753"/>
                                        </p:tgtEl>
                                        <p:attrNameLst>
                                          <p:attrName>ppt_w</p:attrName>
                                        </p:attrNameLst>
                                      </p:cBhvr>
                                      <p:tavLst>
                                        <p:tav tm="0">
                                          <p:val>
                                            <p:fltVal val="0"/>
                                          </p:val>
                                        </p:tav>
                                        <p:tav tm="100000">
                                          <p:val>
                                            <p:strVal val="#ppt_w"/>
                                          </p:val>
                                        </p:tav>
                                      </p:tavLst>
                                    </p:anim>
                                    <p:anim calcmode="lin" valueType="num">
                                      <p:cBhvr>
                                        <p:cTn id="55" dur="500" fill="hold"/>
                                        <p:tgtEl>
                                          <p:spTgt spid="30753"/>
                                        </p:tgtEl>
                                        <p:attrNameLst>
                                          <p:attrName>ppt_h</p:attrName>
                                        </p:attrNameLst>
                                      </p:cBhvr>
                                      <p:tavLst>
                                        <p:tav tm="0">
                                          <p:val>
                                            <p:strVal val="#ppt_h"/>
                                          </p:val>
                                        </p:tav>
                                        <p:tav tm="100000">
                                          <p:val>
                                            <p:strVal val="#ppt_h"/>
                                          </p:val>
                                        </p:tav>
                                      </p:tavLst>
                                    </p:anim>
                                  </p:childTnLst>
                                </p:cTn>
                              </p:par>
                            </p:childTnLst>
                          </p:cTn>
                        </p:par>
                      </p:childTnLst>
                    </p:cTn>
                  </p:par>
                  <p:par>
                    <p:cTn id="56" fill="hold">
                      <p:stCondLst>
                        <p:cond delay="indefinite"/>
                      </p:stCondLst>
                      <p:childTnLst>
                        <p:par>
                          <p:cTn id="57" fill="hold">
                            <p:stCondLst>
                              <p:cond delay="0"/>
                            </p:stCondLst>
                            <p:childTnLst>
                              <p:par>
                                <p:cTn id="58" presetID="5" presetClass="entr" presetSubtype="10" fill="hold" grpId="0" nodeType="clickEffect">
                                  <p:stCondLst>
                                    <p:cond delay="0"/>
                                  </p:stCondLst>
                                  <p:childTnLst>
                                    <p:set>
                                      <p:cBhvr>
                                        <p:cTn id="59" dur="1" fill="hold">
                                          <p:stCondLst>
                                            <p:cond delay="0"/>
                                          </p:stCondLst>
                                        </p:cTn>
                                        <p:tgtEl>
                                          <p:spTgt spid="30725">
                                            <p:txEl>
                                              <p:pRg st="2" end="2"/>
                                            </p:txEl>
                                          </p:spTgt>
                                        </p:tgtEl>
                                        <p:attrNameLst>
                                          <p:attrName>style.visibility</p:attrName>
                                        </p:attrNameLst>
                                      </p:cBhvr>
                                      <p:to>
                                        <p:strVal val="visible"/>
                                      </p:to>
                                    </p:set>
                                    <p:animEffect transition="in" filter="checkerboard(across)">
                                      <p:cBhvr>
                                        <p:cTn id="60" dur="500"/>
                                        <p:tgtEl>
                                          <p:spTgt spid="30725">
                                            <p:txEl>
                                              <p:pRg st="2" end="2"/>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6" presetClass="entr" presetSubtype="26" fill="hold" nodeType="clickEffect">
                                  <p:stCondLst>
                                    <p:cond delay="0"/>
                                  </p:stCondLst>
                                  <p:childTnLst>
                                    <p:set>
                                      <p:cBhvr>
                                        <p:cTn id="64" dur="1" fill="hold">
                                          <p:stCondLst>
                                            <p:cond delay="0"/>
                                          </p:stCondLst>
                                        </p:cTn>
                                        <p:tgtEl>
                                          <p:spTgt spid="30724"/>
                                        </p:tgtEl>
                                        <p:attrNameLst>
                                          <p:attrName>style.visibility</p:attrName>
                                        </p:attrNameLst>
                                      </p:cBhvr>
                                      <p:to>
                                        <p:strVal val="visible"/>
                                      </p:to>
                                    </p:set>
                                    <p:animEffect transition="in" filter="barn(inHorizontal)">
                                      <p:cBhvr>
                                        <p:cTn id="65" dur="500"/>
                                        <p:tgtEl>
                                          <p:spTgt spid="30724"/>
                                        </p:tgtEl>
                                      </p:cBhvr>
                                    </p:animEffect>
                                  </p:childTnLst>
                                </p:cTn>
                              </p:par>
                            </p:childTnLst>
                          </p:cTn>
                        </p:par>
                      </p:childTnLst>
                    </p:cTn>
                  </p:par>
                  <p:par>
                    <p:cTn id="66" fill="hold">
                      <p:stCondLst>
                        <p:cond delay="indefinite"/>
                      </p:stCondLst>
                      <p:childTnLst>
                        <p:par>
                          <p:cTn id="67" fill="hold">
                            <p:stCondLst>
                              <p:cond delay="0"/>
                            </p:stCondLst>
                            <p:childTnLst>
                              <p:par>
                                <p:cTn id="68" presetID="17" presetClass="entr" presetSubtype="10" fill="hold" nodeType="clickEffect">
                                  <p:stCondLst>
                                    <p:cond delay="0"/>
                                  </p:stCondLst>
                                  <p:childTnLst>
                                    <p:set>
                                      <p:cBhvr>
                                        <p:cTn id="69" dur="1" fill="hold">
                                          <p:stCondLst>
                                            <p:cond delay="0"/>
                                          </p:stCondLst>
                                        </p:cTn>
                                        <p:tgtEl>
                                          <p:spTgt spid="30730"/>
                                        </p:tgtEl>
                                        <p:attrNameLst>
                                          <p:attrName>style.visibility</p:attrName>
                                        </p:attrNameLst>
                                      </p:cBhvr>
                                      <p:to>
                                        <p:strVal val="visible"/>
                                      </p:to>
                                    </p:set>
                                    <p:anim calcmode="lin" valueType="num">
                                      <p:cBhvr>
                                        <p:cTn id="70" dur="500" fill="hold"/>
                                        <p:tgtEl>
                                          <p:spTgt spid="30730"/>
                                        </p:tgtEl>
                                        <p:attrNameLst>
                                          <p:attrName>ppt_w</p:attrName>
                                        </p:attrNameLst>
                                      </p:cBhvr>
                                      <p:tavLst>
                                        <p:tav tm="0">
                                          <p:val>
                                            <p:fltVal val="0"/>
                                          </p:val>
                                        </p:tav>
                                        <p:tav tm="100000">
                                          <p:val>
                                            <p:strVal val="#ppt_w"/>
                                          </p:val>
                                        </p:tav>
                                      </p:tavLst>
                                    </p:anim>
                                    <p:anim calcmode="lin" valueType="num">
                                      <p:cBhvr>
                                        <p:cTn id="71" dur="500" fill="hold"/>
                                        <p:tgtEl>
                                          <p:spTgt spid="30730"/>
                                        </p:tgtEl>
                                        <p:attrNameLst>
                                          <p:attrName>ppt_h</p:attrName>
                                        </p:attrNameLst>
                                      </p:cBhvr>
                                      <p:tavLst>
                                        <p:tav tm="0">
                                          <p:val>
                                            <p:strVal val="#ppt_h"/>
                                          </p:val>
                                        </p:tav>
                                        <p:tav tm="100000">
                                          <p:val>
                                            <p:strVal val="#ppt_h"/>
                                          </p:val>
                                        </p:tav>
                                      </p:tavLst>
                                    </p:anim>
                                  </p:childTnLst>
                                </p:cTn>
                              </p:par>
                            </p:childTnLst>
                          </p:cTn>
                        </p:par>
                      </p:childTnLst>
                    </p:cTn>
                  </p:par>
                  <p:par>
                    <p:cTn id="72" fill="hold">
                      <p:stCondLst>
                        <p:cond delay="indefinite"/>
                      </p:stCondLst>
                      <p:childTnLst>
                        <p:par>
                          <p:cTn id="73" fill="hold">
                            <p:stCondLst>
                              <p:cond delay="0"/>
                            </p:stCondLst>
                            <p:childTnLst>
                              <p:par>
                                <p:cTn id="74" presetID="16" presetClass="entr" presetSubtype="26" fill="hold" nodeType="clickEffect">
                                  <p:stCondLst>
                                    <p:cond delay="0"/>
                                  </p:stCondLst>
                                  <p:childTnLst>
                                    <p:set>
                                      <p:cBhvr>
                                        <p:cTn id="75" dur="1" fill="hold">
                                          <p:stCondLst>
                                            <p:cond delay="0"/>
                                          </p:stCondLst>
                                        </p:cTn>
                                        <p:tgtEl>
                                          <p:spTgt spid="30734"/>
                                        </p:tgtEl>
                                        <p:attrNameLst>
                                          <p:attrName>style.visibility</p:attrName>
                                        </p:attrNameLst>
                                      </p:cBhvr>
                                      <p:to>
                                        <p:strVal val="visible"/>
                                      </p:to>
                                    </p:set>
                                    <p:animEffect transition="in" filter="barn(inHorizontal)">
                                      <p:cBhvr>
                                        <p:cTn id="76" dur="500"/>
                                        <p:tgtEl>
                                          <p:spTgt spid="30734"/>
                                        </p:tgtEl>
                                      </p:cBhvr>
                                    </p:animEffect>
                                  </p:childTnLst>
                                </p:cTn>
                              </p:par>
                            </p:childTnLst>
                          </p:cTn>
                        </p:par>
                      </p:childTnLst>
                    </p:cTn>
                  </p:par>
                  <p:par>
                    <p:cTn id="77" fill="hold">
                      <p:stCondLst>
                        <p:cond delay="indefinite"/>
                      </p:stCondLst>
                      <p:childTnLst>
                        <p:par>
                          <p:cTn id="78" fill="hold">
                            <p:stCondLst>
                              <p:cond delay="0"/>
                            </p:stCondLst>
                            <p:childTnLst>
                              <p:par>
                                <p:cTn id="79" presetID="17" presetClass="entr" presetSubtype="10" fill="hold" nodeType="clickEffect">
                                  <p:stCondLst>
                                    <p:cond delay="0"/>
                                  </p:stCondLst>
                                  <p:childTnLst>
                                    <p:set>
                                      <p:cBhvr>
                                        <p:cTn id="80" dur="1" fill="hold">
                                          <p:stCondLst>
                                            <p:cond delay="0"/>
                                          </p:stCondLst>
                                        </p:cTn>
                                        <p:tgtEl>
                                          <p:spTgt spid="30744"/>
                                        </p:tgtEl>
                                        <p:attrNameLst>
                                          <p:attrName>style.visibility</p:attrName>
                                        </p:attrNameLst>
                                      </p:cBhvr>
                                      <p:to>
                                        <p:strVal val="visible"/>
                                      </p:to>
                                    </p:set>
                                    <p:anim calcmode="lin" valueType="num">
                                      <p:cBhvr>
                                        <p:cTn id="81" dur="500" fill="hold"/>
                                        <p:tgtEl>
                                          <p:spTgt spid="30744"/>
                                        </p:tgtEl>
                                        <p:attrNameLst>
                                          <p:attrName>ppt_w</p:attrName>
                                        </p:attrNameLst>
                                      </p:cBhvr>
                                      <p:tavLst>
                                        <p:tav tm="0">
                                          <p:val>
                                            <p:fltVal val="0"/>
                                          </p:val>
                                        </p:tav>
                                        <p:tav tm="100000">
                                          <p:val>
                                            <p:strVal val="#ppt_w"/>
                                          </p:val>
                                        </p:tav>
                                      </p:tavLst>
                                    </p:anim>
                                    <p:anim calcmode="lin" valueType="num">
                                      <p:cBhvr>
                                        <p:cTn id="82" dur="500" fill="hold"/>
                                        <p:tgtEl>
                                          <p:spTgt spid="30744"/>
                                        </p:tgtEl>
                                        <p:attrNameLst>
                                          <p:attrName>ppt_h</p:attrName>
                                        </p:attrNameLst>
                                      </p:cBhvr>
                                      <p:tavLst>
                                        <p:tav tm="0">
                                          <p:val>
                                            <p:strVal val="#ppt_h"/>
                                          </p:val>
                                        </p:tav>
                                        <p:tav tm="100000">
                                          <p:val>
                                            <p:strVal val="#ppt_h"/>
                                          </p:val>
                                        </p:tav>
                                      </p:tavLst>
                                    </p:anim>
                                  </p:childTnLst>
                                </p:cTn>
                              </p:par>
                            </p:childTnLst>
                          </p:cTn>
                        </p:par>
                        <p:par>
                          <p:cTn id="83" fill="hold">
                            <p:stCondLst>
                              <p:cond delay="500"/>
                            </p:stCondLst>
                            <p:childTnLst>
                              <p:par>
                                <p:cTn id="84" presetID="17" presetClass="entr" presetSubtype="10" fill="hold" nodeType="afterEffect">
                                  <p:stCondLst>
                                    <p:cond delay="0"/>
                                  </p:stCondLst>
                                  <p:childTnLst>
                                    <p:set>
                                      <p:cBhvr>
                                        <p:cTn id="85" dur="1" fill="hold">
                                          <p:stCondLst>
                                            <p:cond delay="0"/>
                                          </p:stCondLst>
                                        </p:cTn>
                                        <p:tgtEl>
                                          <p:spTgt spid="30750"/>
                                        </p:tgtEl>
                                        <p:attrNameLst>
                                          <p:attrName>style.visibility</p:attrName>
                                        </p:attrNameLst>
                                      </p:cBhvr>
                                      <p:to>
                                        <p:strVal val="visible"/>
                                      </p:to>
                                    </p:set>
                                    <p:anim calcmode="lin" valueType="num">
                                      <p:cBhvr>
                                        <p:cTn id="86" dur="500" fill="hold"/>
                                        <p:tgtEl>
                                          <p:spTgt spid="30750"/>
                                        </p:tgtEl>
                                        <p:attrNameLst>
                                          <p:attrName>ppt_w</p:attrName>
                                        </p:attrNameLst>
                                      </p:cBhvr>
                                      <p:tavLst>
                                        <p:tav tm="0">
                                          <p:val>
                                            <p:fltVal val="0"/>
                                          </p:val>
                                        </p:tav>
                                        <p:tav tm="100000">
                                          <p:val>
                                            <p:strVal val="#ppt_w"/>
                                          </p:val>
                                        </p:tav>
                                      </p:tavLst>
                                    </p:anim>
                                    <p:anim calcmode="lin" valueType="num">
                                      <p:cBhvr>
                                        <p:cTn id="87" dur="500" fill="hold"/>
                                        <p:tgtEl>
                                          <p:spTgt spid="30750"/>
                                        </p:tgtEl>
                                        <p:attrNameLst>
                                          <p:attrName>ppt_h</p:attrName>
                                        </p:attrNameLst>
                                      </p:cBhvr>
                                      <p:tavLst>
                                        <p:tav tm="0">
                                          <p:val>
                                            <p:strVal val="#ppt_h"/>
                                          </p:val>
                                        </p:tav>
                                        <p:tav tm="100000">
                                          <p:val>
                                            <p:strVal val="#ppt_h"/>
                                          </p:val>
                                        </p:tav>
                                      </p:tavLst>
                                    </p:anim>
                                  </p:childTnLst>
                                </p:cTn>
                              </p:par>
                            </p:childTnLst>
                          </p:cTn>
                        </p:par>
                      </p:childTnLst>
                    </p:cTn>
                  </p:par>
                  <p:par>
                    <p:cTn id="88" fill="hold">
                      <p:stCondLst>
                        <p:cond delay="indefinite"/>
                      </p:stCondLst>
                      <p:childTnLst>
                        <p:par>
                          <p:cTn id="89" fill="hold">
                            <p:stCondLst>
                              <p:cond delay="0"/>
                            </p:stCondLst>
                            <p:childTnLst>
                              <p:par>
                                <p:cTn id="90" presetID="4" presetClass="entr" presetSubtype="16" fill="hold" nodeType="clickEffect">
                                  <p:stCondLst>
                                    <p:cond delay="0"/>
                                  </p:stCondLst>
                                  <p:childTnLst>
                                    <p:set>
                                      <p:cBhvr>
                                        <p:cTn id="91" dur="1" fill="hold">
                                          <p:stCondLst>
                                            <p:cond delay="0"/>
                                          </p:stCondLst>
                                        </p:cTn>
                                        <p:tgtEl>
                                          <p:spTgt spid="30723"/>
                                        </p:tgtEl>
                                        <p:attrNameLst>
                                          <p:attrName>style.visibility</p:attrName>
                                        </p:attrNameLst>
                                      </p:cBhvr>
                                      <p:to>
                                        <p:strVal val="visible"/>
                                      </p:to>
                                    </p:set>
                                    <p:animEffect transition="in" filter="box(in)">
                                      <p:cBhvr>
                                        <p:cTn id="92" dur="500"/>
                                        <p:tgtEl>
                                          <p:spTgt spid="30723"/>
                                        </p:tgtEl>
                                      </p:cBhvr>
                                    </p:animEffect>
                                  </p:childTnLst>
                                </p:cTn>
                              </p:par>
                            </p:childTnLst>
                          </p:cTn>
                        </p:par>
                      </p:childTnLst>
                    </p:cTn>
                  </p:par>
                  <p:par>
                    <p:cTn id="93" fill="hold">
                      <p:stCondLst>
                        <p:cond delay="indefinite"/>
                      </p:stCondLst>
                      <p:childTnLst>
                        <p:par>
                          <p:cTn id="94" fill="hold">
                            <p:stCondLst>
                              <p:cond delay="0"/>
                            </p:stCondLst>
                            <p:childTnLst>
                              <p:par>
                                <p:cTn id="95" presetID="17" presetClass="entr" presetSubtype="10" fill="hold" nodeType="clickEffect">
                                  <p:stCondLst>
                                    <p:cond delay="0"/>
                                  </p:stCondLst>
                                  <p:childTnLst>
                                    <p:set>
                                      <p:cBhvr>
                                        <p:cTn id="96" dur="1" fill="hold">
                                          <p:stCondLst>
                                            <p:cond delay="0"/>
                                          </p:stCondLst>
                                        </p:cTn>
                                        <p:tgtEl>
                                          <p:spTgt spid="30741"/>
                                        </p:tgtEl>
                                        <p:attrNameLst>
                                          <p:attrName>style.visibility</p:attrName>
                                        </p:attrNameLst>
                                      </p:cBhvr>
                                      <p:to>
                                        <p:strVal val="visible"/>
                                      </p:to>
                                    </p:set>
                                    <p:anim calcmode="lin" valueType="num">
                                      <p:cBhvr>
                                        <p:cTn id="97" dur="500" fill="hold"/>
                                        <p:tgtEl>
                                          <p:spTgt spid="30741"/>
                                        </p:tgtEl>
                                        <p:attrNameLst>
                                          <p:attrName>ppt_w</p:attrName>
                                        </p:attrNameLst>
                                      </p:cBhvr>
                                      <p:tavLst>
                                        <p:tav tm="0">
                                          <p:val>
                                            <p:fltVal val="0"/>
                                          </p:val>
                                        </p:tav>
                                        <p:tav tm="100000">
                                          <p:val>
                                            <p:strVal val="#ppt_w"/>
                                          </p:val>
                                        </p:tav>
                                      </p:tavLst>
                                    </p:anim>
                                    <p:anim calcmode="lin" valueType="num">
                                      <p:cBhvr>
                                        <p:cTn id="98" dur="500" fill="hold"/>
                                        <p:tgtEl>
                                          <p:spTgt spid="30741"/>
                                        </p:tgtEl>
                                        <p:attrNameLst>
                                          <p:attrName>ppt_h</p:attrName>
                                        </p:attrNameLst>
                                      </p:cBhvr>
                                      <p:tavLst>
                                        <p:tav tm="0">
                                          <p:val>
                                            <p:strVal val="#ppt_h"/>
                                          </p:val>
                                        </p:tav>
                                        <p:tav tm="100000">
                                          <p:val>
                                            <p:strVal val="#ppt_h"/>
                                          </p:val>
                                        </p:tav>
                                      </p:tavLst>
                                    </p:anim>
                                  </p:childTnLst>
                                </p:cTn>
                              </p:par>
                            </p:childTnLst>
                          </p:cTn>
                        </p:par>
                        <p:par>
                          <p:cTn id="99" fill="hold">
                            <p:stCondLst>
                              <p:cond delay="500"/>
                            </p:stCondLst>
                            <p:childTnLst>
                              <p:par>
                                <p:cTn id="100" presetID="17" presetClass="entr" presetSubtype="10" fill="hold" nodeType="afterEffect">
                                  <p:stCondLst>
                                    <p:cond delay="0"/>
                                  </p:stCondLst>
                                  <p:childTnLst>
                                    <p:set>
                                      <p:cBhvr>
                                        <p:cTn id="101" dur="1" fill="hold">
                                          <p:stCondLst>
                                            <p:cond delay="0"/>
                                          </p:stCondLst>
                                        </p:cTn>
                                        <p:tgtEl>
                                          <p:spTgt spid="30756"/>
                                        </p:tgtEl>
                                        <p:attrNameLst>
                                          <p:attrName>style.visibility</p:attrName>
                                        </p:attrNameLst>
                                      </p:cBhvr>
                                      <p:to>
                                        <p:strVal val="visible"/>
                                      </p:to>
                                    </p:set>
                                    <p:anim calcmode="lin" valueType="num">
                                      <p:cBhvr>
                                        <p:cTn id="102" dur="500" fill="hold"/>
                                        <p:tgtEl>
                                          <p:spTgt spid="30756"/>
                                        </p:tgtEl>
                                        <p:attrNameLst>
                                          <p:attrName>ppt_w</p:attrName>
                                        </p:attrNameLst>
                                      </p:cBhvr>
                                      <p:tavLst>
                                        <p:tav tm="0">
                                          <p:val>
                                            <p:fltVal val="0"/>
                                          </p:val>
                                        </p:tav>
                                        <p:tav tm="100000">
                                          <p:val>
                                            <p:strVal val="#ppt_w"/>
                                          </p:val>
                                        </p:tav>
                                      </p:tavLst>
                                    </p:anim>
                                    <p:anim calcmode="lin" valueType="num">
                                      <p:cBhvr>
                                        <p:cTn id="103" dur="500" fill="hold"/>
                                        <p:tgtEl>
                                          <p:spTgt spid="3075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5" grpId="0" uiExpand="1" build="p" bldLvl="5"/>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图片 31745" descr="角接触球轴承正装模型2"/>
          <p:cNvPicPr>
            <a:picLocks noChangeAspect="1"/>
          </p:cNvPicPr>
          <p:nvPr/>
        </p:nvPicPr>
        <p:blipFill>
          <a:blip r:embed="rId3">
            <a:clrChange>
              <a:clrFrom>
                <a:srgbClr val="FFFFFF"/>
              </a:clrFrom>
              <a:clrTo>
                <a:srgbClr val="FFFFFF">
                  <a:alpha val="0"/>
                </a:srgbClr>
              </a:clrTo>
            </a:clrChange>
          </a:blip>
          <a:srcRect l="7698" t="13943" r="30093" b="52254"/>
          <a:stretch>
            <a:fillRect/>
          </a:stretch>
        </p:blipFill>
        <p:spPr>
          <a:xfrm>
            <a:off x="5019675" y="1845310"/>
            <a:ext cx="3524250" cy="1055688"/>
          </a:xfrm>
          <a:prstGeom prst="rect">
            <a:avLst/>
          </a:prstGeom>
          <a:noFill/>
          <a:ln w="9525">
            <a:noFill/>
          </a:ln>
        </p:spPr>
      </p:pic>
      <p:pic>
        <p:nvPicPr>
          <p:cNvPr id="31747" name="图片 31746" descr="角接触球轴承正装1"/>
          <p:cNvPicPr>
            <a:picLocks noChangeAspect="1"/>
          </p:cNvPicPr>
          <p:nvPr/>
        </p:nvPicPr>
        <p:blipFill>
          <a:blip r:embed="rId4">
            <a:clrChange>
              <a:clrFrom>
                <a:srgbClr val="FFFFFF"/>
              </a:clrFrom>
              <a:clrTo>
                <a:srgbClr val="FFFFFF">
                  <a:alpha val="0"/>
                </a:srgbClr>
              </a:clrTo>
            </a:clrChange>
          </a:blip>
          <a:srcRect l="11430" t="5673" r="17651" b="43668"/>
          <a:stretch>
            <a:fillRect/>
          </a:stretch>
        </p:blipFill>
        <p:spPr>
          <a:xfrm>
            <a:off x="0" y="1537335"/>
            <a:ext cx="4419600" cy="1700213"/>
          </a:xfrm>
          <a:prstGeom prst="rect">
            <a:avLst/>
          </a:prstGeom>
          <a:noFill/>
          <a:ln w="9525">
            <a:noFill/>
          </a:ln>
        </p:spPr>
      </p:pic>
      <p:sp>
        <p:nvSpPr>
          <p:cNvPr id="31748" name="文本框 31747"/>
          <p:cNvSpPr txBox="1"/>
          <p:nvPr/>
        </p:nvSpPr>
        <p:spPr>
          <a:xfrm>
            <a:off x="1562100" y="1327785"/>
            <a:ext cx="2152650" cy="519113"/>
          </a:xfrm>
          <a:prstGeom prst="rect">
            <a:avLst/>
          </a:prstGeom>
          <a:noFill/>
          <a:ln w="9525">
            <a:noFill/>
          </a:ln>
        </p:spPr>
        <p:txBody>
          <a:bodyPr anchor="t">
            <a:spAutoFit/>
          </a:bodyPr>
          <a:lstStyle/>
          <a:p>
            <a:pPr>
              <a:spcBef>
                <a:spcPct val="50000"/>
              </a:spcBef>
            </a:pPr>
            <a:r>
              <a:rPr lang="zh-CN" altLang="en-US">
                <a:solidFill>
                  <a:srgbClr val="FF0000"/>
                </a:solidFill>
                <a:latin typeface="Tahoma" panose="020B0604030504040204" pitchFamily="2" charset="0"/>
                <a:ea typeface="隶书" panose="02010509060101010101" pitchFamily="1" charset="-122"/>
              </a:rPr>
              <a:t>正装</a:t>
            </a:r>
          </a:p>
        </p:txBody>
      </p:sp>
      <p:grpSp>
        <p:nvGrpSpPr>
          <p:cNvPr id="31749" name="组合 31748"/>
          <p:cNvGrpSpPr/>
          <p:nvPr/>
        </p:nvGrpSpPr>
        <p:grpSpPr>
          <a:xfrm>
            <a:off x="6400800" y="1837373"/>
            <a:ext cx="838200" cy="466725"/>
            <a:chOff x="0" y="0"/>
            <a:chExt cx="528" cy="294"/>
          </a:xfrm>
        </p:grpSpPr>
        <p:graphicFrame>
          <p:nvGraphicFramePr>
            <p:cNvPr id="30725" name="对象 31749"/>
            <p:cNvGraphicFramePr>
              <a:graphicFrameLocks noChangeAspect="1"/>
            </p:cNvGraphicFramePr>
            <p:nvPr/>
          </p:nvGraphicFramePr>
          <p:xfrm>
            <a:off x="88" y="0"/>
            <a:ext cx="267" cy="284"/>
          </p:xfrm>
          <a:graphic>
            <a:graphicData uri="http://schemas.openxmlformats.org/presentationml/2006/ole">
              <mc:AlternateContent xmlns:mc="http://schemas.openxmlformats.org/markup-compatibility/2006">
                <mc:Choice xmlns:v="urn:schemas-microsoft-com:vml" Requires="v">
                  <p:oleObj spid="_x0000_s7184" r:id="rId5" imgW="203835" imgH="216535" progId="Equation.3">
                    <p:embed/>
                  </p:oleObj>
                </mc:Choice>
                <mc:Fallback>
                  <p:oleObj r:id="rId5" imgW="203835" imgH="216535" progId="Equation.3">
                    <p:embed/>
                    <p:pic>
                      <p:nvPicPr>
                        <p:cNvPr id="0" name="图片 3109"/>
                        <p:cNvPicPr/>
                        <p:nvPr/>
                      </p:nvPicPr>
                      <p:blipFill>
                        <a:blip r:embed="rId6">
                          <a:clrChange>
                            <a:clrFrom>
                              <a:srgbClr val="000000"/>
                            </a:clrFrom>
                            <a:clrTo>
                              <a:srgbClr val="000099"/>
                            </a:clrTo>
                          </a:clrChange>
                        </a:blip>
                        <a:stretch>
                          <a:fillRect/>
                        </a:stretch>
                      </p:blipFill>
                      <p:spPr>
                        <a:xfrm>
                          <a:off x="88" y="0"/>
                          <a:ext cx="267" cy="284"/>
                        </a:xfrm>
                        <a:prstGeom prst="rect">
                          <a:avLst/>
                        </a:prstGeom>
                        <a:noFill/>
                        <a:ln w="38100">
                          <a:noFill/>
                          <a:miter/>
                        </a:ln>
                      </p:spPr>
                    </p:pic>
                  </p:oleObj>
                </mc:Fallback>
              </mc:AlternateContent>
            </a:graphicData>
          </a:graphic>
        </p:graphicFrame>
        <p:sp>
          <p:nvSpPr>
            <p:cNvPr id="30726" name="直接连接符 31750"/>
            <p:cNvSpPr/>
            <p:nvPr/>
          </p:nvSpPr>
          <p:spPr>
            <a:xfrm>
              <a:off x="0" y="294"/>
              <a:ext cx="528" cy="0"/>
            </a:xfrm>
            <a:prstGeom prst="line">
              <a:avLst/>
            </a:prstGeom>
            <a:ln w="38100" cap="flat" cmpd="sng">
              <a:solidFill>
                <a:srgbClr val="0000FF"/>
              </a:solidFill>
              <a:prstDash val="solid"/>
              <a:miter/>
              <a:headEnd type="none" w="med" len="med"/>
              <a:tailEnd type="triangle" w="med" len="lg"/>
            </a:ln>
          </p:spPr>
          <p:txBody>
            <a:bodyPr anchor="t"/>
            <a:lstStyle/>
            <a:p>
              <a:endParaRPr lang="zh-CN" altLang="en-US">
                <a:latin typeface="Times New Roman" panose="02020603050405020304" pitchFamily="2" charset="0"/>
                <a:ea typeface="宋体" panose="02010600030101010101" pitchFamily="2" charset="-122"/>
              </a:endParaRPr>
            </a:p>
          </p:txBody>
        </p:sp>
      </p:grpSp>
      <p:sp>
        <p:nvSpPr>
          <p:cNvPr id="31752" name="文本框 31751"/>
          <p:cNvSpPr txBox="1"/>
          <p:nvPr/>
        </p:nvSpPr>
        <p:spPr>
          <a:xfrm>
            <a:off x="5029200" y="2761298"/>
            <a:ext cx="381000" cy="457200"/>
          </a:xfrm>
          <a:prstGeom prst="rect">
            <a:avLst/>
          </a:prstGeom>
          <a:noFill/>
          <a:ln w="9525">
            <a:noFill/>
          </a:ln>
        </p:spPr>
        <p:txBody>
          <a:bodyPr anchor="t">
            <a:spAutoFit/>
          </a:bodyPr>
          <a:lstStyle/>
          <a:p>
            <a:pPr>
              <a:spcBef>
                <a:spcPct val="50000"/>
              </a:spcBef>
            </a:pPr>
            <a:r>
              <a:rPr lang="en-US" altLang="zh-CN" sz="2400" b="1">
                <a:latin typeface="Times New Roman" panose="02020603050405020304" pitchFamily="2" charset="0"/>
                <a:ea typeface="宋体" panose="02010600030101010101" pitchFamily="2" charset="-122"/>
              </a:rPr>
              <a:t>1</a:t>
            </a:r>
          </a:p>
        </p:txBody>
      </p:sp>
      <p:sp>
        <p:nvSpPr>
          <p:cNvPr id="31753" name="文本框 31752"/>
          <p:cNvSpPr txBox="1"/>
          <p:nvPr/>
        </p:nvSpPr>
        <p:spPr>
          <a:xfrm>
            <a:off x="8229600" y="2742248"/>
            <a:ext cx="533400" cy="457200"/>
          </a:xfrm>
          <a:prstGeom prst="rect">
            <a:avLst/>
          </a:prstGeom>
          <a:noFill/>
          <a:ln w="9525">
            <a:noFill/>
          </a:ln>
        </p:spPr>
        <p:txBody>
          <a:bodyPr anchor="t">
            <a:spAutoFit/>
          </a:bodyPr>
          <a:lstStyle/>
          <a:p>
            <a:pPr>
              <a:spcBef>
                <a:spcPct val="50000"/>
              </a:spcBef>
            </a:pPr>
            <a:r>
              <a:rPr lang="en-US" altLang="zh-CN" sz="2400" b="1">
                <a:latin typeface="Times New Roman" panose="02020603050405020304" pitchFamily="2" charset="0"/>
                <a:ea typeface="宋体" panose="02010600030101010101" pitchFamily="2" charset="-122"/>
              </a:rPr>
              <a:t>2</a:t>
            </a:r>
          </a:p>
        </p:txBody>
      </p:sp>
      <p:grpSp>
        <p:nvGrpSpPr>
          <p:cNvPr id="31754" name="组合 31753"/>
          <p:cNvGrpSpPr/>
          <p:nvPr/>
        </p:nvGrpSpPr>
        <p:grpSpPr>
          <a:xfrm>
            <a:off x="438150" y="3347085"/>
            <a:ext cx="2616200" cy="460375"/>
            <a:chOff x="0" y="0"/>
            <a:chExt cx="1648" cy="290"/>
          </a:xfrm>
        </p:grpSpPr>
        <p:graphicFrame>
          <p:nvGraphicFramePr>
            <p:cNvPr id="30730" name="对象 31754"/>
            <p:cNvGraphicFramePr>
              <a:graphicFrameLocks noChangeAspect="1"/>
            </p:cNvGraphicFramePr>
            <p:nvPr/>
          </p:nvGraphicFramePr>
          <p:xfrm>
            <a:off x="664" y="17"/>
            <a:ext cx="984" cy="273"/>
          </p:xfrm>
          <a:graphic>
            <a:graphicData uri="http://schemas.openxmlformats.org/presentationml/2006/ole">
              <mc:AlternateContent xmlns:mc="http://schemas.openxmlformats.org/markup-compatibility/2006">
                <mc:Choice xmlns:v="urn:schemas-microsoft-com:vml" Requires="v">
                  <p:oleObj spid="_x0000_s7185" r:id="rId7" imgW="864235" imgH="228600" progId="Equation.3">
                    <p:embed/>
                  </p:oleObj>
                </mc:Choice>
                <mc:Fallback>
                  <p:oleObj r:id="rId7" imgW="864235" imgH="228600" progId="Equation.3">
                    <p:embed/>
                    <p:pic>
                      <p:nvPicPr>
                        <p:cNvPr id="0" name="图片 3100"/>
                        <p:cNvPicPr/>
                        <p:nvPr/>
                      </p:nvPicPr>
                      <p:blipFill>
                        <a:blip r:embed="rId8"/>
                        <a:stretch>
                          <a:fillRect/>
                        </a:stretch>
                      </p:blipFill>
                      <p:spPr>
                        <a:xfrm>
                          <a:off x="664" y="17"/>
                          <a:ext cx="984" cy="273"/>
                        </a:xfrm>
                        <a:prstGeom prst="rect">
                          <a:avLst/>
                        </a:prstGeom>
                        <a:noFill/>
                        <a:ln w="38100">
                          <a:noFill/>
                          <a:miter/>
                        </a:ln>
                      </p:spPr>
                    </p:pic>
                  </p:oleObj>
                </mc:Fallback>
              </mc:AlternateContent>
            </a:graphicData>
          </a:graphic>
        </p:graphicFrame>
        <p:sp>
          <p:nvSpPr>
            <p:cNvPr id="30731" name="文本框 31755"/>
            <p:cNvSpPr txBox="1"/>
            <p:nvPr/>
          </p:nvSpPr>
          <p:spPr>
            <a:xfrm>
              <a:off x="0" y="0"/>
              <a:ext cx="720" cy="288"/>
            </a:xfrm>
            <a:prstGeom prst="rect">
              <a:avLst/>
            </a:prstGeom>
            <a:noFill/>
            <a:ln w="9525">
              <a:noFill/>
            </a:ln>
          </p:spPr>
          <p:txBody>
            <a:bodyPr anchor="t">
              <a:spAutoFit/>
            </a:bodyPr>
            <a:lstStyle/>
            <a:p>
              <a:pPr>
                <a:spcBef>
                  <a:spcPct val="50000"/>
                </a:spcBef>
              </a:pPr>
              <a:r>
                <a:rPr lang="en-US" altLang="zh-CN" sz="2400">
                  <a:latin typeface="Times New Roman" panose="02020603050405020304" pitchFamily="2" charset="0"/>
                  <a:ea typeface="华文中宋" panose="02010600040101010101" pitchFamily="2" charset="-122"/>
                </a:rPr>
                <a:t>1</a:t>
              </a:r>
              <a:r>
                <a:rPr lang="zh-CN" altLang="en-US" sz="2400">
                  <a:latin typeface="Times New Roman" panose="02020603050405020304" pitchFamily="2" charset="0"/>
                  <a:ea typeface="华文中宋" panose="02010600040101010101" pitchFamily="2" charset="-122"/>
                </a:rPr>
                <a:t>）</a:t>
              </a:r>
              <a:r>
                <a:rPr lang="zh-CN" altLang="en-US" sz="2400">
                  <a:latin typeface="华文中宋" panose="02010600040101010101" pitchFamily="2" charset="-122"/>
                  <a:ea typeface="华文中宋" panose="02010600040101010101" pitchFamily="2" charset="-122"/>
                </a:rPr>
                <a:t>若</a:t>
              </a:r>
            </a:p>
          </p:txBody>
        </p:sp>
      </p:grpSp>
      <p:grpSp>
        <p:nvGrpSpPr>
          <p:cNvPr id="31757" name="组合 31756"/>
          <p:cNvGrpSpPr/>
          <p:nvPr/>
        </p:nvGrpSpPr>
        <p:grpSpPr>
          <a:xfrm>
            <a:off x="8382000" y="2037398"/>
            <a:ext cx="762000" cy="685800"/>
            <a:chOff x="0" y="0"/>
            <a:chExt cx="480" cy="432"/>
          </a:xfrm>
        </p:grpSpPr>
        <p:graphicFrame>
          <p:nvGraphicFramePr>
            <p:cNvPr id="30733" name="对象 31757"/>
            <p:cNvGraphicFramePr>
              <a:graphicFrameLocks noChangeAspect="1"/>
            </p:cNvGraphicFramePr>
            <p:nvPr/>
          </p:nvGraphicFramePr>
          <p:xfrm>
            <a:off x="164" y="96"/>
            <a:ext cx="316" cy="299"/>
          </p:xfrm>
          <a:graphic>
            <a:graphicData uri="http://schemas.openxmlformats.org/presentationml/2006/ole">
              <mc:AlternateContent xmlns:mc="http://schemas.openxmlformats.org/markup-compatibility/2006">
                <mc:Choice xmlns:v="urn:schemas-microsoft-com:vml" Requires="v">
                  <p:oleObj spid="_x0000_s7186" r:id="rId9" imgW="241935" imgH="229235" progId="Equation.3">
                    <p:embed/>
                  </p:oleObj>
                </mc:Choice>
                <mc:Fallback>
                  <p:oleObj r:id="rId9" imgW="241935" imgH="229235" progId="Equation.3">
                    <p:embed/>
                    <p:pic>
                      <p:nvPicPr>
                        <p:cNvPr id="0" name="图片 3099"/>
                        <p:cNvPicPr/>
                        <p:nvPr/>
                      </p:nvPicPr>
                      <p:blipFill>
                        <a:blip r:embed="rId10">
                          <a:clrChange>
                            <a:clrFrom>
                              <a:srgbClr val="000000"/>
                            </a:clrFrom>
                            <a:clrTo>
                              <a:srgbClr val="009999"/>
                            </a:clrTo>
                          </a:clrChange>
                        </a:blip>
                        <a:stretch>
                          <a:fillRect/>
                        </a:stretch>
                      </p:blipFill>
                      <p:spPr>
                        <a:xfrm>
                          <a:off x="164" y="96"/>
                          <a:ext cx="316" cy="299"/>
                        </a:xfrm>
                        <a:prstGeom prst="rect">
                          <a:avLst/>
                        </a:prstGeom>
                        <a:noFill/>
                        <a:ln w="38100">
                          <a:noFill/>
                          <a:miter/>
                        </a:ln>
                      </p:spPr>
                    </p:pic>
                  </p:oleObj>
                </mc:Fallback>
              </mc:AlternateContent>
            </a:graphicData>
          </a:graphic>
        </p:graphicFrame>
        <p:sp>
          <p:nvSpPr>
            <p:cNvPr id="30734" name="直接连接符 31758"/>
            <p:cNvSpPr/>
            <p:nvPr/>
          </p:nvSpPr>
          <p:spPr>
            <a:xfrm flipH="1">
              <a:off x="0" y="0"/>
              <a:ext cx="384" cy="0"/>
            </a:xfrm>
            <a:prstGeom prst="line">
              <a:avLst/>
            </a:prstGeom>
            <a:ln w="38100" cap="flat" cmpd="sng">
              <a:solidFill>
                <a:srgbClr val="009999"/>
              </a:solidFill>
              <a:prstDash val="solid"/>
              <a:miter/>
              <a:headEnd type="none" w="med" len="med"/>
              <a:tailEnd type="triangle" w="med" len="lg"/>
            </a:ln>
          </p:spPr>
          <p:txBody>
            <a:bodyPr anchor="t"/>
            <a:lstStyle/>
            <a:p>
              <a:endParaRPr lang="zh-CN" altLang="en-US">
                <a:latin typeface="Times New Roman" panose="02020603050405020304" pitchFamily="2" charset="0"/>
                <a:ea typeface="宋体" panose="02010600030101010101" pitchFamily="2" charset="-122"/>
              </a:endParaRPr>
            </a:p>
          </p:txBody>
        </p:sp>
        <p:sp>
          <p:nvSpPr>
            <p:cNvPr id="30735" name="直接连接符 31759"/>
            <p:cNvSpPr/>
            <p:nvPr/>
          </p:nvSpPr>
          <p:spPr>
            <a:xfrm flipH="1">
              <a:off x="0" y="432"/>
              <a:ext cx="384" cy="0"/>
            </a:xfrm>
            <a:prstGeom prst="line">
              <a:avLst/>
            </a:prstGeom>
            <a:ln w="38100" cap="flat" cmpd="sng">
              <a:solidFill>
                <a:srgbClr val="009999"/>
              </a:solidFill>
              <a:prstDash val="solid"/>
              <a:miter/>
              <a:headEnd type="none" w="med" len="med"/>
              <a:tailEnd type="triangle" w="med" len="lg"/>
            </a:ln>
          </p:spPr>
          <p:txBody>
            <a:bodyPr anchor="t"/>
            <a:lstStyle/>
            <a:p>
              <a:endParaRPr lang="zh-CN" altLang="en-US">
                <a:latin typeface="Times New Roman" panose="02020603050405020304" pitchFamily="2" charset="0"/>
                <a:ea typeface="宋体" panose="02010600030101010101" pitchFamily="2" charset="-122"/>
              </a:endParaRPr>
            </a:p>
          </p:txBody>
        </p:sp>
      </p:grpSp>
      <p:graphicFrame>
        <p:nvGraphicFramePr>
          <p:cNvPr id="31761" name="对象 31760"/>
          <p:cNvGraphicFramePr>
            <a:graphicFrameLocks noChangeAspect="1"/>
          </p:cNvGraphicFramePr>
          <p:nvPr/>
        </p:nvGraphicFramePr>
        <p:xfrm>
          <a:off x="1069975" y="4082098"/>
          <a:ext cx="2706688" cy="512762"/>
        </p:xfrm>
        <a:graphic>
          <a:graphicData uri="http://schemas.openxmlformats.org/presentationml/2006/ole">
            <mc:AlternateContent xmlns:mc="http://schemas.openxmlformats.org/markup-compatibility/2006">
              <mc:Choice xmlns:v="urn:schemas-microsoft-com:vml" Requires="v">
                <p:oleObj spid="_x0000_s7187" r:id="rId11" imgW="1207770" imgH="228600" progId="Equation.3">
                  <p:embed/>
                </p:oleObj>
              </mc:Choice>
              <mc:Fallback>
                <p:oleObj r:id="rId11" imgW="1207770" imgH="228600" progId="Equation.3">
                  <p:embed/>
                  <p:pic>
                    <p:nvPicPr>
                      <p:cNvPr id="0" name="图片 3110"/>
                      <p:cNvPicPr/>
                      <p:nvPr/>
                    </p:nvPicPr>
                    <p:blipFill>
                      <a:blip r:embed="rId12"/>
                      <a:stretch>
                        <a:fillRect/>
                      </a:stretch>
                    </p:blipFill>
                    <p:spPr>
                      <a:xfrm>
                        <a:off x="1069975" y="4082098"/>
                        <a:ext cx="2706688" cy="512762"/>
                      </a:xfrm>
                      <a:prstGeom prst="rect">
                        <a:avLst/>
                      </a:prstGeom>
                      <a:noFill/>
                      <a:ln w="38100">
                        <a:noFill/>
                        <a:miter/>
                      </a:ln>
                    </p:spPr>
                  </p:pic>
                </p:oleObj>
              </mc:Fallback>
            </mc:AlternateContent>
          </a:graphicData>
        </a:graphic>
      </p:graphicFrame>
      <p:graphicFrame>
        <p:nvGraphicFramePr>
          <p:cNvPr id="31762" name="对象 31761"/>
          <p:cNvGraphicFramePr>
            <a:graphicFrameLocks noChangeAspect="1"/>
          </p:cNvGraphicFramePr>
          <p:nvPr/>
        </p:nvGraphicFramePr>
        <p:xfrm>
          <a:off x="4586288" y="3861435"/>
          <a:ext cx="1220787" cy="511175"/>
        </p:xfrm>
        <a:graphic>
          <a:graphicData uri="http://schemas.openxmlformats.org/presentationml/2006/ole">
            <mc:AlternateContent xmlns:mc="http://schemas.openxmlformats.org/markup-compatibility/2006">
              <mc:Choice xmlns:v="urn:schemas-microsoft-com:vml" Requires="v">
                <p:oleObj spid="_x0000_s7188" r:id="rId13" imgW="546100" imgH="228600" progId="Equation.3">
                  <p:embed/>
                </p:oleObj>
              </mc:Choice>
              <mc:Fallback>
                <p:oleObj r:id="rId13" imgW="546100" imgH="228600" progId="Equation.3">
                  <p:embed/>
                  <p:pic>
                    <p:nvPicPr>
                      <p:cNvPr id="0" name="图片 3111"/>
                      <p:cNvPicPr/>
                      <p:nvPr/>
                    </p:nvPicPr>
                    <p:blipFill>
                      <a:blip r:embed="rId14"/>
                      <a:stretch>
                        <a:fillRect/>
                      </a:stretch>
                    </p:blipFill>
                    <p:spPr>
                      <a:xfrm>
                        <a:off x="4586288" y="3861435"/>
                        <a:ext cx="1220787" cy="511175"/>
                      </a:xfrm>
                      <a:prstGeom prst="rect">
                        <a:avLst/>
                      </a:prstGeom>
                      <a:noFill/>
                      <a:ln w="38100">
                        <a:noFill/>
                        <a:miter/>
                      </a:ln>
                    </p:spPr>
                  </p:pic>
                </p:oleObj>
              </mc:Fallback>
            </mc:AlternateContent>
          </a:graphicData>
        </a:graphic>
      </p:graphicFrame>
      <p:graphicFrame>
        <p:nvGraphicFramePr>
          <p:cNvPr id="30738" name="对象 31762"/>
          <p:cNvGraphicFramePr>
            <a:graphicFrameLocks noChangeAspect="1"/>
          </p:cNvGraphicFramePr>
          <p:nvPr/>
        </p:nvGraphicFramePr>
        <p:xfrm>
          <a:off x="4514850" y="3858260"/>
          <a:ext cx="114300" cy="215900"/>
        </p:xfrm>
        <a:graphic>
          <a:graphicData uri="http://schemas.openxmlformats.org/presentationml/2006/ole">
            <mc:AlternateContent xmlns:mc="http://schemas.openxmlformats.org/markup-compatibility/2006">
              <mc:Choice xmlns:v="urn:schemas-microsoft-com:vml" Requires="v">
                <p:oleObj spid="_x0000_s7189" r:id="rId15" imgW="114300" imgH="216535" progId="Equation.3">
                  <p:embed/>
                </p:oleObj>
              </mc:Choice>
              <mc:Fallback>
                <p:oleObj r:id="rId15" imgW="114300" imgH="216535" progId="Equation.3">
                  <p:embed/>
                  <p:pic>
                    <p:nvPicPr>
                      <p:cNvPr id="0" name="图片 3108"/>
                      <p:cNvPicPr/>
                      <p:nvPr/>
                    </p:nvPicPr>
                    <p:blipFill>
                      <a:blip r:embed="rId16"/>
                      <a:stretch>
                        <a:fillRect/>
                      </a:stretch>
                    </p:blipFill>
                    <p:spPr>
                      <a:xfrm>
                        <a:off x="4514850" y="3858260"/>
                        <a:ext cx="114300" cy="215900"/>
                      </a:xfrm>
                      <a:prstGeom prst="rect">
                        <a:avLst/>
                      </a:prstGeom>
                      <a:noFill/>
                      <a:ln w="38100">
                        <a:noFill/>
                        <a:miter/>
                      </a:ln>
                    </p:spPr>
                  </p:pic>
                </p:oleObj>
              </mc:Fallback>
            </mc:AlternateContent>
          </a:graphicData>
        </a:graphic>
      </p:graphicFrame>
      <p:sp>
        <p:nvSpPr>
          <p:cNvPr id="31764" name="文本框 31763"/>
          <p:cNvSpPr txBox="1"/>
          <p:nvPr/>
        </p:nvSpPr>
        <p:spPr>
          <a:xfrm>
            <a:off x="3262313" y="3328035"/>
            <a:ext cx="2344737" cy="457200"/>
          </a:xfrm>
          <a:prstGeom prst="rect">
            <a:avLst/>
          </a:prstGeom>
          <a:noFill/>
          <a:ln w="9525">
            <a:noFill/>
          </a:ln>
        </p:spPr>
        <p:txBody>
          <a:bodyPr anchor="t">
            <a:spAutoFit/>
          </a:bodyPr>
          <a:lstStyle/>
          <a:p>
            <a:pPr>
              <a:spcBef>
                <a:spcPct val="50000"/>
              </a:spcBef>
            </a:pPr>
            <a:r>
              <a:rPr lang="zh-CN" altLang="en-US" sz="2400">
                <a:solidFill>
                  <a:schemeClr val="hlink"/>
                </a:solidFill>
                <a:latin typeface="Tahoma" panose="020B0604030504040204" pitchFamily="2" charset="0"/>
                <a:ea typeface="华文中宋" panose="02010600040101010101" pitchFamily="2" charset="-122"/>
              </a:rPr>
              <a:t>轴右移趋势</a:t>
            </a:r>
            <a:r>
              <a:rPr lang="zh-CN" altLang="en-US" sz="2400">
                <a:latin typeface="Tahoma" panose="020B0604030504040204" pitchFamily="2" charset="0"/>
                <a:ea typeface="华文中宋" panose="02010600040101010101" pitchFamily="2" charset="-122"/>
              </a:rPr>
              <a:t>，</a:t>
            </a:r>
            <a:endParaRPr lang="zh-CN" altLang="en-US" sz="2400">
              <a:solidFill>
                <a:srgbClr val="FF0000"/>
              </a:solidFill>
              <a:latin typeface="Times New Roman" panose="02020603050405020304" pitchFamily="2" charset="0"/>
              <a:ea typeface="华文中宋" panose="02010600040101010101" pitchFamily="2" charset="-122"/>
            </a:endParaRPr>
          </a:p>
        </p:txBody>
      </p:sp>
      <p:grpSp>
        <p:nvGrpSpPr>
          <p:cNvPr id="31765" name="组合 31764"/>
          <p:cNvGrpSpPr/>
          <p:nvPr/>
        </p:nvGrpSpPr>
        <p:grpSpPr>
          <a:xfrm>
            <a:off x="495300" y="5066348"/>
            <a:ext cx="2527300" cy="501650"/>
            <a:chOff x="0" y="0"/>
            <a:chExt cx="1592" cy="316"/>
          </a:xfrm>
        </p:grpSpPr>
        <p:sp>
          <p:nvSpPr>
            <p:cNvPr id="30741" name="文本框 31765"/>
            <p:cNvSpPr txBox="1"/>
            <p:nvPr/>
          </p:nvSpPr>
          <p:spPr>
            <a:xfrm>
              <a:off x="0" y="0"/>
              <a:ext cx="720" cy="288"/>
            </a:xfrm>
            <a:prstGeom prst="rect">
              <a:avLst/>
            </a:prstGeom>
            <a:noFill/>
            <a:ln w="9525">
              <a:noFill/>
            </a:ln>
          </p:spPr>
          <p:txBody>
            <a:bodyPr anchor="t">
              <a:spAutoFit/>
            </a:bodyPr>
            <a:lstStyle/>
            <a:p>
              <a:pPr>
                <a:spcBef>
                  <a:spcPct val="50000"/>
                </a:spcBef>
              </a:pPr>
              <a:r>
                <a:rPr lang="en-US" altLang="zh-CN" sz="2400">
                  <a:latin typeface="Times New Roman" panose="02020603050405020304" pitchFamily="2" charset="0"/>
                  <a:ea typeface="宋体" panose="02010600030101010101" pitchFamily="2" charset="-122"/>
                </a:rPr>
                <a:t>2) </a:t>
              </a:r>
              <a:r>
                <a:rPr lang="zh-CN" altLang="en-US" sz="2400">
                  <a:latin typeface="Tahoma" panose="020B0604030504040204" pitchFamily="2" charset="0"/>
                  <a:ea typeface="华文中宋" panose="02010600040101010101" pitchFamily="2" charset="-122"/>
                </a:rPr>
                <a:t>若</a:t>
              </a:r>
            </a:p>
          </p:txBody>
        </p:sp>
        <p:graphicFrame>
          <p:nvGraphicFramePr>
            <p:cNvPr id="30742" name="对象 31766"/>
            <p:cNvGraphicFramePr>
              <a:graphicFrameLocks noChangeAspect="1"/>
            </p:cNvGraphicFramePr>
            <p:nvPr/>
          </p:nvGraphicFramePr>
          <p:xfrm>
            <a:off x="582" y="33"/>
            <a:ext cx="1010" cy="283"/>
          </p:xfrm>
          <a:graphic>
            <a:graphicData uri="http://schemas.openxmlformats.org/presentationml/2006/ole">
              <mc:AlternateContent xmlns:mc="http://schemas.openxmlformats.org/markup-compatibility/2006">
                <mc:Choice xmlns:v="urn:schemas-microsoft-com:vml" Requires="v">
                  <p:oleObj spid="_x0000_s7190" r:id="rId17" imgW="851535" imgH="228600" progId="Equation.3">
                    <p:embed/>
                  </p:oleObj>
                </mc:Choice>
                <mc:Fallback>
                  <p:oleObj r:id="rId17" imgW="851535" imgH="228600" progId="Equation.3">
                    <p:embed/>
                    <p:pic>
                      <p:nvPicPr>
                        <p:cNvPr id="0" name="图片 3104"/>
                        <p:cNvPicPr/>
                        <p:nvPr/>
                      </p:nvPicPr>
                      <p:blipFill>
                        <a:blip r:embed="rId18"/>
                        <a:stretch>
                          <a:fillRect/>
                        </a:stretch>
                      </p:blipFill>
                      <p:spPr>
                        <a:xfrm>
                          <a:off x="582" y="33"/>
                          <a:ext cx="1010" cy="283"/>
                        </a:xfrm>
                        <a:prstGeom prst="rect">
                          <a:avLst/>
                        </a:prstGeom>
                        <a:noFill/>
                        <a:ln w="38100">
                          <a:noFill/>
                          <a:miter/>
                        </a:ln>
                      </p:spPr>
                    </p:pic>
                  </p:oleObj>
                </mc:Fallback>
              </mc:AlternateContent>
            </a:graphicData>
          </a:graphic>
        </p:graphicFrame>
      </p:grpSp>
      <p:sp>
        <p:nvSpPr>
          <p:cNvPr id="31768" name="文本框 31767"/>
          <p:cNvSpPr txBox="1"/>
          <p:nvPr/>
        </p:nvSpPr>
        <p:spPr>
          <a:xfrm>
            <a:off x="3305175" y="5109210"/>
            <a:ext cx="2239963" cy="457200"/>
          </a:xfrm>
          <a:prstGeom prst="rect">
            <a:avLst/>
          </a:prstGeom>
          <a:noFill/>
          <a:ln w="9525">
            <a:noFill/>
          </a:ln>
        </p:spPr>
        <p:txBody>
          <a:bodyPr anchor="t">
            <a:spAutoFit/>
          </a:bodyPr>
          <a:lstStyle/>
          <a:p>
            <a:pPr>
              <a:spcBef>
                <a:spcPct val="50000"/>
              </a:spcBef>
            </a:pPr>
            <a:r>
              <a:rPr lang="zh-CN" altLang="en-US" sz="2400">
                <a:solidFill>
                  <a:schemeClr val="hlink"/>
                </a:solidFill>
                <a:latin typeface="Tahoma" panose="020B0604030504040204" pitchFamily="2" charset="0"/>
                <a:ea typeface="华文中宋" panose="02010600040101010101" pitchFamily="2" charset="-122"/>
              </a:rPr>
              <a:t>轴左移趋势</a:t>
            </a:r>
            <a:r>
              <a:rPr lang="zh-CN" altLang="en-US" sz="2400">
                <a:latin typeface="Tahoma" panose="020B0604030504040204" pitchFamily="2" charset="0"/>
                <a:ea typeface="华文中宋" panose="02010600040101010101" pitchFamily="2" charset="-122"/>
              </a:rPr>
              <a:t>，</a:t>
            </a:r>
          </a:p>
        </p:txBody>
      </p:sp>
      <p:grpSp>
        <p:nvGrpSpPr>
          <p:cNvPr id="31769" name="组合 31768"/>
          <p:cNvGrpSpPr/>
          <p:nvPr/>
        </p:nvGrpSpPr>
        <p:grpSpPr>
          <a:xfrm>
            <a:off x="4438650" y="1442085"/>
            <a:ext cx="685800" cy="1295400"/>
            <a:chOff x="0" y="0"/>
            <a:chExt cx="432" cy="816"/>
          </a:xfrm>
        </p:grpSpPr>
        <p:sp>
          <p:nvSpPr>
            <p:cNvPr id="30745" name="直接连接符 31769"/>
            <p:cNvSpPr/>
            <p:nvPr/>
          </p:nvSpPr>
          <p:spPr>
            <a:xfrm>
              <a:off x="0" y="384"/>
              <a:ext cx="432" cy="0"/>
            </a:xfrm>
            <a:prstGeom prst="line">
              <a:avLst/>
            </a:prstGeom>
            <a:ln w="38100" cap="flat" cmpd="sng">
              <a:solidFill>
                <a:srgbClr val="FF00FF"/>
              </a:solidFill>
              <a:prstDash val="solid"/>
              <a:miter/>
              <a:headEnd type="none" w="med" len="med"/>
              <a:tailEnd type="triangle" w="med" len="lg"/>
            </a:ln>
          </p:spPr>
          <p:txBody>
            <a:bodyPr anchor="t"/>
            <a:lstStyle/>
            <a:p>
              <a:endParaRPr lang="zh-CN" altLang="en-US">
                <a:latin typeface="Times New Roman" panose="02020603050405020304" pitchFamily="2" charset="0"/>
                <a:ea typeface="宋体" panose="02010600030101010101" pitchFamily="2" charset="-122"/>
              </a:endParaRPr>
            </a:p>
          </p:txBody>
        </p:sp>
        <p:sp>
          <p:nvSpPr>
            <p:cNvPr id="30746" name="直接连接符 31770"/>
            <p:cNvSpPr/>
            <p:nvPr/>
          </p:nvSpPr>
          <p:spPr>
            <a:xfrm>
              <a:off x="0" y="816"/>
              <a:ext cx="432" cy="0"/>
            </a:xfrm>
            <a:prstGeom prst="line">
              <a:avLst/>
            </a:prstGeom>
            <a:ln w="38100" cap="flat" cmpd="sng">
              <a:solidFill>
                <a:srgbClr val="FF00FF"/>
              </a:solidFill>
              <a:prstDash val="solid"/>
              <a:miter/>
              <a:headEnd type="none" w="med" len="med"/>
              <a:tailEnd type="triangle" w="med" len="lg"/>
            </a:ln>
          </p:spPr>
          <p:txBody>
            <a:bodyPr anchor="t"/>
            <a:lstStyle/>
            <a:p>
              <a:endParaRPr lang="zh-CN" altLang="en-US">
                <a:latin typeface="Times New Roman" panose="02020603050405020304" pitchFamily="2" charset="0"/>
                <a:ea typeface="宋体" panose="02010600030101010101" pitchFamily="2" charset="-122"/>
              </a:endParaRPr>
            </a:p>
          </p:txBody>
        </p:sp>
        <p:graphicFrame>
          <p:nvGraphicFramePr>
            <p:cNvPr id="30747" name="对象 31771"/>
            <p:cNvGraphicFramePr>
              <a:graphicFrameLocks noChangeAspect="1"/>
            </p:cNvGraphicFramePr>
            <p:nvPr/>
          </p:nvGraphicFramePr>
          <p:xfrm>
            <a:off x="0" y="0"/>
            <a:ext cx="288" cy="288"/>
          </p:xfrm>
          <a:graphic>
            <a:graphicData uri="http://schemas.openxmlformats.org/presentationml/2006/ole">
              <mc:AlternateContent xmlns:mc="http://schemas.openxmlformats.org/markup-compatibility/2006">
                <mc:Choice xmlns:v="urn:schemas-microsoft-com:vml" Requires="v">
                  <p:oleObj spid="_x0000_s7191" r:id="rId19" imgW="229235" imgH="229235" progId="Equation.3">
                    <p:embed/>
                  </p:oleObj>
                </mc:Choice>
                <mc:Fallback>
                  <p:oleObj r:id="rId19" imgW="229235" imgH="229235" progId="Equation.3">
                    <p:embed/>
                    <p:pic>
                      <p:nvPicPr>
                        <p:cNvPr id="0" name="图片 3101"/>
                        <p:cNvPicPr/>
                        <p:nvPr/>
                      </p:nvPicPr>
                      <p:blipFill>
                        <a:blip r:embed="rId20">
                          <a:clrChange>
                            <a:clrFrom>
                              <a:srgbClr val="000000"/>
                            </a:clrFrom>
                            <a:clrTo>
                              <a:srgbClr val="FF00FF"/>
                            </a:clrTo>
                          </a:clrChange>
                        </a:blip>
                        <a:stretch>
                          <a:fillRect/>
                        </a:stretch>
                      </p:blipFill>
                      <p:spPr>
                        <a:xfrm>
                          <a:off x="0" y="0"/>
                          <a:ext cx="288" cy="288"/>
                        </a:xfrm>
                        <a:prstGeom prst="rect">
                          <a:avLst/>
                        </a:prstGeom>
                        <a:noFill/>
                        <a:ln w="38100">
                          <a:noFill/>
                          <a:miter/>
                        </a:ln>
                      </p:spPr>
                    </p:pic>
                  </p:oleObj>
                </mc:Fallback>
              </mc:AlternateContent>
            </a:graphicData>
          </a:graphic>
        </p:graphicFrame>
      </p:grpSp>
      <p:graphicFrame>
        <p:nvGraphicFramePr>
          <p:cNvPr id="31773" name="对象 31772"/>
          <p:cNvGraphicFramePr>
            <a:graphicFrameLocks noChangeAspect="1"/>
          </p:cNvGraphicFramePr>
          <p:nvPr/>
        </p:nvGraphicFramePr>
        <p:xfrm>
          <a:off x="979488" y="5937885"/>
          <a:ext cx="2936875" cy="523875"/>
        </p:xfrm>
        <a:graphic>
          <a:graphicData uri="http://schemas.openxmlformats.org/presentationml/2006/ole">
            <mc:AlternateContent xmlns:mc="http://schemas.openxmlformats.org/markup-compatibility/2006">
              <mc:Choice xmlns:v="urn:schemas-microsoft-com:vml" Requires="v">
                <p:oleObj spid="_x0000_s7192" r:id="rId21" imgW="1195070" imgH="228600" progId="Equation.3">
                  <p:embed/>
                </p:oleObj>
              </mc:Choice>
              <mc:Fallback>
                <p:oleObj r:id="rId21" imgW="1195070" imgH="228600" progId="Equation.3">
                  <p:embed/>
                  <p:pic>
                    <p:nvPicPr>
                      <p:cNvPr id="0" name="图片 3102"/>
                      <p:cNvPicPr/>
                      <p:nvPr/>
                    </p:nvPicPr>
                    <p:blipFill>
                      <a:blip r:embed="rId22"/>
                      <a:stretch>
                        <a:fillRect/>
                      </a:stretch>
                    </p:blipFill>
                    <p:spPr>
                      <a:xfrm>
                        <a:off x="979488" y="5937885"/>
                        <a:ext cx="2936875" cy="523875"/>
                      </a:xfrm>
                      <a:prstGeom prst="rect">
                        <a:avLst/>
                      </a:prstGeom>
                      <a:noFill/>
                      <a:ln w="38100">
                        <a:noFill/>
                        <a:miter/>
                      </a:ln>
                    </p:spPr>
                  </p:pic>
                </p:oleObj>
              </mc:Fallback>
            </mc:AlternateContent>
          </a:graphicData>
        </a:graphic>
      </p:graphicFrame>
      <p:graphicFrame>
        <p:nvGraphicFramePr>
          <p:cNvPr id="31774" name="对象 31773"/>
          <p:cNvGraphicFramePr>
            <a:graphicFrameLocks noChangeAspect="1"/>
          </p:cNvGraphicFramePr>
          <p:nvPr/>
        </p:nvGraphicFramePr>
        <p:xfrm>
          <a:off x="4608513" y="5729923"/>
          <a:ext cx="3511550" cy="527050"/>
        </p:xfrm>
        <a:graphic>
          <a:graphicData uri="http://schemas.openxmlformats.org/presentationml/2006/ole">
            <mc:AlternateContent xmlns:mc="http://schemas.openxmlformats.org/markup-compatibility/2006">
              <mc:Choice xmlns:v="urn:schemas-microsoft-com:vml" Requires="v">
                <p:oleObj spid="_x0000_s7193" r:id="rId23" imgW="1525905" imgH="228600" progId="Equation.3">
                  <p:embed/>
                </p:oleObj>
              </mc:Choice>
              <mc:Fallback>
                <p:oleObj r:id="rId23" imgW="1525905" imgH="228600" progId="Equation.3">
                  <p:embed/>
                  <p:pic>
                    <p:nvPicPr>
                      <p:cNvPr id="0" name="图片 3105"/>
                      <p:cNvPicPr/>
                      <p:nvPr/>
                    </p:nvPicPr>
                    <p:blipFill>
                      <a:blip r:embed="rId24"/>
                      <a:stretch>
                        <a:fillRect/>
                      </a:stretch>
                    </p:blipFill>
                    <p:spPr>
                      <a:xfrm>
                        <a:off x="4608513" y="5729923"/>
                        <a:ext cx="3511550" cy="527050"/>
                      </a:xfrm>
                      <a:prstGeom prst="rect">
                        <a:avLst/>
                      </a:prstGeom>
                      <a:noFill/>
                      <a:ln w="38100">
                        <a:noFill/>
                        <a:miter/>
                      </a:ln>
                    </p:spPr>
                  </p:pic>
                </p:oleObj>
              </mc:Fallback>
            </mc:AlternateContent>
          </a:graphicData>
        </a:graphic>
      </p:graphicFrame>
      <p:grpSp>
        <p:nvGrpSpPr>
          <p:cNvPr id="31775" name="组合 31774"/>
          <p:cNvGrpSpPr/>
          <p:nvPr/>
        </p:nvGrpSpPr>
        <p:grpSpPr>
          <a:xfrm>
            <a:off x="5500688" y="2370773"/>
            <a:ext cx="2590800" cy="642937"/>
            <a:chOff x="0" y="0"/>
            <a:chExt cx="1632" cy="405"/>
          </a:xfrm>
        </p:grpSpPr>
        <p:graphicFrame>
          <p:nvGraphicFramePr>
            <p:cNvPr id="30751" name="对象 31775"/>
            <p:cNvGraphicFramePr>
              <a:graphicFrameLocks noChangeAspect="1"/>
            </p:cNvGraphicFramePr>
            <p:nvPr/>
          </p:nvGraphicFramePr>
          <p:xfrm>
            <a:off x="74" y="105"/>
            <a:ext cx="260" cy="294"/>
          </p:xfrm>
          <a:graphic>
            <a:graphicData uri="http://schemas.openxmlformats.org/presentationml/2006/ole">
              <mc:AlternateContent xmlns:mc="http://schemas.openxmlformats.org/markup-compatibility/2006">
                <mc:Choice xmlns:v="urn:schemas-microsoft-com:vml" Requires="v">
                  <p:oleObj spid="_x0000_s7194" r:id="rId25" imgW="216535" imgH="229870" progId="Equation.3">
                    <p:embed/>
                  </p:oleObj>
                </mc:Choice>
                <mc:Fallback>
                  <p:oleObj r:id="rId25" imgW="216535" imgH="229870" progId="Equation.3">
                    <p:embed/>
                    <p:pic>
                      <p:nvPicPr>
                        <p:cNvPr id="0" name="图片 3103"/>
                        <p:cNvPicPr/>
                        <p:nvPr/>
                      </p:nvPicPr>
                      <p:blipFill>
                        <a:blip r:embed="rId26">
                          <a:clrChange>
                            <a:clrFrom>
                              <a:srgbClr val="000000"/>
                            </a:clrFrom>
                            <a:clrTo>
                              <a:srgbClr val="FF0000"/>
                            </a:clrTo>
                          </a:clrChange>
                        </a:blip>
                        <a:stretch>
                          <a:fillRect/>
                        </a:stretch>
                      </p:blipFill>
                      <p:spPr>
                        <a:xfrm>
                          <a:off x="74" y="105"/>
                          <a:ext cx="260" cy="294"/>
                        </a:xfrm>
                        <a:prstGeom prst="rect">
                          <a:avLst/>
                        </a:prstGeom>
                        <a:noFill/>
                        <a:ln w="38100">
                          <a:noFill/>
                          <a:miter/>
                        </a:ln>
                      </p:spPr>
                    </p:pic>
                  </p:oleObj>
                </mc:Fallback>
              </mc:AlternateContent>
            </a:graphicData>
          </a:graphic>
        </p:graphicFrame>
        <p:graphicFrame>
          <p:nvGraphicFramePr>
            <p:cNvPr id="30752" name="对象 31776"/>
            <p:cNvGraphicFramePr>
              <a:graphicFrameLocks noChangeAspect="1"/>
            </p:cNvGraphicFramePr>
            <p:nvPr/>
          </p:nvGraphicFramePr>
          <p:xfrm>
            <a:off x="1331" y="105"/>
            <a:ext cx="265" cy="300"/>
          </p:xfrm>
          <a:graphic>
            <a:graphicData uri="http://schemas.openxmlformats.org/presentationml/2006/ole">
              <mc:AlternateContent xmlns:mc="http://schemas.openxmlformats.org/markup-compatibility/2006">
                <mc:Choice xmlns:v="urn:schemas-microsoft-com:vml" Requires="v">
                  <p:oleObj spid="_x0000_s7195" r:id="rId27" imgW="229870" imgH="229870" progId="Equation.3">
                    <p:embed/>
                  </p:oleObj>
                </mc:Choice>
                <mc:Fallback>
                  <p:oleObj r:id="rId27" imgW="229870" imgH="229870" progId="Equation.3">
                    <p:embed/>
                    <p:pic>
                      <p:nvPicPr>
                        <p:cNvPr id="0" name="图片 3106"/>
                        <p:cNvPicPr/>
                        <p:nvPr/>
                      </p:nvPicPr>
                      <p:blipFill>
                        <a:blip r:embed="rId28">
                          <a:clrChange>
                            <a:clrFrom>
                              <a:srgbClr val="000000"/>
                            </a:clrFrom>
                            <a:clrTo>
                              <a:srgbClr val="FF0000"/>
                            </a:clrTo>
                          </a:clrChange>
                        </a:blip>
                        <a:stretch>
                          <a:fillRect/>
                        </a:stretch>
                      </p:blipFill>
                      <p:spPr>
                        <a:xfrm>
                          <a:off x="1331" y="105"/>
                          <a:ext cx="265" cy="300"/>
                        </a:xfrm>
                        <a:prstGeom prst="rect">
                          <a:avLst/>
                        </a:prstGeom>
                        <a:noFill/>
                        <a:ln w="38100">
                          <a:noFill/>
                          <a:miter/>
                        </a:ln>
                      </p:spPr>
                    </p:pic>
                  </p:oleObj>
                </mc:Fallback>
              </mc:AlternateContent>
            </a:graphicData>
          </a:graphic>
        </p:graphicFrame>
        <p:sp>
          <p:nvSpPr>
            <p:cNvPr id="30753" name="直接连接符 31777"/>
            <p:cNvSpPr/>
            <p:nvPr/>
          </p:nvSpPr>
          <p:spPr>
            <a:xfrm>
              <a:off x="0" y="0"/>
              <a:ext cx="432" cy="0"/>
            </a:xfrm>
            <a:prstGeom prst="line">
              <a:avLst/>
            </a:prstGeom>
            <a:ln w="38100" cap="flat" cmpd="sng">
              <a:solidFill>
                <a:srgbClr val="FF0000"/>
              </a:solidFill>
              <a:prstDash val="solid"/>
              <a:miter/>
              <a:headEnd type="none" w="med" len="med"/>
              <a:tailEnd type="triangle" w="med" len="lg"/>
            </a:ln>
          </p:spPr>
          <p:txBody>
            <a:bodyPr anchor="t"/>
            <a:lstStyle/>
            <a:p>
              <a:endParaRPr lang="zh-CN" altLang="en-US">
                <a:latin typeface="Times New Roman" panose="02020603050405020304" pitchFamily="2" charset="0"/>
                <a:ea typeface="宋体" panose="02010600030101010101" pitchFamily="2" charset="-122"/>
              </a:endParaRPr>
            </a:p>
          </p:txBody>
        </p:sp>
        <p:sp>
          <p:nvSpPr>
            <p:cNvPr id="30754" name="直接连接符 31778"/>
            <p:cNvSpPr/>
            <p:nvPr/>
          </p:nvSpPr>
          <p:spPr>
            <a:xfrm flipH="1">
              <a:off x="1200" y="0"/>
              <a:ext cx="432" cy="0"/>
            </a:xfrm>
            <a:prstGeom prst="line">
              <a:avLst/>
            </a:prstGeom>
            <a:ln w="38100" cap="flat" cmpd="sng">
              <a:solidFill>
                <a:srgbClr val="FF0000"/>
              </a:solidFill>
              <a:prstDash val="solid"/>
              <a:miter/>
              <a:headEnd type="none" w="med" len="med"/>
              <a:tailEnd type="triangle" w="med" len="lg"/>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31780" name="组合 31779"/>
          <p:cNvGrpSpPr/>
          <p:nvPr/>
        </p:nvGrpSpPr>
        <p:grpSpPr>
          <a:xfrm>
            <a:off x="1752600" y="1970723"/>
            <a:ext cx="838200" cy="477837"/>
            <a:chOff x="0" y="0"/>
            <a:chExt cx="528" cy="301"/>
          </a:xfrm>
        </p:grpSpPr>
        <p:graphicFrame>
          <p:nvGraphicFramePr>
            <p:cNvPr id="30756" name="对象 31780"/>
            <p:cNvGraphicFramePr>
              <a:graphicFrameLocks noChangeAspect="1"/>
            </p:cNvGraphicFramePr>
            <p:nvPr/>
          </p:nvGraphicFramePr>
          <p:xfrm>
            <a:off x="89" y="0"/>
            <a:ext cx="276" cy="292"/>
          </p:xfrm>
          <a:graphic>
            <a:graphicData uri="http://schemas.openxmlformats.org/presentationml/2006/ole">
              <mc:AlternateContent xmlns:mc="http://schemas.openxmlformats.org/markup-compatibility/2006">
                <mc:Choice xmlns:v="urn:schemas-microsoft-com:vml" Requires="v">
                  <p:oleObj spid="_x0000_s7196" r:id="rId29" imgW="203835" imgH="216535" progId="Equation.3">
                    <p:embed/>
                  </p:oleObj>
                </mc:Choice>
                <mc:Fallback>
                  <p:oleObj r:id="rId29" imgW="203835" imgH="216535" progId="Equation.3">
                    <p:embed/>
                    <p:pic>
                      <p:nvPicPr>
                        <p:cNvPr id="0" name="图片 3107"/>
                        <p:cNvPicPr/>
                        <p:nvPr/>
                      </p:nvPicPr>
                      <p:blipFill>
                        <a:blip r:embed="rId30">
                          <a:clrChange>
                            <a:clrFrom>
                              <a:srgbClr val="000000"/>
                            </a:clrFrom>
                            <a:clrTo>
                              <a:srgbClr val="000099"/>
                            </a:clrTo>
                          </a:clrChange>
                        </a:blip>
                        <a:stretch>
                          <a:fillRect/>
                        </a:stretch>
                      </p:blipFill>
                      <p:spPr>
                        <a:xfrm>
                          <a:off x="89" y="0"/>
                          <a:ext cx="276" cy="292"/>
                        </a:xfrm>
                        <a:prstGeom prst="rect">
                          <a:avLst/>
                        </a:prstGeom>
                        <a:noFill/>
                        <a:ln w="38100">
                          <a:noFill/>
                          <a:miter/>
                        </a:ln>
                      </p:spPr>
                    </p:pic>
                  </p:oleObj>
                </mc:Fallback>
              </mc:AlternateContent>
            </a:graphicData>
          </a:graphic>
        </p:graphicFrame>
        <p:sp>
          <p:nvSpPr>
            <p:cNvPr id="30757" name="直接连接符 31781"/>
            <p:cNvSpPr/>
            <p:nvPr/>
          </p:nvSpPr>
          <p:spPr>
            <a:xfrm>
              <a:off x="0" y="301"/>
              <a:ext cx="528" cy="0"/>
            </a:xfrm>
            <a:prstGeom prst="line">
              <a:avLst/>
            </a:prstGeom>
            <a:ln w="38100" cap="flat" cmpd="sng">
              <a:solidFill>
                <a:srgbClr val="0000FF"/>
              </a:solidFill>
              <a:prstDash val="solid"/>
              <a:miter/>
              <a:headEnd type="none" w="med" len="med"/>
              <a:tailEnd type="triangle" w="med" len="lg"/>
            </a:ln>
          </p:spPr>
          <p:txBody>
            <a:bodyPr anchor="t"/>
            <a:lstStyle/>
            <a:p>
              <a:endParaRPr lang="zh-CN" altLang="en-US">
                <a:latin typeface="Times New Roman" panose="02020603050405020304" pitchFamily="2" charset="0"/>
                <a:ea typeface="宋体" panose="02010600030101010101" pitchFamily="2" charset="-122"/>
              </a:endParaRPr>
            </a:p>
          </p:txBody>
        </p:sp>
      </p:grpSp>
      <p:sp>
        <p:nvSpPr>
          <p:cNvPr id="31783" name="直接连接符 31782"/>
          <p:cNvSpPr/>
          <p:nvPr/>
        </p:nvSpPr>
        <p:spPr>
          <a:xfrm flipV="1">
            <a:off x="2528888" y="2689860"/>
            <a:ext cx="990600" cy="0"/>
          </a:xfrm>
          <a:prstGeom prst="line">
            <a:avLst/>
          </a:prstGeom>
          <a:ln w="38100" cap="flat" cmpd="sng">
            <a:solidFill>
              <a:srgbClr val="3366FF"/>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31784" name="直接连接符 31783"/>
          <p:cNvSpPr/>
          <p:nvPr/>
        </p:nvSpPr>
        <p:spPr>
          <a:xfrm flipV="1">
            <a:off x="3505200" y="1989773"/>
            <a:ext cx="0" cy="685800"/>
          </a:xfrm>
          <a:prstGeom prst="line">
            <a:avLst/>
          </a:prstGeom>
          <a:ln w="38100" cap="flat" cmpd="sng">
            <a:solidFill>
              <a:srgbClr val="3366FF"/>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31785" name="直接连接符 31784"/>
          <p:cNvSpPr/>
          <p:nvPr/>
        </p:nvSpPr>
        <p:spPr>
          <a:xfrm>
            <a:off x="3505200" y="2004060"/>
            <a:ext cx="457200" cy="0"/>
          </a:xfrm>
          <a:prstGeom prst="line">
            <a:avLst/>
          </a:prstGeom>
          <a:ln w="38100" cap="flat" cmpd="sng">
            <a:solidFill>
              <a:srgbClr val="3366FF"/>
            </a:solidFill>
            <a:prstDash val="solid"/>
            <a:round/>
            <a:headEnd type="none" w="med" len="med"/>
            <a:tailEnd type="triangle" w="med" len="lg"/>
          </a:ln>
        </p:spPr>
        <p:txBody>
          <a:bodyPr anchor="t"/>
          <a:lstStyle/>
          <a:p>
            <a:endParaRPr lang="zh-CN" altLang="en-US">
              <a:latin typeface="Times New Roman" panose="02020603050405020304" pitchFamily="2" charset="0"/>
              <a:ea typeface="宋体" panose="02010600030101010101" pitchFamily="2" charset="-122"/>
            </a:endParaRPr>
          </a:p>
        </p:txBody>
      </p:sp>
      <p:sp>
        <p:nvSpPr>
          <p:cNvPr id="31786" name="直接连接符 31785"/>
          <p:cNvSpPr/>
          <p:nvPr/>
        </p:nvSpPr>
        <p:spPr>
          <a:xfrm flipH="1">
            <a:off x="3948113" y="1989773"/>
            <a:ext cx="609600" cy="0"/>
          </a:xfrm>
          <a:prstGeom prst="line">
            <a:avLst/>
          </a:prstGeom>
          <a:ln w="38100" cap="flat" cmpd="sng">
            <a:solidFill>
              <a:srgbClr val="009999"/>
            </a:solidFill>
            <a:prstDash val="solid"/>
            <a:miter/>
            <a:headEnd type="none" w="med" len="med"/>
            <a:tailEnd type="triangle" w="med" len="lg"/>
          </a:ln>
        </p:spPr>
        <p:txBody>
          <a:bodyPr anchor="t"/>
          <a:lstStyle/>
          <a:p>
            <a:endParaRPr lang="zh-CN" altLang="en-US">
              <a:latin typeface="Times New Roman" panose="02020603050405020304" pitchFamily="2" charset="0"/>
              <a:ea typeface="宋体" panose="02010600030101010101" pitchFamily="2" charset="-122"/>
            </a:endParaRPr>
          </a:p>
        </p:txBody>
      </p:sp>
      <p:sp>
        <p:nvSpPr>
          <p:cNvPr id="31787" name="直接连接符 31786"/>
          <p:cNvSpPr/>
          <p:nvPr/>
        </p:nvSpPr>
        <p:spPr>
          <a:xfrm flipH="1">
            <a:off x="825500" y="2710498"/>
            <a:ext cx="1066800" cy="0"/>
          </a:xfrm>
          <a:prstGeom prst="line">
            <a:avLst/>
          </a:prstGeom>
          <a:ln w="38100" cap="flat" cmpd="sng">
            <a:solidFill>
              <a:srgbClr val="FF0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31788" name="直接连接符 31787"/>
          <p:cNvSpPr/>
          <p:nvPr/>
        </p:nvSpPr>
        <p:spPr>
          <a:xfrm flipV="1">
            <a:off x="838200" y="2004060"/>
            <a:ext cx="0" cy="685800"/>
          </a:xfrm>
          <a:prstGeom prst="line">
            <a:avLst/>
          </a:prstGeom>
          <a:ln w="38100" cap="flat" cmpd="sng">
            <a:solidFill>
              <a:srgbClr val="FF0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31789" name="直接连接符 31788"/>
          <p:cNvSpPr/>
          <p:nvPr/>
        </p:nvSpPr>
        <p:spPr>
          <a:xfrm flipH="1">
            <a:off x="381000" y="2004060"/>
            <a:ext cx="457200" cy="0"/>
          </a:xfrm>
          <a:prstGeom prst="line">
            <a:avLst/>
          </a:prstGeom>
          <a:ln w="38100" cap="flat" cmpd="sng">
            <a:solidFill>
              <a:srgbClr val="FF0000"/>
            </a:solidFill>
            <a:prstDash val="solid"/>
            <a:round/>
            <a:headEnd type="none" w="med" len="med"/>
            <a:tailEnd type="triangle" w="med" len="lg"/>
          </a:ln>
        </p:spPr>
        <p:txBody>
          <a:bodyPr anchor="t"/>
          <a:lstStyle/>
          <a:p>
            <a:endParaRPr lang="zh-CN" altLang="en-US">
              <a:latin typeface="Times New Roman" panose="02020603050405020304" pitchFamily="2" charset="0"/>
              <a:ea typeface="宋体" panose="02010600030101010101" pitchFamily="2" charset="-122"/>
            </a:endParaRPr>
          </a:p>
        </p:txBody>
      </p:sp>
      <p:sp>
        <p:nvSpPr>
          <p:cNvPr id="31790" name="直接连接符 31789"/>
          <p:cNvSpPr/>
          <p:nvPr/>
        </p:nvSpPr>
        <p:spPr>
          <a:xfrm flipV="1">
            <a:off x="-11112" y="2004060"/>
            <a:ext cx="454025" cy="0"/>
          </a:xfrm>
          <a:prstGeom prst="line">
            <a:avLst/>
          </a:prstGeom>
          <a:ln w="38100" cap="flat" cmpd="sng">
            <a:solidFill>
              <a:srgbClr val="FF00FF"/>
            </a:solidFill>
            <a:prstDash val="solid"/>
            <a:miter/>
            <a:headEnd type="none" w="med" len="med"/>
            <a:tailEnd type="triangle" w="med" len="lg"/>
          </a:ln>
        </p:spPr>
        <p:txBody>
          <a:bodyPr anchor="t"/>
          <a:lstStyle/>
          <a:p>
            <a:endParaRPr lang="zh-CN" altLang="en-US">
              <a:latin typeface="Times New Roman" panose="02020603050405020304" pitchFamily="2" charset="0"/>
              <a:ea typeface="宋体" panose="02010600030101010101" pitchFamily="2" charset="-122"/>
            </a:endParaRPr>
          </a:p>
        </p:txBody>
      </p:sp>
      <p:sp>
        <p:nvSpPr>
          <p:cNvPr id="31791" name="矩形 31790"/>
          <p:cNvSpPr/>
          <p:nvPr/>
        </p:nvSpPr>
        <p:spPr>
          <a:xfrm>
            <a:off x="5154613" y="3237548"/>
            <a:ext cx="2571750" cy="519112"/>
          </a:xfrm>
          <a:prstGeom prst="rect">
            <a:avLst/>
          </a:prstGeom>
          <a:noFill/>
          <a:ln w="9525">
            <a:noFill/>
          </a:ln>
        </p:spPr>
        <p:txBody>
          <a:bodyPr wrap="none" anchor="t">
            <a:spAutoFit/>
          </a:bodyPr>
          <a:lstStyle/>
          <a:p>
            <a:pPr>
              <a:spcBef>
                <a:spcPct val="50000"/>
              </a:spcBef>
            </a:pPr>
            <a:r>
              <a:rPr lang="zh-CN" altLang="en-US" sz="2400">
                <a:latin typeface="Tahoma" panose="020B0604030504040204" pitchFamily="2" charset="0"/>
                <a:ea typeface="华文中宋" panose="02010600040101010101" pitchFamily="2" charset="-122"/>
              </a:rPr>
              <a:t>轴承</a:t>
            </a:r>
            <a:r>
              <a:rPr lang="en-US" altLang="zh-CN" sz="2400" b="1">
                <a:solidFill>
                  <a:srgbClr val="FF0000"/>
                </a:solidFill>
                <a:latin typeface="Times New Roman" panose="02020603050405020304" pitchFamily="2" charset="0"/>
                <a:ea typeface="宋体" panose="02010600030101010101" pitchFamily="2" charset="-122"/>
              </a:rPr>
              <a:t>2</a:t>
            </a:r>
            <a:r>
              <a:rPr lang="zh-CN" altLang="en-US" sz="2400">
                <a:latin typeface="Tahoma" panose="020B0604030504040204" pitchFamily="2" charset="0"/>
                <a:ea typeface="华文中宋" panose="02010600040101010101" pitchFamily="2" charset="-122"/>
              </a:rPr>
              <a:t>被</a:t>
            </a:r>
            <a:r>
              <a:rPr lang="zh-CN" altLang="en-US" sz="2400">
                <a:solidFill>
                  <a:srgbClr val="FF0000"/>
                </a:solidFill>
                <a:latin typeface="Tahoma" panose="020B0604030504040204" pitchFamily="2" charset="0"/>
                <a:ea typeface="华文中宋" panose="02010600040101010101" pitchFamily="2" charset="-122"/>
              </a:rPr>
              <a:t>“</a:t>
            </a:r>
            <a:r>
              <a:rPr lang="zh-CN" altLang="en-US">
                <a:solidFill>
                  <a:srgbClr val="FF0000"/>
                </a:solidFill>
                <a:latin typeface="Tahoma" panose="020B0604030504040204" pitchFamily="2" charset="0"/>
                <a:ea typeface="隶书" panose="02010509060101010101" pitchFamily="1" charset="-122"/>
              </a:rPr>
              <a:t>压紧</a:t>
            </a:r>
            <a:r>
              <a:rPr lang="zh-CN" altLang="en-US" sz="2400">
                <a:solidFill>
                  <a:srgbClr val="FF0000"/>
                </a:solidFill>
                <a:latin typeface="Times New Roman" panose="02020603050405020304" pitchFamily="2" charset="0"/>
                <a:ea typeface="华文中宋" panose="02010600040101010101" pitchFamily="2" charset="-122"/>
              </a:rPr>
              <a:t>”</a:t>
            </a:r>
          </a:p>
        </p:txBody>
      </p:sp>
      <p:sp>
        <p:nvSpPr>
          <p:cNvPr id="31792" name="矩形 31791"/>
          <p:cNvSpPr/>
          <p:nvPr/>
        </p:nvSpPr>
        <p:spPr>
          <a:xfrm>
            <a:off x="5197475" y="5079048"/>
            <a:ext cx="2571750" cy="519112"/>
          </a:xfrm>
          <a:prstGeom prst="rect">
            <a:avLst/>
          </a:prstGeom>
          <a:noFill/>
          <a:ln w="9525">
            <a:noFill/>
          </a:ln>
        </p:spPr>
        <p:txBody>
          <a:bodyPr wrap="none" anchor="t">
            <a:spAutoFit/>
          </a:bodyPr>
          <a:lstStyle/>
          <a:p>
            <a:pPr>
              <a:spcBef>
                <a:spcPct val="50000"/>
              </a:spcBef>
            </a:pPr>
            <a:r>
              <a:rPr lang="zh-CN" altLang="en-US" sz="2400">
                <a:latin typeface="Tahoma" panose="020B0604030504040204" pitchFamily="2" charset="0"/>
                <a:ea typeface="华文中宋" panose="02010600040101010101" pitchFamily="2" charset="-122"/>
              </a:rPr>
              <a:t>轴承</a:t>
            </a:r>
            <a:r>
              <a:rPr lang="en-US" altLang="zh-CN" sz="2400" b="1">
                <a:solidFill>
                  <a:srgbClr val="FF0000"/>
                </a:solidFill>
                <a:latin typeface="Times New Roman" panose="02020603050405020304" pitchFamily="2" charset="0"/>
                <a:ea typeface="宋体" panose="02010600030101010101" pitchFamily="2" charset="-122"/>
              </a:rPr>
              <a:t>1</a:t>
            </a:r>
            <a:r>
              <a:rPr lang="zh-CN" altLang="en-US" sz="2400">
                <a:latin typeface="Tahoma" panose="020B0604030504040204" pitchFamily="2" charset="0"/>
                <a:ea typeface="华文中宋" panose="02010600040101010101" pitchFamily="2" charset="-122"/>
              </a:rPr>
              <a:t>被</a:t>
            </a:r>
            <a:r>
              <a:rPr lang="zh-CN" altLang="en-US" sz="2400">
                <a:solidFill>
                  <a:srgbClr val="FF0000"/>
                </a:solidFill>
                <a:latin typeface="Tahoma" panose="020B0604030504040204" pitchFamily="2" charset="0"/>
                <a:ea typeface="华文中宋" panose="02010600040101010101" pitchFamily="2" charset="-122"/>
              </a:rPr>
              <a:t>“</a:t>
            </a:r>
            <a:r>
              <a:rPr lang="zh-CN" altLang="en-US">
                <a:solidFill>
                  <a:srgbClr val="FF0000"/>
                </a:solidFill>
                <a:latin typeface="Tahoma" panose="020B0604030504040204" pitchFamily="2" charset="0"/>
                <a:ea typeface="隶书" panose="02010509060101010101" pitchFamily="1" charset="-122"/>
              </a:rPr>
              <a:t>压紧</a:t>
            </a:r>
            <a:r>
              <a:rPr lang="zh-CN" altLang="en-US" sz="2400">
                <a:solidFill>
                  <a:srgbClr val="FF0000"/>
                </a:solidFill>
                <a:latin typeface="Tahoma" panose="020B0604030504040204" pitchFamily="2" charset="0"/>
                <a:ea typeface="华文中宋" panose="02010600040101010101" pitchFamily="2" charset="-122"/>
              </a:rPr>
              <a:t>”</a:t>
            </a:r>
          </a:p>
        </p:txBody>
      </p:sp>
      <p:graphicFrame>
        <p:nvGraphicFramePr>
          <p:cNvPr id="31793" name="对象 31792"/>
          <p:cNvGraphicFramePr>
            <a:graphicFrameLocks noChangeAspect="1"/>
          </p:cNvGraphicFramePr>
          <p:nvPr/>
        </p:nvGraphicFramePr>
        <p:xfrm>
          <a:off x="4668838" y="4439285"/>
          <a:ext cx="3449637" cy="504825"/>
        </p:xfrm>
        <a:graphic>
          <a:graphicData uri="http://schemas.openxmlformats.org/presentationml/2006/ole">
            <mc:AlternateContent xmlns:mc="http://schemas.openxmlformats.org/markup-compatibility/2006">
              <mc:Choice xmlns:v="urn:schemas-microsoft-com:vml" Requires="v">
                <p:oleObj spid="_x0000_s7197" r:id="rId31" imgW="1564005" imgH="228600" progId="Equation.3">
                  <p:embed/>
                </p:oleObj>
              </mc:Choice>
              <mc:Fallback>
                <p:oleObj r:id="rId31" imgW="1564005" imgH="228600" progId="Equation.3">
                  <p:embed/>
                  <p:pic>
                    <p:nvPicPr>
                      <p:cNvPr id="0" name="图片 3112"/>
                      <p:cNvPicPr/>
                      <p:nvPr/>
                    </p:nvPicPr>
                    <p:blipFill>
                      <a:blip r:embed="rId32"/>
                      <a:stretch>
                        <a:fillRect/>
                      </a:stretch>
                    </p:blipFill>
                    <p:spPr>
                      <a:xfrm>
                        <a:off x="4668838" y="4439285"/>
                        <a:ext cx="3449637" cy="504825"/>
                      </a:xfrm>
                      <a:prstGeom prst="rect">
                        <a:avLst/>
                      </a:prstGeom>
                      <a:noFill/>
                      <a:ln w="38100">
                        <a:noFill/>
                        <a:miter/>
                      </a:ln>
                    </p:spPr>
                  </p:pic>
                </p:oleObj>
              </mc:Fallback>
            </mc:AlternateContent>
          </a:graphicData>
        </a:graphic>
      </p:graphicFrame>
      <p:graphicFrame>
        <p:nvGraphicFramePr>
          <p:cNvPr id="31794" name="对象 31793"/>
          <p:cNvGraphicFramePr>
            <a:graphicFrameLocks noChangeAspect="1"/>
          </p:cNvGraphicFramePr>
          <p:nvPr/>
        </p:nvGraphicFramePr>
        <p:xfrm>
          <a:off x="4638675" y="6326823"/>
          <a:ext cx="1335088" cy="522287"/>
        </p:xfrm>
        <a:graphic>
          <a:graphicData uri="http://schemas.openxmlformats.org/presentationml/2006/ole">
            <mc:AlternateContent xmlns:mc="http://schemas.openxmlformats.org/markup-compatibility/2006">
              <mc:Choice xmlns:v="urn:schemas-microsoft-com:vml" Requires="v">
                <p:oleObj spid="_x0000_s7198" r:id="rId33" imgW="584835" imgH="228600" progId="Equation.3">
                  <p:embed/>
                </p:oleObj>
              </mc:Choice>
              <mc:Fallback>
                <p:oleObj r:id="rId33" imgW="584835" imgH="228600" progId="Equation.3">
                  <p:embed/>
                  <p:pic>
                    <p:nvPicPr>
                      <p:cNvPr id="0" name="图片 3114"/>
                      <p:cNvPicPr/>
                      <p:nvPr/>
                    </p:nvPicPr>
                    <p:blipFill>
                      <a:blip r:embed="rId34"/>
                      <a:stretch>
                        <a:fillRect/>
                      </a:stretch>
                    </p:blipFill>
                    <p:spPr>
                      <a:xfrm>
                        <a:off x="4638675" y="6326823"/>
                        <a:ext cx="1335088" cy="522287"/>
                      </a:xfrm>
                      <a:prstGeom prst="rect">
                        <a:avLst/>
                      </a:prstGeom>
                      <a:noFill/>
                      <a:ln w="38100">
                        <a:noFill/>
                        <a:miter/>
                      </a:ln>
                    </p:spPr>
                  </p:pic>
                </p:oleObj>
              </mc:Fallback>
            </mc:AlternateContent>
          </a:graphicData>
        </a:graphic>
      </p:graphicFrame>
      <p:sp>
        <p:nvSpPr>
          <p:cNvPr id="31795" name="文本框 31794"/>
          <p:cNvSpPr txBox="1"/>
          <p:nvPr/>
        </p:nvSpPr>
        <p:spPr>
          <a:xfrm>
            <a:off x="623888" y="1407160"/>
            <a:ext cx="508000" cy="457200"/>
          </a:xfrm>
          <a:prstGeom prst="rect">
            <a:avLst/>
          </a:prstGeom>
          <a:noFill/>
          <a:ln w="9525">
            <a:noFill/>
          </a:ln>
        </p:spPr>
        <p:txBody>
          <a:bodyPr anchor="t">
            <a:spAutoFit/>
          </a:bodyPr>
          <a:lstStyle/>
          <a:p>
            <a:pPr>
              <a:spcBef>
                <a:spcPct val="50000"/>
              </a:spcBef>
            </a:pPr>
            <a:r>
              <a:rPr lang="en-US" altLang="zh-CN" sz="2400">
                <a:latin typeface="Times New Roman" panose="02020603050405020304" pitchFamily="2" charset="0"/>
                <a:ea typeface="华文中宋" panose="02010600040101010101" pitchFamily="2" charset="-122"/>
              </a:rPr>
              <a:t>1</a:t>
            </a:r>
          </a:p>
        </p:txBody>
      </p:sp>
      <p:sp>
        <p:nvSpPr>
          <p:cNvPr id="31796" name="文本框 31795"/>
          <p:cNvSpPr txBox="1"/>
          <p:nvPr/>
        </p:nvSpPr>
        <p:spPr>
          <a:xfrm>
            <a:off x="3352800" y="1350010"/>
            <a:ext cx="319088" cy="457200"/>
          </a:xfrm>
          <a:prstGeom prst="rect">
            <a:avLst/>
          </a:prstGeom>
          <a:noFill/>
          <a:ln w="9525">
            <a:noFill/>
          </a:ln>
        </p:spPr>
        <p:txBody>
          <a:bodyPr anchor="t">
            <a:spAutoFit/>
          </a:bodyPr>
          <a:lstStyle/>
          <a:p>
            <a:pPr>
              <a:spcBef>
                <a:spcPct val="50000"/>
              </a:spcBef>
            </a:pPr>
            <a:r>
              <a:rPr lang="en-US" altLang="zh-CN" sz="2400">
                <a:latin typeface="Times New Roman" panose="02020603050405020304" pitchFamily="2" charset="0"/>
                <a:ea typeface="华文中宋" panose="02010600040101010101" pitchFamily="2" charset="-122"/>
              </a:rPr>
              <a:t>2</a:t>
            </a:r>
          </a:p>
        </p:txBody>
      </p:sp>
      <p:sp>
        <p:nvSpPr>
          <p:cNvPr id="30772" name="文本框 31796"/>
          <p:cNvSpPr txBox="1"/>
          <p:nvPr/>
        </p:nvSpPr>
        <p:spPr>
          <a:xfrm>
            <a:off x="0" y="748348"/>
            <a:ext cx="4800600" cy="519112"/>
          </a:xfrm>
          <a:prstGeom prst="rect">
            <a:avLst/>
          </a:prstGeom>
          <a:noFill/>
          <a:ln w="9525">
            <a:noFill/>
          </a:ln>
        </p:spPr>
        <p:txBody>
          <a:bodyPr anchor="t">
            <a:spAutoFit/>
          </a:bodyPr>
          <a:lstStyle/>
          <a:p>
            <a:pPr lvl="1" indent="0">
              <a:spcBef>
                <a:spcPct val="20000"/>
              </a:spcBef>
              <a:buClr>
                <a:schemeClr val="hlink"/>
              </a:buClr>
              <a:buSzPct val="70000"/>
              <a:buFont typeface="Wingdings" panose="05000000000000000000" pitchFamily="2" charset="2"/>
              <a:buBlip>
                <a:blip r:embed="rId35"/>
              </a:buBlip>
            </a:pPr>
            <a:r>
              <a:rPr lang="en-US" altLang="zh-CN" sz="2800" b="1">
                <a:solidFill>
                  <a:schemeClr val="tx2"/>
                </a:solidFill>
                <a:latin typeface="Times New Roman" panose="02020603050405020304" pitchFamily="2" charset="0"/>
                <a:ea typeface="华文中宋" panose="02010600040101010101" pitchFamily="2" charset="-122"/>
              </a:rPr>
              <a:t>  </a:t>
            </a:r>
            <a:r>
              <a:rPr lang="zh-CN" altLang="en-US" sz="2800" b="1">
                <a:solidFill>
                  <a:schemeClr val="tx2"/>
                </a:solidFill>
                <a:latin typeface="Times New Roman" panose="02020603050405020304" pitchFamily="2" charset="0"/>
                <a:ea typeface="华文中宋" panose="02010600040101010101" pitchFamily="2" charset="-122"/>
              </a:rPr>
              <a:t>轴向载荷：</a:t>
            </a:r>
            <a:r>
              <a:rPr lang="en-US" altLang="zh-CN" sz="2800" b="1" i="1">
                <a:solidFill>
                  <a:schemeClr val="tx2"/>
                </a:solidFill>
                <a:latin typeface="Times New Roman" panose="02020603050405020304" pitchFamily="2" charset="0"/>
                <a:ea typeface="华文中宋" panose="02010600040101010101" pitchFamily="2" charset="-122"/>
              </a:rPr>
              <a:t>F</a:t>
            </a:r>
            <a:r>
              <a:rPr lang="en-US" altLang="zh-CN" sz="2800" b="1" i="1" baseline="-25000">
                <a:solidFill>
                  <a:schemeClr val="tx2"/>
                </a:solidFill>
                <a:latin typeface="Times New Roman" panose="02020603050405020304" pitchFamily="2" charset="0"/>
                <a:ea typeface="华文中宋" panose="02010600040101010101" pitchFamily="2" charset="-122"/>
              </a:rPr>
              <a:t>a</a:t>
            </a:r>
            <a:r>
              <a:rPr lang="en-US" altLang="zh-CN" sz="2800" b="1" baseline="-25000">
                <a:solidFill>
                  <a:schemeClr val="tx2"/>
                </a:solidFill>
                <a:latin typeface="Times New Roman" panose="02020603050405020304" pitchFamily="2" charset="0"/>
                <a:ea typeface="华文中宋" panose="02010600040101010101" pitchFamily="2" charset="-122"/>
              </a:rPr>
              <a:t>1</a:t>
            </a:r>
            <a:r>
              <a:rPr lang="en-US" altLang="zh-CN" sz="2800" b="1">
                <a:solidFill>
                  <a:schemeClr val="tx2"/>
                </a:solidFill>
                <a:latin typeface="Times New Roman" panose="02020603050405020304" pitchFamily="2" charset="0"/>
                <a:ea typeface="华文中宋" panose="02010600040101010101" pitchFamily="2" charset="-122"/>
              </a:rPr>
              <a:t> </a:t>
            </a:r>
            <a:r>
              <a:rPr lang="zh-CN" altLang="en-US" sz="2800" b="1">
                <a:solidFill>
                  <a:schemeClr val="tx2"/>
                </a:solidFill>
                <a:latin typeface="Times New Roman" panose="02020603050405020304" pitchFamily="2" charset="0"/>
                <a:ea typeface="华文中宋" panose="02010600040101010101" pitchFamily="2" charset="-122"/>
              </a:rPr>
              <a:t>、</a:t>
            </a:r>
            <a:r>
              <a:rPr lang="en-US" altLang="zh-CN" sz="2800" b="1" i="1">
                <a:solidFill>
                  <a:schemeClr val="tx2"/>
                </a:solidFill>
                <a:latin typeface="Times New Roman" panose="02020603050405020304" pitchFamily="2" charset="0"/>
                <a:ea typeface="华文中宋" panose="02010600040101010101" pitchFamily="2" charset="-122"/>
              </a:rPr>
              <a:t>F</a:t>
            </a:r>
            <a:r>
              <a:rPr lang="en-US" altLang="zh-CN" sz="2800" b="1" i="1" baseline="-25000">
                <a:solidFill>
                  <a:schemeClr val="tx2"/>
                </a:solidFill>
                <a:latin typeface="Times New Roman" panose="02020603050405020304" pitchFamily="2" charset="0"/>
                <a:ea typeface="华文中宋" panose="02010600040101010101" pitchFamily="2" charset="-122"/>
              </a:rPr>
              <a:t>a</a:t>
            </a:r>
            <a:r>
              <a:rPr lang="en-US" altLang="zh-CN" sz="2800" b="1" baseline="-25000">
                <a:solidFill>
                  <a:schemeClr val="tx2"/>
                </a:solidFill>
                <a:latin typeface="Times New Roman" panose="02020603050405020304" pitchFamily="2" charset="0"/>
                <a:ea typeface="华文中宋" panose="02010600040101010101" pitchFamily="2" charset="-122"/>
              </a:rPr>
              <a:t>2</a:t>
            </a:r>
          </a:p>
        </p:txBody>
      </p:sp>
      <p:sp>
        <p:nvSpPr>
          <p:cNvPr id="16391" name="文本框 17415">
            <a:hlinkClick r:id="rId36" action="ppaction://hlinksldjump"/>
          </p:cNvPr>
          <p:cNvSpPr txBox="1"/>
          <p:nvPr/>
        </p:nvSpPr>
        <p:spPr>
          <a:xfrm>
            <a:off x="2588260" y="152400"/>
            <a:ext cx="4922838" cy="435610"/>
          </a:xfrm>
          <a:prstGeom prst="rect">
            <a:avLst/>
          </a:prstGeom>
          <a:noFill/>
          <a:ln w="9525">
            <a:noFill/>
          </a:ln>
        </p:spPr>
        <p:txBody>
          <a:bodyPr anchor="t">
            <a:spAutoFit/>
          </a:bodyPr>
          <a:lstStyle/>
          <a:p>
            <a:pPr>
              <a:lnSpc>
                <a:spcPct val="80000"/>
              </a:lnSpc>
            </a:pPr>
            <a:r>
              <a:rPr lang="zh-CN" altLang="en-US" b="1">
                <a:solidFill>
                  <a:schemeClr val="tx2"/>
                </a:solidFill>
                <a:latin typeface="Times New Roman" panose="02020603050405020304" pitchFamily="2" charset="0"/>
                <a:ea typeface="隶书" panose="02010509060101010101" pitchFamily="1" charset="-122"/>
              </a:rPr>
              <a:t>§</a:t>
            </a:r>
            <a:r>
              <a:rPr lang="en-US" altLang="zh-CN" b="1">
                <a:solidFill>
                  <a:schemeClr val="tx2"/>
                </a:solidFill>
                <a:latin typeface="Times New Roman" panose="02020603050405020304" pitchFamily="2" charset="0"/>
                <a:ea typeface="隶书" panose="02010509060101010101" pitchFamily="1" charset="-122"/>
              </a:rPr>
              <a:t>13—5 </a:t>
            </a:r>
            <a:r>
              <a:rPr lang="zh-CN" altLang="en-US" b="1">
                <a:solidFill>
                  <a:schemeClr val="tx2"/>
                </a:solidFill>
                <a:latin typeface="Times New Roman" panose="02020603050405020304" pitchFamily="2" charset="0"/>
                <a:ea typeface="隶书" panose="02010509060101010101" pitchFamily="1" charset="-122"/>
              </a:rPr>
              <a:t>滚动轴承尺寸的选择</a:t>
            </a:r>
          </a:p>
        </p:txBody>
      </p:sp>
    </p:spTree>
  </p:cSld>
  <p:clrMapOvr>
    <a:masterClrMapping/>
  </p:clrMapOvr>
  <p:transition>
    <p:whee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31748"/>
                                        </p:tgtEl>
                                        <p:attrNameLst>
                                          <p:attrName>style.visibility</p:attrName>
                                        </p:attrNameLst>
                                      </p:cBhvr>
                                      <p:to>
                                        <p:strVal val="visible"/>
                                      </p:to>
                                    </p:set>
                                    <p:animEffect transition="in" filter="fade">
                                      <p:cBhvr>
                                        <p:cTn id="7" dur="800" decel="100000"/>
                                        <p:tgtEl>
                                          <p:spTgt spid="31748"/>
                                        </p:tgtEl>
                                      </p:cBhvr>
                                    </p:animEffect>
                                    <p:anim calcmode="lin" valueType="num">
                                      <p:cBhvr>
                                        <p:cTn id="8" dur="800" decel="100000" fill="hold"/>
                                        <p:tgtEl>
                                          <p:spTgt spid="31748"/>
                                        </p:tgtEl>
                                        <p:attrNameLst>
                                          <p:attrName>style.rotation</p:attrName>
                                        </p:attrNameLst>
                                      </p:cBhvr>
                                      <p:tavLst>
                                        <p:tav tm="0">
                                          <p:val>
                                            <p:fltVal val="-90"/>
                                          </p:val>
                                        </p:tav>
                                        <p:tav tm="100000">
                                          <p:val>
                                            <p:fltVal val="0"/>
                                          </p:val>
                                        </p:tav>
                                      </p:tavLst>
                                    </p:anim>
                                    <p:anim calcmode="lin" valueType="num">
                                      <p:cBhvr>
                                        <p:cTn id="9" dur="800" decel="100000" fill="hold"/>
                                        <p:tgtEl>
                                          <p:spTgt spid="31748"/>
                                        </p:tgtEl>
                                        <p:attrNameLst>
                                          <p:attrName>ppt_x</p:attrName>
                                        </p:attrNameLst>
                                      </p:cBhvr>
                                      <p:tavLst>
                                        <p:tav tm="0">
                                          <p:val>
                                            <p:strVal val="#ppt_x+0.4"/>
                                          </p:val>
                                        </p:tav>
                                        <p:tav tm="100000">
                                          <p:val>
                                            <p:strVal val="#ppt_x-0.05"/>
                                          </p:val>
                                        </p:tav>
                                      </p:tavLst>
                                    </p:anim>
                                    <p:anim calcmode="lin" valueType="num">
                                      <p:cBhvr>
                                        <p:cTn id="10" dur="800" decel="100000" fill="hold"/>
                                        <p:tgtEl>
                                          <p:spTgt spid="31748"/>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31748"/>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31748"/>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1747"/>
                                        </p:tgtEl>
                                        <p:attrNameLst>
                                          <p:attrName>style.visibility</p:attrName>
                                        </p:attrNameLst>
                                      </p:cBhvr>
                                      <p:to>
                                        <p:strVal val="visible"/>
                                      </p:to>
                                    </p:set>
                                    <p:animEffect transition="in" filter="checkerboard(across)">
                                      <p:cBhvr>
                                        <p:cTn id="17" dur="500"/>
                                        <p:tgtEl>
                                          <p:spTgt spid="31747"/>
                                        </p:tgtEl>
                                      </p:cBhvr>
                                    </p:animEffect>
                                  </p:childTnLst>
                                </p:cTn>
                              </p:par>
                            </p:childTnLst>
                          </p:cTn>
                        </p:par>
                      </p:childTnLst>
                    </p:cTn>
                  </p:par>
                  <p:par>
                    <p:cTn id="18" fill="hold">
                      <p:stCondLst>
                        <p:cond delay="indefinite"/>
                      </p:stCondLst>
                      <p:childTnLst>
                        <p:par>
                          <p:cTn id="19" fill="hold">
                            <p:stCondLst>
                              <p:cond delay="0"/>
                            </p:stCondLst>
                            <p:childTnLst>
                              <p:par>
                                <p:cTn id="20" presetID="52" presetClass="entr" presetSubtype="0" fill="hold" grpId="0" nodeType="clickEffect">
                                  <p:stCondLst>
                                    <p:cond delay="0"/>
                                  </p:stCondLst>
                                  <p:childTnLst>
                                    <p:set>
                                      <p:cBhvr>
                                        <p:cTn id="21" dur="1" fill="hold">
                                          <p:stCondLst>
                                            <p:cond delay="0"/>
                                          </p:stCondLst>
                                        </p:cTn>
                                        <p:tgtEl>
                                          <p:spTgt spid="31795"/>
                                        </p:tgtEl>
                                        <p:attrNameLst>
                                          <p:attrName>style.visibility</p:attrName>
                                        </p:attrNameLst>
                                      </p:cBhvr>
                                      <p:to>
                                        <p:strVal val="visible"/>
                                      </p:to>
                                    </p:set>
                                    <p:animScale>
                                      <p:cBhvr>
                                        <p:cTn id="22" dur="1000" decel="50000" fill="hold">
                                          <p:stCondLst>
                                            <p:cond delay="0"/>
                                          </p:stCondLst>
                                        </p:cTn>
                                        <p:tgtEl>
                                          <p:spTgt spid="3179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cBhvr>
                                        <p:cTn id="23" dur="1000" decel="50000" fill="hold">
                                          <p:stCondLst>
                                            <p:cond delay="0"/>
                                          </p:stCondLst>
                                        </p:cTn>
                                        <p:tgtEl>
                                          <p:spTgt spid="31795"/>
                                        </p:tgtEl>
                                        <p:attrNameLst>
                                          <p:attrName>ppt_x</p:attrName>
                                          <p:attrName>ppt_y</p:attrName>
                                        </p:attrNameLst>
                                      </p:cBhvr>
                                    </p:animMotion>
                                    <p:animEffect transition="in" filter="fade">
                                      <p:cBhvr>
                                        <p:cTn id="24" dur="1000"/>
                                        <p:tgtEl>
                                          <p:spTgt spid="31795"/>
                                        </p:tgtEl>
                                      </p:cBhvr>
                                    </p:animEffect>
                                  </p:childTnLst>
                                </p:cTn>
                              </p:par>
                            </p:childTnLst>
                          </p:cTn>
                        </p:par>
                      </p:childTnLst>
                    </p:cTn>
                  </p:par>
                  <p:par>
                    <p:cTn id="25" fill="hold">
                      <p:stCondLst>
                        <p:cond delay="indefinite"/>
                      </p:stCondLst>
                      <p:childTnLst>
                        <p:par>
                          <p:cTn id="26" fill="hold">
                            <p:stCondLst>
                              <p:cond delay="0"/>
                            </p:stCondLst>
                            <p:childTnLst>
                              <p:par>
                                <p:cTn id="27" presetID="52" presetClass="entr" presetSubtype="0" fill="hold" grpId="0" nodeType="clickEffect">
                                  <p:stCondLst>
                                    <p:cond delay="0"/>
                                  </p:stCondLst>
                                  <p:childTnLst>
                                    <p:set>
                                      <p:cBhvr>
                                        <p:cTn id="28" dur="1" fill="hold">
                                          <p:stCondLst>
                                            <p:cond delay="0"/>
                                          </p:stCondLst>
                                        </p:cTn>
                                        <p:tgtEl>
                                          <p:spTgt spid="31796"/>
                                        </p:tgtEl>
                                        <p:attrNameLst>
                                          <p:attrName>style.visibility</p:attrName>
                                        </p:attrNameLst>
                                      </p:cBhvr>
                                      <p:to>
                                        <p:strVal val="visible"/>
                                      </p:to>
                                    </p:set>
                                    <p:animScale>
                                      <p:cBhvr>
                                        <p:cTn id="29" dur="1000" decel="50000" fill="hold">
                                          <p:stCondLst>
                                            <p:cond delay="0"/>
                                          </p:stCondLst>
                                        </p:cTn>
                                        <p:tgtEl>
                                          <p:spTgt spid="3179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cBhvr>
                                        <p:cTn id="30" dur="1000" decel="50000" fill="hold">
                                          <p:stCondLst>
                                            <p:cond delay="0"/>
                                          </p:stCondLst>
                                        </p:cTn>
                                        <p:tgtEl>
                                          <p:spTgt spid="31796"/>
                                        </p:tgtEl>
                                        <p:attrNameLst>
                                          <p:attrName>ppt_x</p:attrName>
                                          <p:attrName>ppt_y</p:attrName>
                                        </p:attrNameLst>
                                      </p:cBhvr>
                                    </p:animMotion>
                                    <p:animEffect transition="in" filter="fade">
                                      <p:cBhvr>
                                        <p:cTn id="31" dur="1000"/>
                                        <p:tgtEl>
                                          <p:spTgt spid="31796"/>
                                        </p:tgtEl>
                                      </p:cBhvr>
                                    </p:animEffect>
                                  </p:childTnLst>
                                </p:cTn>
                              </p:par>
                            </p:childTnLst>
                          </p:cTn>
                        </p:par>
                      </p:childTnLst>
                    </p:cTn>
                  </p:par>
                  <p:par>
                    <p:cTn id="32" fill="hold">
                      <p:stCondLst>
                        <p:cond delay="indefinite"/>
                      </p:stCondLst>
                      <p:childTnLst>
                        <p:par>
                          <p:cTn id="33" fill="hold">
                            <p:stCondLst>
                              <p:cond delay="0"/>
                            </p:stCondLst>
                            <p:childTnLst>
                              <p:par>
                                <p:cTn id="34" presetID="12" presetClass="entr" presetSubtype="8" fill="hold" nodeType="clickEffect">
                                  <p:stCondLst>
                                    <p:cond delay="0"/>
                                  </p:stCondLst>
                                  <p:childTnLst>
                                    <p:set>
                                      <p:cBhvr>
                                        <p:cTn id="35" dur="1" fill="hold">
                                          <p:stCondLst>
                                            <p:cond delay="0"/>
                                          </p:stCondLst>
                                        </p:cTn>
                                        <p:tgtEl>
                                          <p:spTgt spid="31780"/>
                                        </p:tgtEl>
                                        <p:attrNameLst>
                                          <p:attrName>style.visibility</p:attrName>
                                        </p:attrNameLst>
                                      </p:cBhvr>
                                      <p:to>
                                        <p:strVal val="visible"/>
                                      </p:to>
                                    </p:set>
                                    <p:animEffect transition="in" filter="slide(fromLeft)">
                                      <p:cBhvr>
                                        <p:cTn id="36" dur="500"/>
                                        <p:tgtEl>
                                          <p:spTgt spid="31780"/>
                                        </p:tgtEl>
                                      </p:cBhvr>
                                    </p:animEffect>
                                  </p:childTnLst>
                                </p:cTn>
                              </p:par>
                            </p:childTnLst>
                          </p:cTn>
                        </p:par>
                      </p:childTnLst>
                    </p:cTn>
                  </p:par>
                  <p:par>
                    <p:cTn id="37" fill="hold">
                      <p:stCondLst>
                        <p:cond delay="indefinite"/>
                      </p:stCondLst>
                      <p:childTnLst>
                        <p:par>
                          <p:cTn id="38" fill="hold">
                            <p:stCondLst>
                              <p:cond delay="0"/>
                            </p:stCondLst>
                            <p:childTnLst>
                              <p:par>
                                <p:cTn id="39" presetID="4" presetClass="entr" presetSubtype="16" fill="hold" nodeType="clickEffect">
                                  <p:stCondLst>
                                    <p:cond delay="0"/>
                                  </p:stCondLst>
                                  <p:childTnLst>
                                    <p:set>
                                      <p:cBhvr>
                                        <p:cTn id="40" dur="1" fill="hold">
                                          <p:stCondLst>
                                            <p:cond delay="0"/>
                                          </p:stCondLst>
                                        </p:cTn>
                                        <p:tgtEl>
                                          <p:spTgt spid="31746"/>
                                        </p:tgtEl>
                                        <p:attrNameLst>
                                          <p:attrName>style.visibility</p:attrName>
                                        </p:attrNameLst>
                                      </p:cBhvr>
                                      <p:to>
                                        <p:strVal val="visible"/>
                                      </p:to>
                                    </p:set>
                                    <p:animEffect transition="in" filter="box(in)">
                                      <p:cBhvr>
                                        <p:cTn id="41" dur="500"/>
                                        <p:tgtEl>
                                          <p:spTgt spid="31746"/>
                                        </p:tgtEl>
                                      </p:cBhvr>
                                    </p:animEffect>
                                  </p:childTnLst>
                                </p:cTn>
                              </p:par>
                            </p:childTnLst>
                          </p:cTn>
                        </p:par>
                        <p:par>
                          <p:cTn id="42" fill="hold">
                            <p:stCondLst>
                              <p:cond delay="500"/>
                            </p:stCondLst>
                            <p:childTnLst>
                              <p:par>
                                <p:cTn id="43" presetID="9" presetClass="entr" presetSubtype="0" fill="hold" grpId="0" nodeType="afterEffect">
                                  <p:stCondLst>
                                    <p:cond delay="0"/>
                                  </p:stCondLst>
                                  <p:childTnLst>
                                    <p:set>
                                      <p:cBhvr>
                                        <p:cTn id="44" dur="1" fill="hold">
                                          <p:stCondLst>
                                            <p:cond delay="0"/>
                                          </p:stCondLst>
                                        </p:cTn>
                                        <p:tgtEl>
                                          <p:spTgt spid="31752"/>
                                        </p:tgtEl>
                                        <p:attrNameLst>
                                          <p:attrName>style.visibility</p:attrName>
                                        </p:attrNameLst>
                                      </p:cBhvr>
                                      <p:to>
                                        <p:strVal val="visible"/>
                                      </p:to>
                                    </p:set>
                                    <p:animEffect transition="in" filter="dissolve">
                                      <p:cBhvr>
                                        <p:cTn id="45" dur="500"/>
                                        <p:tgtEl>
                                          <p:spTgt spid="31752"/>
                                        </p:tgtEl>
                                      </p:cBhvr>
                                    </p:animEffect>
                                  </p:childTnLst>
                                </p:cTn>
                              </p:par>
                            </p:childTnLst>
                          </p:cTn>
                        </p:par>
                        <p:par>
                          <p:cTn id="46" fill="hold">
                            <p:stCondLst>
                              <p:cond delay="1000"/>
                            </p:stCondLst>
                            <p:childTnLst>
                              <p:par>
                                <p:cTn id="47" presetID="9" presetClass="entr" presetSubtype="0" fill="hold" grpId="0" nodeType="afterEffect">
                                  <p:stCondLst>
                                    <p:cond delay="0"/>
                                  </p:stCondLst>
                                  <p:childTnLst>
                                    <p:set>
                                      <p:cBhvr>
                                        <p:cTn id="48" dur="1" fill="hold">
                                          <p:stCondLst>
                                            <p:cond delay="0"/>
                                          </p:stCondLst>
                                        </p:cTn>
                                        <p:tgtEl>
                                          <p:spTgt spid="31753"/>
                                        </p:tgtEl>
                                        <p:attrNameLst>
                                          <p:attrName>style.visibility</p:attrName>
                                        </p:attrNameLst>
                                      </p:cBhvr>
                                      <p:to>
                                        <p:strVal val="visible"/>
                                      </p:to>
                                    </p:set>
                                    <p:animEffect transition="in" filter="dissolve">
                                      <p:cBhvr>
                                        <p:cTn id="49" dur="500"/>
                                        <p:tgtEl>
                                          <p:spTgt spid="31753"/>
                                        </p:tgtEl>
                                      </p:cBhvr>
                                    </p:animEffect>
                                  </p:childTnLst>
                                </p:cTn>
                              </p:par>
                            </p:childTnLst>
                          </p:cTn>
                        </p:par>
                      </p:childTnLst>
                    </p:cTn>
                  </p:par>
                  <p:par>
                    <p:cTn id="50" fill="hold">
                      <p:stCondLst>
                        <p:cond delay="indefinite"/>
                      </p:stCondLst>
                      <p:childTnLst>
                        <p:par>
                          <p:cTn id="51" fill="hold">
                            <p:stCondLst>
                              <p:cond delay="0"/>
                            </p:stCondLst>
                            <p:childTnLst>
                              <p:par>
                                <p:cTn id="52" presetID="12" presetClass="entr" presetSubtype="8" fill="hold" nodeType="clickEffect">
                                  <p:stCondLst>
                                    <p:cond delay="0"/>
                                  </p:stCondLst>
                                  <p:childTnLst>
                                    <p:set>
                                      <p:cBhvr>
                                        <p:cTn id="53" dur="1" fill="hold">
                                          <p:stCondLst>
                                            <p:cond delay="0"/>
                                          </p:stCondLst>
                                        </p:cTn>
                                        <p:tgtEl>
                                          <p:spTgt spid="31749"/>
                                        </p:tgtEl>
                                        <p:attrNameLst>
                                          <p:attrName>style.visibility</p:attrName>
                                        </p:attrNameLst>
                                      </p:cBhvr>
                                      <p:to>
                                        <p:strVal val="visible"/>
                                      </p:to>
                                    </p:set>
                                    <p:animEffect transition="in" filter="slide(fromLeft)">
                                      <p:cBhvr>
                                        <p:cTn id="54" dur="500"/>
                                        <p:tgtEl>
                                          <p:spTgt spid="31749"/>
                                        </p:tgtEl>
                                      </p:cBhvr>
                                    </p:animEffect>
                                  </p:childTnLst>
                                </p:cTn>
                              </p:par>
                            </p:childTnLst>
                          </p:cTn>
                        </p:par>
                      </p:childTnLst>
                    </p:cTn>
                  </p:par>
                  <p:par>
                    <p:cTn id="55" fill="hold">
                      <p:stCondLst>
                        <p:cond delay="indefinite"/>
                      </p:stCondLst>
                      <p:childTnLst>
                        <p:par>
                          <p:cTn id="56" fill="hold">
                            <p:stCondLst>
                              <p:cond delay="0"/>
                            </p:stCondLst>
                            <p:childTnLst>
                              <p:par>
                                <p:cTn id="57" presetID="17" presetClass="entr" presetSubtype="10" fill="hold" nodeType="clickEffect">
                                  <p:stCondLst>
                                    <p:cond delay="0"/>
                                  </p:stCondLst>
                                  <p:childTnLst>
                                    <p:set>
                                      <p:cBhvr>
                                        <p:cTn id="58" dur="1" fill="hold">
                                          <p:stCondLst>
                                            <p:cond delay="0"/>
                                          </p:stCondLst>
                                        </p:cTn>
                                        <p:tgtEl>
                                          <p:spTgt spid="31775"/>
                                        </p:tgtEl>
                                        <p:attrNameLst>
                                          <p:attrName>style.visibility</p:attrName>
                                        </p:attrNameLst>
                                      </p:cBhvr>
                                      <p:to>
                                        <p:strVal val="visible"/>
                                      </p:to>
                                    </p:set>
                                    <p:anim calcmode="lin" valueType="num">
                                      <p:cBhvr>
                                        <p:cTn id="59" dur="500" fill="hold"/>
                                        <p:tgtEl>
                                          <p:spTgt spid="31775"/>
                                        </p:tgtEl>
                                        <p:attrNameLst>
                                          <p:attrName>ppt_w</p:attrName>
                                        </p:attrNameLst>
                                      </p:cBhvr>
                                      <p:tavLst>
                                        <p:tav tm="0">
                                          <p:val>
                                            <p:fltVal val="0"/>
                                          </p:val>
                                        </p:tav>
                                        <p:tav tm="100000">
                                          <p:val>
                                            <p:strVal val="#ppt_w"/>
                                          </p:val>
                                        </p:tav>
                                      </p:tavLst>
                                    </p:anim>
                                    <p:anim calcmode="lin" valueType="num">
                                      <p:cBhvr>
                                        <p:cTn id="60" dur="500" fill="hold"/>
                                        <p:tgtEl>
                                          <p:spTgt spid="31775"/>
                                        </p:tgtEl>
                                        <p:attrNameLst>
                                          <p:attrName>ppt_h</p:attrName>
                                        </p:attrNameLst>
                                      </p:cBhvr>
                                      <p:tavLst>
                                        <p:tav tm="0">
                                          <p:val>
                                            <p:strVal val="#ppt_h"/>
                                          </p:val>
                                        </p:tav>
                                        <p:tav tm="100000">
                                          <p:val>
                                            <p:strVal val="#ppt_h"/>
                                          </p:val>
                                        </p:tav>
                                      </p:tavLst>
                                    </p:anim>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31754"/>
                                        </p:tgtEl>
                                        <p:attrNameLst>
                                          <p:attrName>style.visibility</p:attrName>
                                        </p:attrNameLst>
                                      </p:cBhvr>
                                      <p:to>
                                        <p:strVal val="visible"/>
                                      </p:to>
                                    </p:set>
                                    <p:animEffect transition="in" filter="wipe(left)">
                                      <p:cBhvr>
                                        <p:cTn id="65" dur="500"/>
                                        <p:tgtEl>
                                          <p:spTgt spid="31754"/>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31764"/>
                                        </p:tgtEl>
                                        <p:attrNameLst>
                                          <p:attrName>style.visibility</p:attrName>
                                        </p:attrNameLst>
                                      </p:cBhvr>
                                      <p:to>
                                        <p:strVal val="visible"/>
                                      </p:to>
                                    </p:set>
                                    <p:animEffect transition="in" filter="wipe(left)">
                                      <p:cBhvr>
                                        <p:cTn id="70" dur="500"/>
                                        <p:tgtEl>
                                          <p:spTgt spid="31764"/>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31783"/>
                                        </p:tgtEl>
                                        <p:attrNameLst>
                                          <p:attrName>style.visibility</p:attrName>
                                        </p:attrNameLst>
                                      </p:cBhvr>
                                      <p:to>
                                        <p:strVal val="visible"/>
                                      </p:to>
                                    </p:set>
                                    <p:animEffect transition="in" filter="wipe(left)">
                                      <p:cBhvr>
                                        <p:cTn id="75" dur="500"/>
                                        <p:tgtEl>
                                          <p:spTgt spid="31783"/>
                                        </p:tgtEl>
                                      </p:cBhvr>
                                    </p:animEffect>
                                  </p:childTnLst>
                                </p:cTn>
                              </p:par>
                            </p:childTnLst>
                          </p:cTn>
                        </p:par>
                        <p:par>
                          <p:cTn id="76" fill="hold">
                            <p:stCondLst>
                              <p:cond delay="500"/>
                            </p:stCondLst>
                            <p:childTnLst>
                              <p:par>
                                <p:cTn id="77" presetID="22" presetClass="entr" presetSubtype="4" fill="hold" nodeType="afterEffect">
                                  <p:stCondLst>
                                    <p:cond delay="0"/>
                                  </p:stCondLst>
                                  <p:childTnLst>
                                    <p:set>
                                      <p:cBhvr>
                                        <p:cTn id="78" dur="1" fill="hold">
                                          <p:stCondLst>
                                            <p:cond delay="0"/>
                                          </p:stCondLst>
                                        </p:cTn>
                                        <p:tgtEl>
                                          <p:spTgt spid="31784"/>
                                        </p:tgtEl>
                                        <p:attrNameLst>
                                          <p:attrName>style.visibility</p:attrName>
                                        </p:attrNameLst>
                                      </p:cBhvr>
                                      <p:to>
                                        <p:strVal val="visible"/>
                                      </p:to>
                                    </p:set>
                                    <p:animEffect transition="in" filter="wipe(down)">
                                      <p:cBhvr>
                                        <p:cTn id="79" dur="500"/>
                                        <p:tgtEl>
                                          <p:spTgt spid="31784"/>
                                        </p:tgtEl>
                                      </p:cBhvr>
                                    </p:animEffect>
                                  </p:childTnLst>
                                </p:cTn>
                              </p:par>
                            </p:childTnLst>
                          </p:cTn>
                        </p:par>
                        <p:par>
                          <p:cTn id="80" fill="hold">
                            <p:stCondLst>
                              <p:cond delay="1000"/>
                            </p:stCondLst>
                            <p:childTnLst>
                              <p:par>
                                <p:cTn id="81" presetID="22" presetClass="entr" presetSubtype="8" fill="hold" nodeType="afterEffect">
                                  <p:stCondLst>
                                    <p:cond delay="0"/>
                                  </p:stCondLst>
                                  <p:childTnLst>
                                    <p:set>
                                      <p:cBhvr>
                                        <p:cTn id="82" dur="1" fill="hold">
                                          <p:stCondLst>
                                            <p:cond delay="0"/>
                                          </p:stCondLst>
                                        </p:cTn>
                                        <p:tgtEl>
                                          <p:spTgt spid="31785"/>
                                        </p:tgtEl>
                                        <p:attrNameLst>
                                          <p:attrName>style.visibility</p:attrName>
                                        </p:attrNameLst>
                                      </p:cBhvr>
                                      <p:to>
                                        <p:strVal val="visible"/>
                                      </p:to>
                                    </p:set>
                                    <p:animEffect transition="in" filter="wipe(left)">
                                      <p:cBhvr>
                                        <p:cTn id="83" dur="500"/>
                                        <p:tgtEl>
                                          <p:spTgt spid="31785"/>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grpId="0" nodeType="clickEffect">
                                  <p:stCondLst>
                                    <p:cond delay="0"/>
                                  </p:stCondLst>
                                  <p:childTnLst>
                                    <p:set>
                                      <p:cBhvr>
                                        <p:cTn id="87" dur="1" fill="hold">
                                          <p:stCondLst>
                                            <p:cond delay="0"/>
                                          </p:stCondLst>
                                        </p:cTn>
                                        <p:tgtEl>
                                          <p:spTgt spid="31791"/>
                                        </p:tgtEl>
                                        <p:attrNameLst>
                                          <p:attrName>style.visibility</p:attrName>
                                        </p:attrNameLst>
                                      </p:cBhvr>
                                      <p:to>
                                        <p:strVal val="visible"/>
                                      </p:to>
                                    </p:set>
                                    <p:animEffect transition="in" filter="wipe(left)">
                                      <p:cBhvr>
                                        <p:cTn id="88" dur="500"/>
                                        <p:tgtEl>
                                          <p:spTgt spid="31791"/>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2" fill="hold" nodeType="clickEffect">
                                  <p:stCondLst>
                                    <p:cond delay="0"/>
                                  </p:stCondLst>
                                  <p:childTnLst>
                                    <p:set>
                                      <p:cBhvr>
                                        <p:cTn id="92" dur="1" fill="hold">
                                          <p:stCondLst>
                                            <p:cond delay="0"/>
                                          </p:stCondLst>
                                        </p:cTn>
                                        <p:tgtEl>
                                          <p:spTgt spid="31786"/>
                                        </p:tgtEl>
                                        <p:attrNameLst>
                                          <p:attrName>style.visibility</p:attrName>
                                        </p:attrNameLst>
                                      </p:cBhvr>
                                      <p:to>
                                        <p:strVal val="visible"/>
                                      </p:to>
                                    </p:set>
                                    <p:animEffect transition="in" filter="wipe(right)">
                                      <p:cBhvr>
                                        <p:cTn id="93" dur="500"/>
                                        <p:tgtEl>
                                          <p:spTgt spid="31786"/>
                                        </p:tgtEl>
                                      </p:cBhvr>
                                    </p:animEffect>
                                  </p:childTnLst>
                                </p:cTn>
                              </p:par>
                            </p:childTnLst>
                          </p:cTn>
                        </p:par>
                      </p:childTnLst>
                    </p:cTn>
                  </p:par>
                  <p:par>
                    <p:cTn id="94" fill="hold">
                      <p:stCondLst>
                        <p:cond delay="indefinite"/>
                      </p:stCondLst>
                      <p:childTnLst>
                        <p:par>
                          <p:cTn id="95" fill="hold">
                            <p:stCondLst>
                              <p:cond delay="0"/>
                            </p:stCondLst>
                            <p:childTnLst>
                              <p:par>
                                <p:cTn id="96" presetID="12" presetClass="entr" presetSubtype="2" fill="hold" nodeType="clickEffect">
                                  <p:stCondLst>
                                    <p:cond delay="0"/>
                                  </p:stCondLst>
                                  <p:childTnLst>
                                    <p:set>
                                      <p:cBhvr>
                                        <p:cTn id="97" dur="1" fill="hold">
                                          <p:stCondLst>
                                            <p:cond delay="0"/>
                                          </p:stCondLst>
                                        </p:cTn>
                                        <p:tgtEl>
                                          <p:spTgt spid="31757"/>
                                        </p:tgtEl>
                                        <p:attrNameLst>
                                          <p:attrName>style.visibility</p:attrName>
                                        </p:attrNameLst>
                                      </p:cBhvr>
                                      <p:to>
                                        <p:strVal val="visible"/>
                                      </p:to>
                                    </p:set>
                                    <p:animEffect transition="in" filter="slide(fromRight)">
                                      <p:cBhvr>
                                        <p:cTn id="98" dur="500"/>
                                        <p:tgtEl>
                                          <p:spTgt spid="31757"/>
                                        </p:tgtEl>
                                      </p:cBhvr>
                                    </p:animEffect>
                                  </p:childTnLst>
                                </p:cTn>
                              </p:par>
                            </p:childTnLst>
                          </p:cTn>
                        </p:par>
                      </p:childTnLst>
                    </p:cTn>
                  </p:par>
                  <p:par>
                    <p:cTn id="99" fill="hold">
                      <p:stCondLst>
                        <p:cond delay="indefinite"/>
                      </p:stCondLst>
                      <p:childTnLst>
                        <p:par>
                          <p:cTn id="100" fill="hold">
                            <p:stCondLst>
                              <p:cond delay="0"/>
                            </p:stCondLst>
                            <p:childTnLst>
                              <p:par>
                                <p:cTn id="101" presetID="16" presetClass="entr" presetSubtype="26" fill="hold" nodeType="clickEffect">
                                  <p:stCondLst>
                                    <p:cond delay="0"/>
                                  </p:stCondLst>
                                  <p:childTnLst>
                                    <p:set>
                                      <p:cBhvr>
                                        <p:cTn id="102" dur="1" fill="hold">
                                          <p:stCondLst>
                                            <p:cond delay="0"/>
                                          </p:stCondLst>
                                        </p:cTn>
                                        <p:tgtEl>
                                          <p:spTgt spid="31761"/>
                                        </p:tgtEl>
                                        <p:attrNameLst>
                                          <p:attrName>style.visibility</p:attrName>
                                        </p:attrNameLst>
                                      </p:cBhvr>
                                      <p:to>
                                        <p:strVal val="visible"/>
                                      </p:to>
                                    </p:set>
                                    <p:animEffect transition="in" filter="barn(inHorizontal)">
                                      <p:cBhvr>
                                        <p:cTn id="103" dur="500"/>
                                        <p:tgtEl>
                                          <p:spTgt spid="31761"/>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nodeType="clickEffect">
                                  <p:stCondLst>
                                    <p:cond delay="0"/>
                                  </p:stCondLst>
                                  <p:childTnLst>
                                    <p:set>
                                      <p:cBhvr>
                                        <p:cTn id="107" dur="1" fill="hold">
                                          <p:stCondLst>
                                            <p:cond delay="0"/>
                                          </p:stCondLst>
                                        </p:cTn>
                                        <p:tgtEl>
                                          <p:spTgt spid="31793"/>
                                        </p:tgtEl>
                                        <p:attrNameLst>
                                          <p:attrName>style.visibility</p:attrName>
                                        </p:attrNameLst>
                                      </p:cBhvr>
                                      <p:to>
                                        <p:strVal val="visible"/>
                                      </p:to>
                                    </p:set>
                                    <p:animEffect transition="in" filter="wipe(left)">
                                      <p:cBhvr>
                                        <p:cTn id="108" dur="500"/>
                                        <p:tgtEl>
                                          <p:spTgt spid="31793"/>
                                        </p:tgtEl>
                                      </p:cBhvr>
                                    </p:animEffect>
                                  </p:childTnLst>
                                </p:cTn>
                              </p:par>
                            </p:childTnLst>
                          </p:cTn>
                        </p:par>
                      </p:childTnLst>
                    </p:cTn>
                  </p:par>
                  <p:par>
                    <p:cTn id="109" fill="hold">
                      <p:stCondLst>
                        <p:cond delay="indefinite"/>
                      </p:stCondLst>
                      <p:childTnLst>
                        <p:par>
                          <p:cTn id="110" fill="hold">
                            <p:stCondLst>
                              <p:cond delay="0"/>
                            </p:stCondLst>
                            <p:childTnLst>
                              <p:par>
                                <p:cTn id="111" presetID="16" presetClass="entr" presetSubtype="26" fill="hold" nodeType="clickEffect">
                                  <p:stCondLst>
                                    <p:cond delay="0"/>
                                  </p:stCondLst>
                                  <p:childTnLst>
                                    <p:set>
                                      <p:cBhvr>
                                        <p:cTn id="112" dur="1" fill="hold">
                                          <p:stCondLst>
                                            <p:cond delay="0"/>
                                          </p:stCondLst>
                                        </p:cTn>
                                        <p:tgtEl>
                                          <p:spTgt spid="31762"/>
                                        </p:tgtEl>
                                        <p:attrNameLst>
                                          <p:attrName>style.visibility</p:attrName>
                                        </p:attrNameLst>
                                      </p:cBhvr>
                                      <p:to>
                                        <p:strVal val="visible"/>
                                      </p:to>
                                    </p:set>
                                    <p:animEffect transition="in" filter="barn(inHorizontal)">
                                      <p:cBhvr>
                                        <p:cTn id="113" dur="500"/>
                                        <p:tgtEl>
                                          <p:spTgt spid="31762"/>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8" fill="hold" nodeType="clickEffect">
                                  <p:stCondLst>
                                    <p:cond delay="0"/>
                                  </p:stCondLst>
                                  <p:childTnLst>
                                    <p:set>
                                      <p:cBhvr>
                                        <p:cTn id="117" dur="1" fill="hold">
                                          <p:stCondLst>
                                            <p:cond delay="0"/>
                                          </p:stCondLst>
                                        </p:cTn>
                                        <p:tgtEl>
                                          <p:spTgt spid="31765"/>
                                        </p:tgtEl>
                                        <p:attrNameLst>
                                          <p:attrName>style.visibility</p:attrName>
                                        </p:attrNameLst>
                                      </p:cBhvr>
                                      <p:to>
                                        <p:strVal val="visible"/>
                                      </p:to>
                                    </p:set>
                                    <p:animEffect transition="in" filter="wipe(left)">
                                      <p:cBhvr>
                                        <p:cTn id="118" dur="500"/>
                                        <p:tgtEl>
                                          <p:spTgt spid="31765"/>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8" fill="hold" grpId="0" nodeType="clickEffect">
                                  <p:stCondLst>
                                    <p:cond delay="0"/>
                                  </p:stCondLst>
                                  <p:childTnLst>
                                    <p:set>
                                      <p:cBhvr>
                                        <p:cTn id="122" dur="1" fill="hold">
                                          <p:stCondLst>
                                            <p:cond delay="0"/>
                                          </p:stCondLst>
                                        </p:cTn>
                                        <p:tgtEl>
                                          <p:spTgt spid="31768"/>
                                        </p:tgtEl>
                                        <p:attrNameLst>
                                          <p:attrName>style.visibility</p:attrName>
                                        </p:attrNameLst>
                                      </p:cBhvr>
                                      <p:to>
                                        <p:strVal val="visible"/>
                                      </p:to>
                                    </p:set>
                                    <p:animEffect transition="in" filter="wipe(left)">
                                      <p:cBhvr>
                                        <p:cTn id="123" dur="500"/>
                                        <p:tgtEl>
                                          <p:spTgt spid="31768"/>
                                        </p:tgtEl>
                                      </p:cBhvr>
                                    </p:animEffect>
                                  </p:childTnLst>
                                </p:cTn>
                              </p:par>
                            </p:childTnLst>
                          </p:cTn>
                        </p:par>
                      </p:childTnLst>
                    </p:cTn>
                  </p:par>
                  <p:par>
                    <p:cTn id="124" fill="hold">
                      <p:stCondLst>
                        <p:cond delay="indefinite"/>
                      </p:stCondLst>
                      <p:childTnLst>
                        <p:par>
                          <p:cTn id="125" fill="hold">
                            <p:stCondLst>
                              <p:cond delay="0"/>
                            </p:stCondLst>
                            <p:childTnLst>
                              <p:par>
                                <p:cTn id="126" presetID="22" presetClass="entr" presetSubtype="2" fill="hold" nodeType="clickEffect">
                                  <p:stCondLst>
                                    <p:cond delay="0"/>
                                  </p:stCondLst>
                                  <p:childTnLst>
                                    <p:set>
                                      <p:cBhvr>
                                        <p:cTn id="127" dur="1" fill="hold">
                                          <p:stCondLst>
                                            <p:cond delay="0"/>
                                          </p:stCondLst>
                                        </p:cTn>
                                        <p:tgtEl>
                                          <p:spTgt spid="31787"/>
                                        </p:tgtEl>
                                        <p:attrNameLst>
                                          <p:attrName>style.visibility</p:attrName>
                                        </p:attrNameLst>
                                      </p:cBhvr>
                                      <p:to>
                                        <p:strVal val="visible"/>
                                      </p:to>
                                    </p:set>
                                    <p:animEffect transition="in" filter="wipe(right)">
                                      <p:cBhvr>
                                        <p:cTn id="128" dur="500"/>
                                        <p:tgtEl>
                                          <p:spTgt spid="31787"/>
                                        </p:tgtEl>
                                      </p:cBhvr>
                                    </p:animEffect>
                                  </p:childTnLst>
                                </p:cTn>
                              </p:par>
                            </p:childTnLst>
                          </p:cTn>
                        </p:par>
                        <p:par>
                          <p:cTn id="129" fill="hold">
                            <p:stCondLst>
                              <p:cond delay="500"/>
                            </p:stCondLst>
                            <p:childTnLst>
                              <p:par>
                                <p:cTn id="130" presetID="22" presetClass="entr" presetSubtype="4" fill="hold" nodeType="afterEffect">
                                  <p:stCondLst>
                                    <p:cond delay="0"/>
                                  </p:stCondLst>
                                  <p:childTnLst>
                                    <p:set>
                                      <p:cBhvr>
                                        <p:cTn id="131" dur="1" fill="hold">
                                          <p:stCondLst>
                                            <p:cond delay="0"/>
                                          </p:stCondLst>
                                        </p:cTn>
                                        <p:tgtEl>
                                          <p:spTgt spid="31788"/>
                                        </p:tgtEl>
                                        <p:attrNameLst>
                                          <p:attrName>style.visibility</p:attrName>
                                        </p:attrNameLst>
                                      </p:cBhvr>
                                      <p:to>
                                        <p:strVal val="visible"/>
                                      </p:to>
                                    </p:set>
                                    <p:animEffect transition="in" filter="wipe(down)">
                                      <p:cBhvr>
                                        <p:cTn id="132" dur="500"/>
                                        <p:tgtEl>
                                          <p:spTgt spid="31788"/>
                                        </p:tgtEl>
                                      </p:cBhvr>
                                    </p:animEffect>
                                  </p:childTnLst>
                                </p:cTn>
                              </p:par>
                            </p:childTnLst>
                          </p:cTn>
                        </p:par>
                        <p:par>
                          <p:cTn id="133" fill="hold">
                            <p:stCondLst>
                              <p:cond delay="1000"/>
                            </p:stCondLst>
                            <p:childTnLst>
                              <p:par>
                                <p:cTn id="134" presetID="22" presetClass="entr" presetSubtype="2" fill="hold" nodeType="afterEffect">
                                  <p:stCondLst>
                                    <p:cond delay="0"/>
                                  </p:stCondLst>
                                  <p:childTnLst>
                                    <p:set>
                                      <p:cBhvr>
                                        <p:cTn id="135" dur="1" fill="hold">
                                          <p:stCondLst>
                                            <p:cond delay="0"/>
                                          </p:stCondLst>
                                        </p:cTn>
                                        <p:tgtEl>
                                          <p:spTgt spid="31789"/>
                                        </p:tgtEl>
                                        <p:attrNameLst>
                                          <p:attrName>style.visibility</p:attrName>
                                        </p:attrNameLst>
                                      </p:cBhvr>
                                      <p:to>
                                        <p:strVal val="visible"/>
                                      </p:to>
                                    </p:set>
                                    <p:animEffect transition="in" filter="wipe(right)">
                                      <p:cBhvr>
                                        <p:cTn id="136" dur="500"/>
                                        <p:tgtEl>
                                          <p:spTgt spid="31789"/>
                                        </p:tgtEl>
                                      </p:cBhvr>
                                    </p:animEffect>
                                  </p:childTnLst>
                                </p:cTn>
                              </p:par>
                            </p:childTnLst>
                          </p:cTn>
                        </p:par>
                      </p:childTnLst>
                    </p:cTn>
                  </p:par>
                  <p:par>
                    <p:cTn id="137" fill="hold">
                      <p:stCondLst>
                        <p:cond delay="indefinite"/>
                      </p:stCondLst>
                      <p:childTnLst>
                        <p:par>
                          <p:cTn id="138" fill="hold">
                            <p:stCondLst>
                              <p:cond delay="0"/>
                            </p:stCondLst>
                            <p:childTnLst>
                              <p:par>
                                <p:cTn id="139" presetID="27" presetClass="entr" presetSubtype="0" fill="hold" grpId="0" nodeType="clickEffect">
                                  <p:stCondLst>
                                    <p:cond delay="0"/>
                                  </p:stCondLst>
                                  <p:iterate type="lt">
                                    <p:tmPct val="50000"/>
                                  </p:iterate>
                                  <p:childTnLst>
                                    <p:set>
                                      <p:cBhvr>
                                        <p:cTn id="140" dur="1" fill="hold">
                                          <p:stCondLst>
                                            <p:cond delay="0"/>
                                          </p:stCondLst>
                                        </p:cTn>
                                        <p:tgtEl>
                                          <p:spTgt spid="31792"/>
                                        </p:tgtEl>
                                        <p:attrNameLst>
                                          <p:attrName>style.visibility</p:attrName>
                                        </p:attrNameLst>
                                      </p:cBhvr>
                                      <p:to>
                                        <p:strVal val="visible"/>
                                      </p:to>
                                    </p:set>
                                    <p:anim calcmode="discrete" valueType="clr">
                                      <p:cBhvr override="childStyle">
                                        <p:cTn id="141" dur="500"/>
                                        <p:tgtEl>
                                          <p:spTgt spid="31792"/>
                                        </p:tgtEl>
                                        <p:attrNameLst>
                                          <p:attrName>style.color</p:attrName>
                                        </p:attrNameLst>
                                      </p:cBhvr>
                                      <p:tavLst>
                                        <p:tav tm="0">
                                          <p:val>
                                            <p:clrVal>
                                              <a:schemeClr val="accent2"/>
                                            </p:clrVal>
                                          </p:val>
                                        </p:tav>
                                        <p:tav tm="50000">
                                          <p:val>
                                            <p:clrVal>
                                              <a:schemeClr val="hlink"/>
                                            </p:clrVal>
                                          </p:val>
                                        </p:tav>
                                      </p:tavLst>
                                    </p:anim>
                                    <p:anim calcmode="discrete" valueType="clr">
                                      <p:cBhvr>
                                        <p:cTn id="142" dur="500"/>
                                        <p:tgtEl>
                                          <p:spTgt spid="31792"/>
                                        </p:tgtEl>
                                        <p:attrNameLst>
                                          <p:attrName>fillcolor</p:attrName>
                                        </p:attrNameLst>
                                      </p:cBhvr>
                                      <p:tavLst>
                                        <p:tav tm="0">
                                          <p:val>
                                            <p:clrVal>
                                              <a:schemeClr val="accent2"/>
                                            </p:clrVal>
                                          </p:val>
                                        </p:tav>
                                        <p:tav tm="50000">
                                          <p:val>
                                            <p:clrVal>
                                              <a:schemeClr val="hlink"/>
                                            </p:clrVal>
                                          </p:val>
                                        </p:tav>
                                      </p:tavLst>
                                    </p:anim>
                                    <p:set>
                                      <p:cBhvr>
                                        <p:cTn id="143" dur="500"/>
                                        <p:tgtEl>
                                          <p:spTgt spid="31792"/>
                                        </p:tgtEl>
                                        <p:attrNameLst>
                                          <p:attrName>fill.type</p:attrName>
                                        </p:attrNameLst>
                                      </p:cBhvr>
                                      <p:to>
                                        <p:strVal val="solid"/>
                                      </p:to>
                                    </p:set>
                                  </p:childTnLst>
                                </p:cTn>
                              </p:par>
                            </p:childTnLst>
                          </p:cTn>
                        </p:par>
                      </p:childTnLst>
                    </p:cTn>
                  </p:par>
                  <p:par>
                    <p:cTn id="144" fill="hold">
                      <p:stCondLst>
                        <p:cond delay="indefinite"/>
                      </p:stCondLst>
                      <p:childTnLst>
                        <p:par>
                          <p:cTn id="145" fill="hold">
                            <p:stCondLst>
                              <p:cond delay="0"/>
                            </p:stCondLst>
                            <p:childTnLst>
                              <p:par>
                                <p:cTn id="146" presetID="22" presetClass="entr" presetSubtype="8" fill="hold" nodeType="clickEffect">
                                  <p:stCondLst>
                                    <p:cond delay="0"/>
                                  </p:stCondLst>
                                  <p:childTnLst>
                                    <p:set>
                                      <p:cBhvr>
                                        <p:cTn id="147" dur="1" fill="hold">
                                          <p:stCondLst>
                                            <p:cond delay="0"/>
                                          </p:stCondLst>
                                        </p:cTn>
                                        <p:tgtEl>
                                          <p:spTgt spid="31790"/>
                                        </p:tgtEl>
                                        <p:attrNameLst>
                                          <p:attrName>style.visibility</p:attrName>
                                        </p:attrNameLst>
                                      </p:cBhvr>
                                      <p:to>
                                        <p:strVal val="visible"/>
                                      </p:to>
                                    </p:set>
                                    <p:animEffect transition="in" filter="wipe(left)">
                                      <p:cBhvr>
                                        <p:cTn id="148" dur="500"/>
                                        <p:tgtEl>
                                          <p:spTgt spid="31790"/>
                                        </p:tgtEl>
                                      </p:cBhvr>
                                    </p:animEffect>
                                  </p:childTnLst>
                                </p:cTn>
                              </p:par>
                            </p:childTnLst>
                          </p:cTn>
                        </p:par>
                      </p:childTnLst>
                    </p:cTn>
                  </p:par>
                  <p:par>
                    <p:cTn id="149" fill="hold">
                      <p:stCondLst>
                        <p:cond delay="indefinite"/>
                      </p:stCondLst>
                      <p:childTnLst>
                        <p:par>
                          <p:cTn id="150" fill="hold">
                            <p:stCondLst>
                              <p:cond delay="0"/>
                            </p:stCondLst>
                            <p:childTnLst>
                              <p:par>
                                <p:cTn id="151" presetID="1" presetClass="exit" presetSubtype="0" fill="hold" nodeType="clickEffect">
                                  <p:stCondLst>
                                    <p:cond delay="0"/>
                                  </p:stCondLst>
                                  <p:childTnLst>
                                    <p:set>
                                      <p:cBhvr>
                                        <p:cTn id="152" dur="1" fill="hold">
                                          <p:stCondLst>
                                            <p:cond delay="0"/>
                                          </p:stCondLst>
                                        </p:cTn>
                                        <p:tgtEl>
                                          <p:spTgt spid="31757"/>
                                        </p:tgtEl>
                                        <p:attrNameLst>
                                          <p:attrName>style.visibility</p:attrName>
                                        </p:attrNameLst>
                                      </p:cBhvr>
                                      <p:to>
                                        <p:strVal val="hidden"/>
                                      </p:to>
                                    </p:set>
                                  </p:childTnLst>
                                </p:cTn>
                              </p:par>
                            </p:childTnLst>
                          </p:cTn>
                        </p:par>
                      </p:childTnLst>
                    </p:cTn>
                  </p:par>
                  <p:par>
                    <p:cTn id="153" fill="hold">
                      <p:stCondLst>
                        <p:cond delay="indefinite"/>
                      </p:stCondLst>
                      <p:childTnLst>
                        <p:par>
                          <p:cTn id="154" fill="hold">
                            <p:stCondLst>
                              <p:cond delay="0"/>
                            </p:stCondLst>
                            <p:childTnLst>
                              <p:par>
                                <p:cTn id="155" presetID="22" presetClass="entr" presetSubtype="8" fill="hold" nodeType="clickEffect">
                                  <p:stCondLst>
                                    <p:cond delay="0"/>
                                  </p:stCondLst>
                                  <p:childTnLst>
                                    <p:set>
                                      <p:cBhvr>
                                        <p:cTn id="156" dur="1" fill="hold">
                                          <p:stCondLst>
                                            <p:cond delay="0"/>
                                          </p:stCondLst>
                                        </p:cTn>
                                        <p:tgtEl>
                                          <p:spTgt spid="31769"/>
                                        </p:tgtEl>
                                        <p:attrNameLst>
                                          <p:attrName>style.visibility</p:attrName>
                                        </p:attrNameLst>
                                      </p:cBhvr>
                                      <p:to>
                                        <p:strVal val="visible"/>
                                      </p:to>
                                    </p:set>
                                    <p:animEffect transition="in" filter="wipe(left)">
                                      <p:cBhvr>
                                        <p:cTn id="157" dur="500"/>
                                        <p:tgtEl>
                                          <p:spTgt spid="31769"/>
                                        </p:tgtEl>
                                      </p:cBhvr>
                                    </p:animEffect>
                                  </p:childTnLst>
                                </p:cTn>
                              </p:par>
                            </p:childTnLst>
                          </p:cTn>
                        </p:par>
                      </p:childTnLst>
                    </p:cTn>
                  </p:par>
                  <p:par>
                    <p:cTn id="158" fill="hold">
                      <p:stCondLst>
                        <p:cond delay="indefinite"/>
                      </p:stCondLst>
                      <p:childTnLst>
                        <p:par>
                          <p:cTn id="159" fill="hold">
                            <p:stCondLst>
                              <p:cond delay="0"/>
                            </p:stCondLst>
                            <p:childTnLst>
                              <p:par>
                                <p:cTn id="160" presetID="16" presetClass="entr" presetSubtype="42" fill="hold" nodeType="clickEffect">
                                  <p:stCondLst>
                                    <p:cond delay="0"/>
                                  </p:stCondLst>
                                  <p:childTnLst>
                                    <p:set>
                                      <p:cBhvr>
                                        <p:cTn id="161" dur="1" fill="hold">
                                          <p:stCondLst>
                                            <p:cond delay="0"/>
                                          </p:stCondLst>
                                        </p:cTn>
                                        <p:tgtEl>
                                          <p:spTgt spid="31773"/>
                                        </p:tgtEl>
                                        <p:attrNameLst>
                                          <p:attrName>style.visibility</p:attrName>
                                        </p:attrNameLst>
                                      </p:cBhvr>
                                      <p:to>
                                        <p:strVal val="visible"/>
                                      </p:to>
                                    </p:set>
                                    <p:animEffect transition="in" filter="barn(outHorizontal)">
                                      <p:cBhvr>
                                        <p:cTn id="162" dur="500"/>
                                        <p:tgtEl>
                                          <p:spTgt spid="31773"/>
                                        </p:tgtEl>
                                      </p:cBhvr>
                                    </p:animEffect>
                                  </p:childTnLst>
                                </p:cTn>
                              </p:par>
                            </p:childTnLst>
                          </p:cTn>
                        </p:par>
                      </p:childTnLst>
                    </p:cTn>
                  </p:par>
                  <p:par>
                    <p:cTn id="163" fill="hold">
                      <p:stCondLst>
                        <p:cond delay="indefinite"/>
                      </p:stCondLst>
                      <p:childTnLst>
                        <p:par>
                          <p:cTn id="164" fill="hold">
                            <p:stCondLst>
                              <p:cond delay="0"/>
                            </p:stCondLst>
                            <p:childTnLst>
                              <p:par>
                                <p:cTn id="165" presetID="16" presetClass="entr" presetSubtype="42" fill="hold" nodeType="clickEffect">
                                  <p:stCondLst>
                                    <p:cond delay="0"/>
                                  </p:stCondLst>
                                  <p:childTnLst>
                                    <p:set>
                                      <p:cBhvr>
                                        <p:cTn id="166" dur="1" fill="hold">
                                          <p:stCondLst>
                                            <p:cond delay="0"/>
                                          </p:stCondLst>
                                        </p:cTn>
                                        <p:tgtEl>
                                          <p:spTgt spid="31774"/>
                                        </p:tgtEl>
                                        <p:attrNameLst>
                                          <p:attrName>style.visibility</p:attrName>
                                        </p:attrNameLst>
                                      </p:cBhvr>
                                      <p:to>
                                        <p:strVal val="visible"/>
                                      </p:to>
                                    </p:set>
                                    <p:animEffect transition="in" filter="barn(outHorizontal)">
                                      <p:cBhvr>
                                        <p:cTn id="167" dur="500"/>
                                        <p:tgtEl>
                                          <p:spTgt spid="31774"/>
                                        </p:tgtEl>
                                      </p:cBhvr>
                                    </p:animEffect>
                                  </p:childTnLst>
                                </p:cTn>
                              </p:par>
                            </p:childTnLst>
                          </p:cTn>
                        </p:par>
                      </p:childTnLst>
                    </p:cTn>
                  </p:par>
                  <p:par>
                    <p:cTn id="168" fill="hold">
                      <p:stCondLst>
                        <p:cond delay="indefinite"/>
                      </p:stCondLst>
                      <p:childTnLst>
                        <p:par>
                          <p:cTn id="169" fill="hold">
                            <p:stCondLst>
                              <p:cond delay="0"/>
                            </p:stCondLst>
                            <p:childTnLst>
                              <p:par>
                                <p:cTn id="170" presetID="22" presetClass="entr" presetSubtype="8" fill="hold" nodeType="clickEffect">
                                  <p:stCondLst>
                                    <p:cond delay="0"/>
                                  </p:stCondLst>
                                  <p:childTnLst>
                                    <p:set>
                                      <p:cBhvr>
                                        <p:cTn id="171" dur="1" fill="hold">
                                          <p:stCondLst>
                                            <p:cond delay="0"/>
                                          </p:stCondLst>
                                        </p:cTn>
                                        <p:tgtEl>
                                          <p:spTgt spid="31794"/>
                                        </p:tgtEl>
                                        <p:attrNameLst>
                                          <p:attrName>style.visibility</p:attrName>
                                        </p:attrNameLst>
                                      </p:cBhvr>
                                      <p:to>
                                        <p:strVal val="visible"/>
                                      </p:to>
                                    </p:set>
                                    <p:animEffect transition="in" filter="wipe(left)">
                                      <p:cBhvr>
                                        <p:cTn id="172" dur="500"/>
                                        <p:tgtEl>
                                          <p:spTgt spid="317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8" grpId="0"/>
      <p:bldP spid="31752" grpId="0"/>
      <p:bldP spid="31753" grpId="0"/>
      <p:bldP spid="31764" grpId="0"/>
      <p:bldP spid="31768" grpId="0"/>
      <p:bldP spid="31791" grpId="0"/>
      <p:bldP spid="31792" grpId="0"/>
      <p:bldP spid="31795" grpId="0"/>
      <p:bldP spid="3179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图片 32769" descr="角接触球轴承反装模型1"/>
          <p:cNvPicPr>
            <a:picLocks noChangeAspect="1"/>
          </p:cNvPicPr>
          <p:nvPr/>
        </p:nvPicPr>
        <p:blipFill>
          <a:blip r:embed="rId3">
            <a:clrChange>
              <a:clrFrom>
                <a:srgbClr val="FFFFFF"/>
              </a:clrFrom>
              <a:clrTo>
                <a:srgbClr val="FFFFFF">
                  <a:alpha val="0"/>
                </a:srgbClr>
              </a:clrTo>
            </a:clrChange>
          </a:blip>
          <a:srcRect l="3966" t="7184" r="31337" b="61267"/>
          <a:stretch>
            <a:fillRect/>
          </a:stretch>
        </p:blipFill>
        <p:spPr>
          <a:xfrm>
            <a:off x="4716463" y="2021205"/>
            <a:ext cx="3886200" cy="1044575"/>
          </a:xfrm>
          <a:prstGeom prst="rect">
            <a:avLst/>
          </a:prstGeom>
          <a:noFill/>
          <a:ln w="9525">
            <a:noFill/>
          </a:ln>
        </p:spPr>
      </p:pic>
      <p:sp>
        <p:nvSpPr>
          <p:cNvPr id="31746" name="文本框 32770"/>
          <p:cNvSpPr txBox="1"/>
          <p:nvPr/>
        </p:nvSpPr>
        <p:spPr>
          <a:xfrm>
            <a:off x="0" y="1376680"/>
            <a:ext cx="2438400" cy="457200"/>
          </a:xfrm>
          <a:prstGeom prst="rect">
            <a:avLst/>
          </a:prstGeom>
          <a:noFill/>
          <a:ln w="9525">
            <a:noFill/>
          </a:ln>
        </p:spPr>
        <p:txBody>
          <a:bodyPr anchor="t">
            <a:spAutoFit/>
          </a:bodyPr>
          <a:lstStyle/>
          <a:p>
            <a:pPr>
              <a:spcBef>
                <a:spcPct val="50000"/>
              </a:spcBef>
            </a:pPr>
            <a:endParaRPr lang="zh-CN" altLang="en-US" sz="2400">
              <a:latin typeface="Tahoma" panose="020B0604030504040204" pitchFamily="2" charset="0"/>
              <a:ea typeface="宋体" panose="02010600030101010101" pitchFamily="2" charset="-122"/>
            </a:endParaRPr>
          </a:p>
        </p:txBody>
      </p:sp>
      <p:sp>
        <p:nvSpPr>
          <p:cNvPr id="32772" name="文本框 32771"/>
          <p:cNvSpPr txBox="1"/>
          <p:nvPr/>
        </p:nvSpPr>
        <p:spPr>
          <a:xfrm>
            <a:off x="1428750" y="1260793"/>
            <a:ext cx="1911350" cy="519112"/>
          </a:xfrm>
          <a:prstGeom prst="rect">
            <a:avLst/>
          </a:prstGeom>
          <a:noFill/>
          <a:ln w="9525">
            <a:noFill/>
          </a:ln>
        </p:spPr>
        <p:txBody>
          <a:bodyPr anchor="t">
            <a:spAutoFit/>
          </a:bodyPr>
          <a:lstStyle/>
          <a:p>
            <a:pPr>
              <a:spcBef>
                <a:spcPct val="50000"/>
              </a:spcBef>
            </a:pPr>
            <a:r>
              <a:rPr lang="zh-CN" altLang="en-US">
                <a:solidFill>
                  <a:srgbClr val="FF0000"/>
                </a:solidFill>
                <a:latin typeface="Tahoma" panose="020B0604030504040204" pitchFamily="2" charset="0"/>
                <a:ea typeface="隶书" panose="02010509060101010101" pitchFamily="1" charset="-122"/>
              </a:rPr>
              <a:t>反装</a:t>
            </a:r>
          </a:p>
        </p:txBody>
      </p:sp>
      <p:sp>
        <p:nvSpPr>
          <p:cNvPr id="32773" name="直接连接符 32772"/>
          <p:cNvSpPr/>
          <p:nvPr/>
        </p:nvSpPr>
        <p:spPr>
          <a:xfrm>
            <a:off x="6248400" y="2462530"/>
            <a:ext cx="914400" cy="0"/>
          </a:xfrm>
          <a:prstGeom prst="line">
            <a:avLst/>
          </a:prstGeom>
          <a:ln w="38100" cap="flat" cmpd="sng">
            <a:solidFill>
              <a:schemeClr val="folHlink"/>
            </a:solidFill>
            <a:prstDash val="solid"/>
            <a:miter/>
            <a:headEnd type="none" w="med" len="med"/>
            <a:tailEnd type="triangle" w="med" len="lg"/>
          </a:ln>
        </p:spPr>
        <p:txBody>
          <a:bodyPr anchor="t"/>
          <a:lstStyle/>
          <a:p>
            <a:endParaRPr lang="zh-CN" altLang="en-US">
              <a:latin typeface="Times New Roman" panose="02020603050405020304" pitchFamily="2" charset="0"/>
              <a:ea typeface="宋体" panose="02010600030101010101" pitchFamily="2" charset="-122"/>
            </a:endParaRPr>
          </a:p>
        </p:txBody>
      </p:sp>
      <p:graphicFrame>
        <p:nvGraphicFramePr>
          <p:cNvPr id="32774" name="对象 32773"/>
          <p:cNvGraphicFramePr>
            <a:graphicFrameLocks noChangeAspect="1"/>
          </p:cNvGraphicFramePr>
          <p:nvPr/>
        </p:nvGraphicFramePr>
        <p:xfrm>
          <a:off x="6507163" y="1871980"/>
          <a:ext cx="473075" cy="503238"/>
        </p:xfrm>
        <a:graphic>
          <a:graphicData uri="http://schemas.openxmlformats.org/presentationml/2006/ole">
            <mc:AlternateContent xmlns:mc="http://schemas.openxmlformats.org/markup-compatibility/2006">
              <mc:Choice xmlns:v="urn:schemas-microsoft-com:vml" Requires="v">
                <p:oleObj spid="_x0000_s8205" r:id="rId4" imgW="203835" imgH="216535" progId="Equation.3">
                  <p:embed/>
                </p:oleObj>
              </mc:Choice>
              <mc:Fallback>
                <p:oleObj r:id="rId4" imgW="203835" imgH="216535" progId="Equation.3">
                  <p:embed/>
                  <p:pic>
                    <p:nvPicPr>
                      <p:cNvPr id="0" name="图片 3115"/>
                      <p:cNvPicPr/>
                      <p:nvPr/>
                    </p:nvPicPr>
                    <p:blipFill>
                      <a:blip r:embed="rId5">
                        <a:clrChange>
                          <a:clrFrom>
                            <a:srgbClr val="000000"/>
                          </a:clrFrom>
                          <a:clrTo>
                            <a:srgbClr val="000099"/>
                          </a:clrTo>
                        </a:clrChange>
                      </a:blip>
                      <a:stretch>
                        <a:fillRect/>
                      </a:stretch>
                    </p:blipFill>
                    <p:spPr>
                      <a:xfrm>
                        <a:off x="6507163" y="1871980"/>
                        <a:ext cx="473075" cy="503238"/>
                      </a:xfrm>
                      <a:prstGeom prst="rect">
                        <a:avLst/>
                      </a:prstGeom>
                      <a:noFill/>
                      <a:ln w="38100">
                        <a:noFill/>
                        <a:miter/>
                      </a:ln>
                    </p:spPr>
                  </p:pic>
                </p:oleObj>
              </mc:Fallback>
            </mc:AlternateContent>
          </a:graphicData>
        </a:graphic>
      </p:graphicFrame>
      <p:sp>
        <p:nvSpPr>
          <p:cNvPr id="32775" name="文本框 32774"/>
          <p:cNvSpPr txBox="1"/>
          <p:nvPr/>
        </p:nvSpPr>
        <p:spPr>
          <a:xfrm>
            <a:off x="681038" y="3529330"/>
            <a:ext cx="1600200" cy="457200"/>
          </a:xfrm>
          <a:prstGeom prst="rect">
            <a:avLst/>
          </a:prstGeom>
          <a:noFill/>
          <a:ln w="9525">
            <a:noFill/>
          </a:ln>
        </p:spPr>
        <p:txBody>
          <a:bodyPr anchor="t">
            <a:spAutoFit/>
          </a:bodyPr>
          <a:lstStyle/>
          <a:p>
            <a:pPr>
              <a:spcBef>
                <a:spcPct val="50000"/>
              </a:spcBef>
            </a:pPr>
            <a:r>
              <a:rPr lang="en-US" altLang="zh-CN" sz="2400">
                <a:latin typeface="Times New Roman" panose="02020603050405020304" pitchFamily="2" charset="0"/>
                <a:ea typeface="华文中宋" panose="02010600040101010101" pitchFamily="2" charset="-122"/>
              </a:rPr>
              <a:t>1</a:t>
            </a:r>
            <a:r>
              <a:rPr lang="zh-CN" altLang="en-US" sz="2400">
                <a:latin typeface="Times New Roman" panose="02020603050405020304" pitchFamily="2" charset="0"/>
                <a:ea typeface="华文中宋" panose="02010600040101010101" pitchFamily="2" charset="-122"/>
              </a:rPr>
              <a:t>）</a:t>
            </a:r>
            <a:r>
              <a:rPr lang="zh-CN" altLang="en-US" sz="2400">
                <a:latin typeface="Tahoma" panose="020B0604030504040204" pitchFamily="2" charset="0"/>
                <a:ea typeface="华文中宋" panose="02010600040101010101" pitchFamily="2" charset="-122"/>
              </a:rPr>
              <a:t>若</a:t>
            </a:r>
          </a:p>
        </p:txBody>
      </p:sp>
      <p:graphicFrame>
        <p:nvGraphicFramePr>
          <p:cNvPr id="32776" name="对象 32775"/>
          <p:cNvGraphicFramePr>
            <a:graphicFrameLocks noChangeAspect="1"/>
          </p:cNvGraphicFramePr>
          <p:nvPr/>
        </p:nvGraphicFramePr>
        <p:xfrm>
          <a:off x="1754188" y="3532505"/>
          <a:ext cx="2155825" cy="495300"/>
        </p:xfrm>
        <a:graphic>
          <a:graphicData uri="http://schemas.openxmlformats.org/presentationml/2006/ole">
            <mc:AlternateContent xmlns:mc="http://schemas.openxmlformats.org/markup-compatibility/2006">
              <mc:Choice xmlns:v="urn:schemas-microsoft-com:vml" Requires="v">
                <p:oleObj spid="_x0000_s8206" r:id="rId6" imgW="864235" imgH="228600" progId="Equation.3">
                  <p:embed/>
                </p:oleObj>
              </mc:Choice>
              <mc:Fallback>
                <p:oleObj r:id="rId6" imgW="864235" imgH="228600" progId="Equation.3">
                  <p:embed/>
                  <p:pic>
                    <p:nvPicPr>
                      <p:cNvPr id="0" name="图片 3116"/>
                      <p:cNvPicPr/>
                      <p:nvPr/>
                    </p:nvPicPr>
                    <p:blipFill>
                      <a:blip r:embed="rId7"/>
                      <a:stretch>
                        <a:fillRect/>
                      </a:stretch>
                    </p:blipFill>
                    <p:spPr>
                      <a:xfrm>
                        <a:off x="1754188" y="3532505"/>
                        <a:ext cx="2155825" cy="495300"/>
                      </a:xfrm>
                      <a:prstGeom prst="rect">
                        <a:avLst/>
                      </a:prstGeom>
                      <a:noFill/>
                      <a:ln w="38100">
                        <a:noFill/>
                        <a:miter/>
                      </a:ln>
                    </p:spPr>
                  </p:pic>
                </p:oleObj>
              </mc:Fallback>
            </mc:AlternateContent>
          </a:graphicData>
        </a:graphic>
      </p:graphicFrame>
      <p:sp>
        <p:nvSpPr>
          <p:cNvPr id="32777" name="文本框 32776"/>
          <p:cNvSpPr txBox="1"/>
          <p:nvPr/>
        </p:nvSpPr>
        <p:spPr>
          <a:xfrm>
            <a:off x="4892675" y="2918143"/>
            <a:ext cx="685800" cy="457200"/>
          </a:xfrm>
          <a:prstGeom prst="rect">
            <a:avLst/>
          </a:prstGeom>
          <a:noFill/>
          <a:ln w="9525">
            <a:noFill/>
          </a:ln>
        </p:spPr>
        <p:txBody>
          <a:bodyPr anchor="t">
            <a:spAutoFit/>
          </a:bodyPr>
          <a:lstStyle/>
          <a:p>
            <a:pPr>
              <a:spcBef>
                <a:spcPct val="50000"/>
              </a:spcBef>
            </a:pPr>
            <a:r>
              <a:rPr lang="en-US" altLang="zh-CN" sz="2400" b="1">
                <a:latin typeface="Times New Roman" panose="02020603050405020304" pitchFamily="2" charset="0"/>
                <a:ea typeface="宋体" panose="02010600030101010101" pitchFamily="2" charset="-122"/>
              </a:rPr>
              <a:t>1</a:t>
            </a:r>
          </a:p>
        </p:txBody>
      </p:sp>
      <p:sp>
        <p:nvSpPr>
          <p:cNvPr id="32778" name="文本框 32777"/>
          <p:cNvSpPr txBox="1"/>
          <p:nvPr/>
        </p:nvSpPr>
        <p:spPr>
          <a:xfrm>
            <a:off x="8015288" y="2903855"/>
            <a:ext cx="533400" cy="457200"/>
          </a:xfrm>
          <a:prstGeom prst="rect">
            <a:avLst/>
          </a:prstGeom>
          <a:noFill/>
          <a:ln w="9525">
            <a:noFill/>
          </a:ln>
        </p:spPr>
        <p:txBody>
          <a:bodyPr anchor="t">
            <a:spAutoFit/>
          </a:bodyPr>
          <a:lstStyle/>
          <a:p>
            <a:pPr>
              <a:spcBef>
                <a:spcPct val="50000"/>
              </a:spcBef>
            </a:pPr>
            <a:r>
              <a:rPr lang="en-US" altLang="zh-CN" sz="2400" b="1">
                <a:latin typeface="Times New Roman" panose="02020603050405020304" pitchFamily="2" charset="0"/>
                <a:ea typeface="宋体" panose="02010600030101010101" pitchFamily="2" charset="-122"/>
              </a:rPr>
              <a:t>2</a:t>
            </a:r>
          </a:p>
        </p:txBody>
      </p:sp>
      <p:sp>
        <p:nvSpPr>
          <p:cNvPr id="32779" name="文本框 32778"/>
          <p:cNvSpPr txBox="1"/>
          <p:nvPr/>
        </p:nvSpPr>
        <p:spPr>
          <a:xfrm>
            <a:off x="4038600" y="3467418"/>
            <a:ext cx="4851400" cy="519112"/>
          </a:xfrm>
          <a:prstGeom prst="rect">
            <a:avLst/>
          </a:prstGeom>
          <a:noFill/>
          <a:ln w="9525">
            <a:noFill/>
          </a:ln>
        </p:spPr>
        <p:txBody>
          <a:bodyPr anchor="t">
            <a:spAutoFit/>
          </a:bodyPr>
          <a:lstStyle/>
          <a:p>
            <a:pPr>
              <a:spcBef>
                <a:spcPct val="50000"/>
              </a:spcBef>
            </a:pPr>
            <a:r>
              <a:rPr lang="zh-CN" altLang="en-US" sz="2400">
                <a:solidFill>
                  <a:schemeClr val="hlink"/>
                </a:solidFill>
                <a:latin typeface="Tahoma" panose="020B0604030504040204" pitchFamily="2" charset="0"/>
                <a:ea typeface="华文中宋" panose="02010600040101010101" pitchFamily="2" charset="-122"/>
              </a:rPr>
              <a:t>轴右移</a:t>
            </a:r>
            <a:r>
              <a:rPr lang="zh-CN" altLang="en-US" sz="2400">
                <a:solidFill>
                  <a:schemeClr val="hlink"/>
                </a:solidFill>
                <a:latin typeface="Times New Roman" panose="02020603050405020304" pitchFamily="2" charset="0"/>
                <a:ea typeface="华文中宋" panose="02010600040101010101" pitchFamily="2" charset="-122"/>
              </a:rPr>
              <a:t>趋势</a:t>
            </a:r>
            <a:r>
              <a:rPr lang="zh-CN" altLang="en-US" sz="2400">
                <a:latin typeface="Tahoma" panose="020B0604030504040204" pitchFamily="2" charset="0"/>
                <a:ea typeface="华文中宋" panose="02010600040101010101" pitchFamily="2" charset="-122"/>
              </a:rPr>
              <a:t>，轴承</a:t>
            </a:r>
            <a:r>
              <a:rPr lang="en-US" altLang="zh-CN" sz="2400" b="1">
                <a:solidFill>
                  <a:srgbClr val="FF0000"/>
                </a:solidFill>
                <a:latin typeface="Times New Roman" panose="02020603050405020304" pitchFamily="2" charset="0"/>
                <a:ea typeface="宋体" panose="02010600030101010101" pitchFamily="2" charset="-122"/>
              </a:rPr>
              <a:t>1</a:t>
            </a:r>
            <a:r>
              <a:rPr lang="zh-CN" altLang="en-US" sz="2400">
                <a:latin typeface="Tahoma" panose="020B0604030504040204" pitchFamily="2" charset="0"/>
                <a:ea typeface="华文中宋" panose="02010600040101010101" pitchFamily="2" charset="-122"/>
              </a:rPr>
              <a:t>被</a:t>
            </a:r>
            <a:r>
              <a:rPr lang="zh-CN" altLang="en-US" sz="2400">
                <a:solidFill>
                  <a:srgbClr val="FF0000"/>
                </a:solidFill>
                <a:latin typeface="Tahoma" panose="020B0604030504040204" pitchFamily="2" charset="0"/>
                <a:ea typeface="华文中宋" panose="02010600040101010101" pitchFamily="2" charset="-122"/>
              </a:rPr>
              <a:t>“</a:t>
            </a:r>
            <a:r>
              <a:rPr lang="zh-CN" altLang="en-US">
                <a:solidFill>
                  <a:srgbClr val="FF0000"/>
                </a:solidFill>
                <a:latin typeface="Tahoma" panose="020B0604030504040204" pitchFamily="2" charset="0"/>
                <a:ea typeface="隶书" panose="02010509060101010101" pitchFamily="1" charset="-122"/>
              </a:rPr>
              <a:t>压紧</a:t>
            </a:r>
            <a:r>
              <a:rPr lang="zh-CN" altLang="en-US" sz="2400">
                <a:solidFill>
                  <a:srgbClr val="FF0000"/>
                </a:solidFill>
                <a:latin typeface="Tahoma" panose="020B0604030504040204" pitchFamily="2" charset="0"/>
                <a:ea typeface="华文中宋" panose="02010600040101010101" pitchFamily="2" charset="-122"/>
              </a:rPr>
              <a:t>”</a:t>
            </a:r>
          </a:p>
        </p:txBody>
      </p:sp>
      <p:grpSp>
        <p:nvGrpSpPr>
          <p:cNvPr id="32780" name="组合 32779"/>
          <p:cNvGrpSpPr/>
          <p:nvPr/>
        </p:nvGrpSpPr>
        <p:grpSpPr>
          <a:xfrm>
            <a:off x="4210050" y="1964055"/>
            <a:ext cx="4843463" cy="577850"/>
            <a:chOff x="0" y="0"/>
            <a:chExt cx="3051" cy="364"/>
          </a:xfrm>
        </p:grpSpPr>
        <p:graphicFrame>
          <p:nvGraphicFramePr>
            <p:cNvPr id="31756" name="对象 32780"/>
            <p:cNvGraphicFramePr>
              <a:graphicFrameLocks noChangeAspect="1"/>
            </p:cNvGraphicFramePr>
            <p:nvPr/>
          </p:nvGraphicFramePr>
          <p:xfrm>
            <a:off x="2681" y="37"/>
            <a:ext cx="250" cy="282"/>
          </p:xfrm>
          <a:graphic>
            <a:graphicData uri="http://schemas.openxmlformats.org/presentationml/2006/ole">
              <mc:AlternateContent xmlns:mc="http://schemas.openxmlformats.org/markup-compatibility/2006">
                <mc:Choice xmlns:v="urn:schemas-microsoft-com:vml" Requires="v">
                  <p:oleObj spid="_x0000_s8207" r:id="rId8" imgW="229870" imgH="229870" progId="Equation.3">
                    <p:embed/>
                  </p:oleObj>
                </mc:Choice>
                <mc:Fallback>
                  <p:oleObj r:id="rId8" imgW="229870" imgH="229870" progId="Equation.3">
                    <p:embed/>
                    <p:pic>
                      <p:nvPicPr>
                        <p:cNvPr id="0" name="图片 3117"/>
                        <p:cNvPicPr/>
                        <p:nvPr/>
                      </p:nvPicPr>
                      <p:blipFill>
                        <a:blip r:embed="rId9">
                          <a:clrChange>
                            <a:clrFrom>
                              <a:srgbClr val="000000"/>
                            </a:clrFrom>
                            <a:clrTo>
                              <a:srgbClr val="FF0000"/>
                            </a:clrTo>
                          </a:clrChange>
                        </a:blip>
                        <a:stretch>
                          <a:fillRect/>
                        </a:stretch>
                      </p:blipFill>
                      <p:spPr>
                        <a:xfrm>
                          <a:off x="2681" y="37"/>
                          <a:ext cx="250" cy="282"/>
                        </a:xfrm>
                        <a:prstGeom prst="rect">
                          <a:avLst/>
                        </a:prstGeom>
                        <a:noFill/>
                        <a:ln w="38100">
                          <a:noFill/>
                          <a:miter/>
                        </a:ln>
                      </p:spPr>
                    </p:pic>
                  </p:oleObj>
                </mc:Fallback>
              </mc:AlternateContent>
            </a:graphicData>
          </a:graphic>
        </p:graphicFrame>
        <p:graphicFrame>
          <p:nvGraphicFramePr>
            <p:cNvPr id="31757" name="对象 32781"/>
            <p:cNvGraphicFramePr>
              <a:graphicFrameLocks noChangeAspect="1"/>
            </p:cNvGraphicFramePr>
            <p:nvPr/>
          </p:nvGraphicFramePr>
          <p:xfrm>
            <a:off x="64" y="0"/>
            <a:ext cx="280" cy="317"/>
          </p:xfrm>
          <a:graphic>
            <a:graphicData uri="http://schemas.openxmlformats.org/presentationml/2006/ole">
              <mc:AlternateContent xmlns:mc="http://schemas.openxmlformats.org/markup-compatibility/2006">
                <mc:Choice xmlns:v="urn:schemas-microsoft-com:vml" Requires="v">
                  <p:oleObj spid="_x0000_s8208" r:id="rId10" imgW="216535" imgH="229870" progId="Equation.3">
                    <p:embed/>
                  </p:oleObj>
                </mc:Choice>
                <mc:Fallback>
                  <p:oleObj r:id="rId10" imgW="216535" imgH="229870" progId="Equation.3">
                    <p:embed/>
                    <p:pic>
                      <p:nvPicPr>
                        <p:cNvPr id="0" name="图片 3113"/>
                        <p:cNvPicPr/>
                        <p:nvPr/>
                      </p:nvPicPr>
                      <p:blipFill>
                        <a:blip r:embed="rId11">
                          <a:clrChange>
                            <a:clrFrom>
                              <a:srgbClr val="000000"/>
                            </a:clrFrom>
                            <a:clrTo>
                              <a:srgbClr val="FF0000"/>
                            </a:clrTo>
                          </a:clrChange>
                        </a:blip>
                        <a:stretch>
                          <a:fillRect/>
                        </a:stretch>
                      </p:blipFill>
                      <p:spPr>
                        <a:xfrm>
                          <a:off x="64" y="0"/>
                          <a:ext cx="280" cy="317"/>
                        </a:xfrm>
                        <a:prstGeom prst="rect">
                          <a:avLst/>
                        </a:prstGeom>
                        <a:noFill/>
                        <a:ln w="38100">
                          <a:noFill/>
                          <a:miter/>
                        </a:ln>
                      </p:spPr>
                    </p:pic>
                  </p:oleObj>
                </mc:Fallback>
              </mc:AlternateContent>
            </a:graphicData>
          </a:graphic>
        </p:graphicFrame>
        <p:sp>
          <p:nvSpPr>
            <p:cNvPr id="31758" name="直接连接符 32782"/>
            <p:cNvSpPr/>
            <p:nvPr/>
          </p:nvSpPr>
          <p:spPr>
            <a:xfrm flipH="1">
              <a:off x="0" y="364"/>
              <a:ext cx="384" cy="0"/>
            </a:xfrm>
            <a:prstGeom prst="line">
              <a:avLst/>
            </a:prstGeom>
            <a:ln w="38100" cap="flat" cmpd="sng">
              <a:solidFill>
                <a:srgbClr val="FF0000"/>
              </a:solidFill>
              <a:prstDash val="solid"/>
              <a:miter/>
              <a:headEnd type="none" w="med" len="med"/>
              <a:tailEnd type="triangle" w="med" len="lg"/>
            </a:ln>
          </p:spPr>
          <p:txBody>
            <a:bodyPr anchor="t"/>
            <a:lstStyle/>
            <a:p>
              <a:endParaRPr lang="zh-CN" altLang="en-US">
                <a:latin typeface="Times New Roman" panose="02020603050405020304" pitchFamily="2" charset="0"/>
                <a:ea typeface="宋体" panose="02010600030101010101" pitchFamily="2" charset="-122"/>
              </a:endParaRPr>
            </a:p>
          </p:txBody>
        </p:sp>
        <p:sp>
          <p:nvSpPr>
            <p:cNvPr id="31759" name="直接连接符 32783"/>
            <p:cNvSpPr/>
            <p:nvPr/>
          </p:nvSpPr>
          <p:spPr>
            <a:xfrm>
              <a:off x="2667" y="356"/>
              <a:ext cx="384" cy="0"/>
            </a:xfrm>
            <a:prstGeom prst="line">
              <a:avLst/>
            </a:prstGeom>
            <a:ln w="38100" cap="flat" cmpd="sng">
              <a:solidFill>
                <a:srgbClr val="FF0000"/>
              </a:solidFill>
              <a:prstDash val="solid"/>
              <a:miter/>
              <a:headEnd type="none" w="med" len="med"/>
              <a:tailEnd type="triangle" w="med" len="lg"/>
            </a:ln>
          </p:spPr>
          <p:txBody>
            <a:bodyPr anchor="t"/>
            <a:lstStyle/>
            <a:p>
              <a:endParaRPr lang="zh-CN" altLang="en-US">
                <a:latin typeface="Times New Roman" panose="02020603050405020304" pitchFamily="2" charset="0"/>
                <a:ea typeface="宋体" panose="02010600030101010101" pitchFamily="2" charset="-122"/>
              </a:endParaRPr>
            </a:p>
          </p:txBody>
        </p:sp>
      </p:grpSp>
      <p:graphicFrame>
        <p:nvGraphicFramePr>
          <p:cNvPr id="32785" name="对象 32784"/>
          <p:cNvGraphicFramePr>
            <a:graphicFrameLocks noChangeAspect="1"/>
          </p:cNvGraphicFramePr>
          <p:nvPr/>
        </p:nvGraphicFramePr>
        <p:xfrm>
          <a:off x="925513" y="4273868"/>
          <a:ext cx="2817812" cy="539750"/>
        </p:xfrm>
        <a:graphic>
          <a:graphicData uri="http://schemas.openxmlformats.org/presentationml/2006/ole">
            <mc:AlternateContent xmlns:mc="http://schemas.openxmlformats.org/markup-compatibility/2006">
              <mc:Choice xmlns:v="urn:schemas-microsoft-com:vml" Requires="v">
                <p:oleObj spid="_x0000_s8209" r:id="rId12" imgW="1195070" imgH="228600" progId="Equation.3">
                  <p:embed/>
                </p:oleObj>
              </mc:Choice>
              <mc:Fallback>
                <p:oleObj r:id="rId12" imgW="1195070" imgH="228600" progId="Equation.3">
                  <p:embed/>
                  <p:pic>
                    <p:nvPicPr>
                      <p:cNvPr id="0" name="图片 3120"/>
                      <p:cNvPicPr/>
                      <p:nvPr/>
                    </p:nvPicPr>
                    <p:blipFill>
                      <a:blip r:embed="rId13"/>
                      <a:stretch>
                        <a:fillRect/>
                      </a:stretch>
                    </p:blipFill>
                    <p:spPr>
                      <a:xfrm>
                        <a:off x="925513" y="4273868"/>
                        <a:ext cx="2817812" cy="539750"/>
                      </a:xfrm>
                      <a:prstGeom prst="rect">
                        <a:avLst/>
                      </a:prstGeom>
                      <a:noFill/>
                      <a:ln w="38100">
                        <a:noFill/>
                        <a:miter/>
                      </a:ln>
                    </p:spPr>
                  </p:pic>
                </p:oleObj>
              </mc:Fallback>
            </mc:AlternateContent>
          </a:graphicData>
        </a:graphic>
      </p:graphicFrame>
      <p:graphicFrame>
        <p:nvGraphicFramePr>
          <p:cNvPr id="32786" name="对象 32785"/>
          <p:cNvGraphicFramePr>
            <a:graphicFrameLocks noChangeAspect="1"/>
          </p:cNvGraphicFramePr>
          <p:nvPr/>
        </p:nvGraphicFramePr>
        <p:xfrm>
          <a:off x="4648200" y="4026218"/>
          <a:ext cx="3514725" cy="1054100"/>
        </p:xfrm>
        <a:graphic>
          <a:graphicData uri="http://schemas.openxmlformats.org/presentationml/2006/ole">
            <mc:AlternateContent xmlns:mc="http://schemas.openxmlformats.org/markup-compatibility/2006">
              <mc:Choice xmlns:v="urn:schemas-microsoft-com:vml" Requires="v">
                <p:oleObj spid="_x0000_s8210" r:id="rId14" imgW="1525905" imgH="457835" progId="Equation.3">
                  <p:embed/>
                </p:oleObj>
              </mc:Choice>
              <mc:Fallback>
                <p:oleObj r:id="rId14" imgW="1525905" imgH="457835" progId="Equation.3">
                  <p:embed/>
                  <p:pic>
                    <p:nvPicPr>
                      <p:cNvPr id="0" name="图片 3121"/>
                      <p:cNvPicPr/>
                      <p:nvPr/>
                    </p:nvPicPr>
                    <p:blipFill>
                      <a:blip r:embed="rId15"/>
                      <a:stretch>
                        <a:fillRect/>
                      </a:stretch>
                    </p:blipFill>
                    <p:spPr>
                      <a:xfrm>
                        <a:off x="4648200" y="4026218"/>
                        <a:ext cx="3514725" cy="1054100"/>
                      </a:xfrm>
                      <a:prstGeom prst="rect">
                        <a:avLst/>
                      </a:prstGeom>
                      <a:noFill/>
                      <a:ln w="38100">
                        <a:noFill/>
                        <a:miter/>
                      </a:ln>
                    </p:spPr>
                  </p:pic>
                </p:oleObj>
              </mc:Fallback>
            </mc:AlternateContent>
          </a:graphicData>
        </a:graphic>
      </p:graphicFrame>
      <p:sp>
        <p:nvSpPr>
          <p:cNvPr id="32787" name="文本框 32786"/>
          <p:cNvSpPr txBox="1"/>
          <p:nvPr/>
        </p:nvSpPr>
        <p:spPr>
          <a:xfrm>
            <a:off x="638175" y="5181918"/>
            <a:ext cx="1066800" cy="457200"/>
          </a:xfrm>
          <a:prstGeom prst="rect">
            <a:avLst/>
          </a:prstGeom>
          <a:noFill/>
          <a:ln w="9525">
            <a:noFill/>
          </a:ln>
        </p:spPr>
        <p:txBody>
          <a:bodyPr anchor="t">
            <a:spAutoFit/>
          </a:bodyPr>
          <a:lstStyle/>
          <a:p>
            <a:pPr>
              <a:spcBef>
                <a:spcPct val="50000"/>
              </a:spcBef>
            </a:pPr>
            <a:r>
              <a:rPr lang="en-US" altLang="zh-CN" sz="2400">
                <a:latin typeface="Times New Roman" panose="02020603050405020304" pitchFamily="2" charset="0"/>
                <a:ea typeface="宋体" panose="02010600030101010101" pitchFamily="2" charset="-122"/>
              </a:rPr>
              <a:t>2</a:t>
            </a:r>
            <a:r>
              <a:rPr lang="zh-CN" altLang="en-US" sz="2400">
                <a:latin typeface="Times New Roman" panose="02020603050405020304" pitchFamily="2" charset="0"/>
                <a:ea typeface="宋体" panose="02010600030101010101" pitchFamily="2" charset="-122"/>
              </a:rPr>
              <a:t>）</a:t>
            </a:r>
            <a:r>
              <a:rPr lang="zh-CN" altLang="en-US" sz="2400">
                <a:latin typeface="Tahoma" panose="020B0604030504040204" pitchFamily="2" charset="0"/>
                <a:ea typeface="华文中宋" panose="02010600040101010101" pitchFamily="2" charset="-122"/>
              </a:rPr>
              <a:t>若</a:t>
            </a:r>
          </a:p>
        </p:txBody>
      </p:sp>
      <p:graphicFrame>
        <p:nvGraphicFramePr>
          <p:cNvPr id="32788" name="对象 32787"/>
          <p:cNvGraphicFramePr>
            <a:graphicFrameLocks noChangeAspect="1"/>
          </p:cNvGraphicFramePr>
          <p:nvPr/>
        </p:nvGraphicFramePr>
        <p:xfrm>
          <a:off x="1655763" y="5169218"/>
          <a:ext cx="2457450" cy="512762"/>
        </p:xfrm>
        <a:graphic>
          <a:graphicData uri="http://schemas.openxmlformats.org/presentationml/2006/ole">
            <mc:AlternateContent xmlns:mc="http://schemas.openxmlformats.org/markup-compatibility/2006">
              <mc:Choice xmlns:v="urn:schemas-microsoft-com:vml" Requires="v">
                <p:oleObj spid="_x0000_s8211" r:id="rId16" imgW="851535" imgH="228600" progId="Equation.3">
                  <p:embed/>
                </p:oleObj>
              </mc:Choice>
              <mc:Fallback>
                <p:oleObj r:id="rId16" imgW="851535" imgH="228600" progId="Equation.3">
                  <p:embed/>
                  <p:pic>
                    <p:nvPicPr>
                      <p:cNvPr id="0" name="图片 3126"/>
                      <p:cNvPicPr/>
                      <p:nvPr/>
                    </p:nvPicPr>
                    <p:blipFill>
                      <a:blip r:embed="rId17"/>
                      <a:stretch>
                        <a:fillRect/>
                      </a:stretch>
                    </p:blipFill>
                    <p:spPr>
                      <a:xfrm>
                        <a:off x="1655763" y="5169218"/>
                        <a:ext cx="2457450" cy="512762"/>
                      </a:xfrm>
                      <a:prstGeom prst="rect">
                        <a:avLst/>
                      </a:prstGeom>
                      <a:noFill/>
                      <a:ln w="38100">
                        <a:noFill/>
                        <a:miter/>
                      </a:ln>
                    </p:spPr>
                  </p:pic>
                </p:oleObj>
              </mc:Fallback>
            </mc:AlternateContent>
          </a:graphicData>
        </a:graphic>
      </p:graphicFrame>
      <p:sp>
        <p:nvSpPr>
          <p:cNvPr id="32789" name="文本框 32788"/>
          <p:cNvSpPr txBox="1"/>
          <p:nvPr/>
        </p:nvSpPr>
        <p:spPr>
          <a:xfrm>
            <a:off x="4114800" y="5120005"/>
            <a:ext cx="4514850" cy="519113"/>
          </a:xfrm>
          <a:prstGeom prst="rect">
            <a:avLst/>
          </a:prstGeom>
          <a:noFill/>
          <a:ln w="9525">
            <a:noFill/>
          </a:ln>
        </p:spPr>
        <p:txBody>
          <a:bodyPr anchor="t">
            <a:spAutoFit/>
          </a:bodyPr>
          <a:lstStyle/>
          <a:p>
            <a:pPr>
              <a:spcBef>
                <a:spcPct val="50000"/>
              </a:spcBef>
            </a:pPr>
            <a:r>
              <a:rPr lang="zh-CN" altLang="en-US" sz="2400">
                <a:solidFill>
                  <a:schemeClr val="hlink"/>
                </a:solidFill>
                <a:latin typeface="Tahoma" panose="020B0604030504040204" pitchFamily="2" charset="0"/>
                <a:ea typeface="华文中宋" panose="02010600040101010101" pitchFamily="2" charset="-122"/>
              </a:rPr>
              <a:t>轴左移趋势</a:t>
            </a:r>
            <a:r>
              <a:rPr lang="zh-CN" altLang="en-US" sz="2400">
                <a:latin typeface="Tahoma" panose="020B0604030504040204" pitchFamily="2" charset="0"/>
                <a:ea typeface="华文中宋" panose="02010600040101010101" pitchFamily="2" charset="-122"/>
              </a:rPr>
              <a:t>，轴承</a:t>
            </a:r>
            <a:r>
              <a:rPr lang="en-US" altLang="zh-CN" sz="2400" b="1">
                <a:solidFill>
                  <a:srgbClr val="FF0000"/>
                </a:solidFill>
                <a:latin typeface="Times New Roman" panose="02020603050405020304" pitchFamily="2" charset="0"/>
                <a:ea typeface="宋体" panose="02010600030101010101" pitchFamily="2" charset="-122"/>
              </a:rPr>
              <a:t>2</a:t>
            </a:r>
            <a:r>
              <a:rPr lang="zh-CN" altLang="en-US" sz="2400">
                <a:latin typeface="Tahoma" panose="020B0604030504040204" pitchFamily="2" charset="0"/>
                <a:ea typeface="华文中宋" panose="02010600040101010101" pitchFamily="2" charset="-122"/>
              </a:rPr>
              <a:t>被</a:t>
            </a:r>
            <a:r>
              <a:rPr lang="zh-CN" altLang="en-US" sz="2400">
                <a:solidFill>
                  <a:srgbClr val="FF0000"/>
                </a:solidFill>
                <a:latin typeface="Tahoma" panose="020B0604030504040204" pitchFamily="2" charset="0"/>
                <a:ea typeface="华文中宋" panose="02010600040101010101" pitchFamily="2" charset="-122"/>
              </a:rPr>
              <a:t>“</a:t>
            </a:r>
            <a:r>
              <a:rPr lang="zh-CN" altLang="en-US">
                <a:solidFill>
                  <a:srgbClr val="FF0000"/>
                </a:solidFill>
                <a:latin typeface="Tahoma" panose="020B0604030504040204" pitchFamily="2" charset="0"/>
                <a:ea typeface="隶书" panose="02010509060101010101" pitchFamily="1" charset="-122"/>
              </a:rPr>
              <a:t>压紧</a:t>
            </a:r>
            <a:r>
              <a:rPr lang="zh-CN" altLang="en-US" sz="2400">
                <a:solidFill>
                  <a:srgbClr val="FF0000"/>
                </a:solidFill>
                <a:latin typeface="Tahoma" panose="020B0604030504040204" pitchFamily="2" charset="0"/>
                <a:ea typeface="华文中宋" panose="02010600040101010101" pitchFamily="2" charset="-122"/>
              </a:rPr>
              <a:t>”</a:t>
            </a:r>
          </a:p>
        </p:txBody>
      </p:sp>
      <p:grpSp>
        <p:nvGrpSpPr>
          <p:cNvPr id="32790" name="组合 32789"/>
          <p:cNvGrpSpPr/>
          <p:nvPr/>
        </p:nvGrpSpPr>
        <p:grpSpPr>
          <a:xfrm>
            <a:off x="5138738" y="1602105"/>
            <a:ext cx="639762" cy="1230313"/>
            <a:chOff x="0" y="0"/>
            <a:chExt cx="403" cy="775"/>
          </a:xfrm>
        </p:grpSpPr>
        <p:grpSp>
          <p:nvGrpSpPr>
            <p:cNvPr id="31766" name="组合 32790"/>
            <p:cNvGrpSpPr/>
            <p:nvPr/>
          </p:nvGrpSpPr>
          <p:grpSpPr>
            <a:xfrm>
              <a:off x="0" y="353"/>
              <a:ext cx="393" cy="422"/>
              <a:chOff x="0" y="0"/>
              <a:chExt cx="393" cy="422"/>
            </a:xfrm>
          </p:grpSpPr>
          <p:sp>
            <p:nvSpPr>
              <p:cNvPr id="31767" name="直接连接符 32791"/>
              <p:cNvSpPr/>
              <p:nvPr/>
            </p:nvSpPr>
            <p:spPr>
              <a:xfrm flipH="1">
                <a:off x="9" y="0"/>
                <a:ext cx="384" cy="0"/>
              </a:xfrm>
              <a:prstGeom prst="line">
                <a:avLst/>
              </a:prstGeom>
              <a:ln w="38100" cap="flat" cmpd="sng">
                <a:solidFill>
                  <a:srgbClr val="FF00FF"/>
                </a:solidFill>
                <a:prstDash val="solid"/>
                <a:miter/>
                <a:headEnd type="none" w="med" len="med"/>
                <a:tailEnd type="triangle" w="med" len="lg"/>
              </a:ln>
            </p:spPr>
            <p:txBody>
              <a:bodyPr anchor="t"/>
              <a:lstStyle/>
              <a:p>
                <a:endParaRPr lang="zh-CN" altLang="en-US">
                  <a:latin typeface="Times New Roman" panose="02020603050405020304" pitchFamily="2" charset="0"/>
                  <a:ea typeface="宋体" panose="02010600030101010101" pitchFamily="2" charset="-122"/>
                </a:endParaRPr>
              </a:p>
            </p:txBody>
          </p:sp>
          <p:sp>
            <p:nvSpPr>
              <p:cNvPr id="31768" name="直接连接符 32792"/>
              <p:cNvSpPr/>
              <p:nvPr/>
            </p:nvSpPr>
            <p:spPr>
              <a:xfrm flipH="1">
                <a:off x="0" y="422"/>
                <a:ext cx="384" cy="0"/>
              </a:xfrm>
              <a:prstGeom prst="line">
                <a:avLst/>
              </a:prstGeom>
              <a:ln w="38100" cap="flat" cmpd="sng">
                <a:solidFill>
                  <a:srgbClr val="FF00FF"/>
                </a:solidFill>
                <a:prstDash val="solid"/>
                <a:miter/>
                <a:headEnd type="none" w="med" len="med"/>
                <a:tailEnd type="triangle" w="med" len="lg"/>
              </a:ln>
            </p:spPr>
            <p:txBody>
              <a:bodyPr anchor="t"/>
              <a:lstStyle/>
              <a:p>
                <a:endParaRPr lang="zh-CN" altLang="en-US">
                  <a:latin typeface="Times New Roman" panose="02020603050405020304" pitchFamily="2" charset="0"/>
                  <a:ea typeface="宋体" panose="02010600030101010101" pitchFamily="2" charset="-122"/>
                </a:endParaRPr>
              </a:p>
            </p:txBody>
          </p:sp>
        </p:grpSp>
        <p:graphicFrame>
          <p:nvGraphicFramePr>
            <p:cNvPr id="31769" name="对象 32793"/>
            <p:cNvGraphicFramePr>
              <a:graphicFrameLocks noChangeAspect="1"/>
            </p:cNvGraphicFramePr>
            <p:nvPr/>
          </p:nvGraphicFramePr>
          <p:xfrm>
            <a:off x="93" y="0"/>
            <a:ext cx="310" cy="310"/>
          </p:xfrm>
          <a:graphic>
            <a:graphicData uri="http://schemas.openxmlformats.org/presentationml/2006/ole">
              <mc:AlternateContent xmlns:mc="http://schemas.openxmlformats.org/markup-compatibility/2006">
                <mc:Choice xmlns:v="urn:schemas-microsoft-com:vml" Requires="v">
                  <p:oleObj spid="_x0000_s8212" r:id="rId18" imgW="229235" imgH="229235" progId="Equation.3">
                    <p:embed/>
                  </p:oleObj>
                </mc:Choice>
                <mc:Fallback>
                  <p:oleObj r:id="rId18" imgW="229235" imgH="229235" progId="Equation.3">
                    <p:embed/>
                    <p:pic>
                      <p:nvPicPr>
                        <p:cNvPr id="0" name="图片 3118"/>
                        <p:cNvPicPr/>
                        <p:nvPr/>
                      </p:nvPicPr>
                      <p:blipFill>
                        <a:blip r:embed="rId19">
                          <a:clrChange>
                            <a:clrFrom>
                              <a:srgbClr val="000000"/>
                            </a:clrFrom>
                            <a:clrTo>
                              <a:srgbClr val="FF00FF"/>
                            </a:clrTo>
                          </a:clrChange>
                        </a:blip>
                        <a:stretch>
                          <a:fillRect/>
                        </a:stretch>
                      </p:blipFill>
                      <p:spPr>
                        <a:xfrm>
                          <a:off x="93" y="0"/>
                          <a:ext cx="310" cy="310"/>
                        </a:xfrm>
                        <a:prstGeom prst="rect">
                          <a:avLst/>
                        </a:prstGeom>
                        <a:noFill/>
                        <a:ln w="38100">
                          <a:noFill/>
                          <a:miter/>
                        </a:ln>
                      </p:spPr>
                    </p:pic>
                  </p:oleObj>
                </mc:Fallback>
              </mc:AlternateContent>
            </a:graphicData>
          </a:graphic>
        </p:graphicFrame>
      </p:grpSp>
      <p:sp>
        <p:nvSpPr>
          <p:cNvPr id="32795" name="直接连接符 32794"/>
          <p:cNvSpPr/>
          <p:nvPr/>
        </p:nvSpPr>
        <p:spPr>
          <a:xfrm>
            <a:off x="7543800" y="2191068"/>
            <a:ext cx="533400" cy="0"/>
          </a:xfrm>
          <a:prstGeom prst="line">
            <a:avLst/>
          </a:prstGeom>
          <a:ln w="38100" cap="flat" cmpd="sng">
            <a:solidFill>
              <a:srgbClr val="008000"/>
            </a:solidFill>
            <a:prstDash val="solid"/>
            <a:miter/>
            <a:headEnd type="none" w="med" len="med"/>
            <a:tailEnd type="triangle" w="med" len="lg"/>
          </a:ln>
        </p:spPr>
        <p:txBody>
          <a:bodyPr anchor="t"/>
          <a:lstStyle/>
          <a:p>
            <a:endParaRPr lang="zh-CN" altLang="en-US">
              <a:latin typeface="Times New Roman" panose="02020603050405020304" pitchFamily="2" charset="0"/>
              <a:ea typeface="宋体" panose="02010600030101010101" pitchFamily="2" charset="-122"/>
            </a:endParaRPr>
          </a:p>
        </p:txBody>
      </p:sp>
      <p:sp>
        <p:nvSpPr>
          <p:cNvPr id="32796" name="直接连接符 32795"/>
          <p:cNvSpPr/>
          <p:nvPr/>
        </p:nvSpPr>
        <p:spPr>
          <a:xfrm>
            <a:off x="7543800" y="2834005"/>
            <a:ext cx="533400" cy="0"/>
          </a:xfrm>
          <a:prstGeom prst="line">
            <a:avLst/>
          </a:prstGeom>
          <a:ln w="38100" cap="flat" cmpd="sng">
            <a:solidFill>
              <a:srgbClr val="008000"/>
            </a:solidFill>
            <a:prstDash val="solid"/>
            <a:miter/>
            <a:headEnd type="none" w="med" len="med"/>
            <a:tailEnd type="triangle" w="med" len="lg"/>
          </a:ln>
        </p:spPr>
        <p:txBody>
          <a:bodyPr anchor="t"/>
          <a:lstStyle/>
          <a:p>
            <a:endParaRPr lang="zh-CN" altLang="en-US">
              <a:latin typeface="Times New Roman" panose="02020603050405020304" pitchFamily="2" charset="0"/>
              <a:ea typeface="宋体" panose="02010600030101010101" pitchFamily="2" charset="-122"/>
            </a:endParaRPr>
          </a:p>
        </p:txBody>
      </p:sp>
      <p:graphicFrame>
        <p:nvGraphicFramePr>
          <p:cNvPr id="32797" name="对象 32796"/>
          <p:cNvGraphicFramePr>
            <a:graphicFrameLocks noChangeAspect="1"/>
          </p:cNvGraphicFramePr>
          <p:nvPr/>
        </p:nvGraphicFramePr>
        <p:xfrm>
          <a:off x="7391400" y="1586230"/>
          <a:ext cx="533400" cy="506413"/>
        </p:xfrm>
        <a:graphic>
          <a:graphicData uri="http://schemas.openxmlformats.org/presentationml/2006/ole">
            <mc:AlternateContent xmlns:mc="http://schemas.openxmlformats.org/markup-compatibility/2006">
              <mc:Choice xmlns:v="urn:schemas-microsoft-com:vml" Requires="v">
                <p:oleObj spid="_x0000_s8213" r:id="rId20" imgW="241935" imgH="229235" progId="Equation.3">
                  <p:embed/>
                </p:oleObj>
              </mc:Choice>
              <mc:Fallback>
                <p:oleObj r:id="rId20" imgW="241935" imgH="229235" progId="Equation.3">
                  <p:embed/>
                  <p:pic>
                    <p:nvPicPr>
                      <p:cNvPr id="0" name="图片 3122"/>
                      <p:cNvPicPr/>
                      <p:nvPr/>
                    </p:nvPicPr>
                    <p:blipFill>
                      <a:blip r:embed="rId21">
                        <a:clrChange>
                          <a:clrFrom>
                            <a:srgbClr val="000000"/>
                          </a:clrFrom>
                          <a:clrTo>
                            <a:srgbClr val="008000"/>
                          </a:clrTo>
                        </a:clrChange>
                      </a:blip>
                      <a:stretch>
                        <a:fillRect/>
                      </a:stretch>
                    </p:blipFill>
                    <p:spPr>
                      <a:xfrm>
                        <a:off x="7391400" y="1586230"/>
                        <a:ext cx="533400" cy="506413"/>
                      </a:xfrm>
                      <a:prstGeom prst="rect">
                        <a:avLst/>
                      </a:prstGeom>
                      <a:noFill/>
                      <a:ln w="38100">
                        <a:noFill/>
                        <a:miter/>
                      </a:ln>
                    </p:spPr>
                  </p:pic>
                </p:oleObj>
              </mc:Fallback>
            </mc:AlternateContent>
          </a:graphicData>
        </a:graphic>
      </p:graphicFrame>
      <p:graphicFrame>
        <p:nvGraphicFramePr>
          <p:cNvPr id="32798" name="对象 32797"/>
          <p:cNvGraphicFramePr>
            <a:graphicFrameLocks noChangeAspect="1"/>
          </p:cNvGraphicFramePr>
          <p:nvPr/>
        </p:nvGraphicFramePr>
        <p:xfrm>
          <a:off x="4632325" y="5658168"/>
          <a:ext cx="3733800" cy="1092200"/>
        </p:xfrm>
        <a:graphic>
          <a:graphicData uri="http://schemas.openxmlformats.org/presentationml/2006/ole">
            <mc:AlternateContent xmlns:mc="http://schemas.openxmlformats.org/markup-compatibility/2006">
              <mc:Choice xmlns:v="urn:schemas-microsoft-com:vml" Requires="v">
                <p:oleObj spid="_x0000_s8214" r:id="rId22" imgW="1564005" imgH="457835" progId="Equation.3">
                  <p:embed/>
                </p:oleObj>
              </mc:Choice>
              <mc:Fallback>
                <p:oleObj r:id="rId22" imgW="1564005" imgH="457835" progId="Equation.3">
                  <p:embed/>
                  <p:pic>
                    <p:nvPicPr>
                      <p:cNvPr id="0" name="图片 3119"/>
                      <p:cNvPicPr/>
                      <p:nvPr/>
                    </p:nvPicPr>
                    <p:blipFill>
                      <a:blip r:embed="rId23"/>
                      <a:stretch>
                        <a:fillRect/>
                      </a:stretch>
                    </p:blipFill>
                    <p:spPr>
                      <a:xfrm>
                        <a:off x="4632325" y="5658168"/>
                        <a:ext cx="3733800" cy="1092200"/>
                      </a:xfrm>
                      <a:prstGeom prst="rect">
                        <a:avLst/>
                      </a:prstGeom>
                      <a:noFill/>
                      <a:ln w="38100">
                        <a:noFill/>
                        <a:miter/>
                      </a:ln>
                    </p:spPr>
                  </p:pic>
                </p:oleObj>
              </mc:Fallback>
            </mc:AlternateContent>
          </a:graphicData>
        </a:graphic>
      </p:graphicFrame>
      <p:pic>
        <p:nvPicPr>
          <p:cNvPr id="32799" name="图片 32798" descr="角接触球轴承反装1"/>
          <p:cNvPicPr>
            <a:picLocks noChangeAspect="1"/>
          </p:cNvPicPr>
          <p:nvPr/>
        </p:nvPicPr>
        <p:blipFill>
          <a:blip r:embed="rId24">
            <a:clrChange>
              <a:clrFrom>
                <a:srgbClr val="FFFFFF"/>
              </a:clrFrom>
              <a:clrTo>
                <a:srgbClr val="FFFFFF">
                  <a:alpha val="0"/>
                </a:srgbClr>
              </a:clrTo>
            </a:clrChange>
          </a:blip>
          <a:srcRect r="36314" b="45493"/>
          <a:stretch>
            <a:fillRect/>
          </a:stretch>
        </p:blipFill>
        <p:spPr>
          <a:xfrm>
            <a:off x="228600" y="1738630"/>
            <a:ext cx="3581400" cy="1692275"/>
          </a:xfrm>
          <a:prstGeom prst="rect">
            <a:avLst/>
          </a:prstGeom>
          <a:noFill/>
          <a:ln w="9525">
            <a:noFill/>
          </a:ln>
        </p:spPr>
      </p:pic>
      <p:sp>
        <p:nvSpPr>
          <p:cNvPr id="32800" name="直接连接符 32799"/>
          <p:cNvSpPr/>
          <p:nvPr/>
        </p:nvSpPr>
        <p:spPr>
          <a:xfrm>
            <a:off x="1600200" y="2681605"/>
            <a:ext cx="914400" cy="0"/>
          </a:xfrm>
          <a:prstGeom prst="line">
            <a:avLst/>
          </a:prstGeom>
          <a:ln w="38100" cap="flat" cmpd="sng">
            <a:solidFill>
              <a:schemeClr val="folHlink"/>
            </a:solidFill>
            <a:prstDash val="solid"/>
            <a:miter/>
            <a:headEnd type="none" w="med" len="med"/>
            <a:tailEnd type="triangle" w="med" len="lg"/>
          </a:ln>
        </p:spPr>
        <p:txBody>
          <a:bodyPr anchor="t"/>
          <a:lstStyle/>
          <a:p>
            <a:endParaRPr lang="zh-CN" altLang="en-US">
              <a:latin typeface="Times New Roman" panose="02020603050405020304" pitchFamily="2" charset="0"/>
              <a:ea typeface="宋体" panose="02010600030101010101" pitchFamily="2" charset="-122"/>
            </a:endParaRPr>
          </a:p>
        </p:txBody>
      </p:sp>
      <p:graphicFrame>
        <p:nvGraphicFramePr>
          <p:cNvPr id="32801" name="对象 32800"/>
          <p:cNvGraphicFramePr>
            <a:graphicFrameLocks noChangeAspect="1"/>
          </p:cNvGraphicFramePr>
          <p:nvPr/>
        </p:nvGraphicFramePr>
        <p:xfrm>
          <a:off x="1706563" y="2148205"/>
          <a:ext cx="473075" cy="504825"/>
        </p:xfrm>
        <a:graphic>
          <a:graphicData uri="http://schemas.openxmlformats.org/presentationml/2006/ole">
            <mc:AlternateContent xmlns:mc="http://schemas.openxmlformats.org/markup-compatibility/2006">
              <mc:Choice xmlns:v="urn:schemas-microsoft-com:vml" Requires="v">
                <p:oleObj spid="_x0000_s8215" r:id="rId25" imgW="203835" imgH="216535" progId="Equation.3">
                  <p:embed/>
                </p:oleObj>
              </mc:Choice>
              <mc:Fallback>
                <p:oleObj r:id="rId25" imgW="203835" imgH="216535" progId="Equation.3">
                  <p:embed/>
                  <p:pic>
                    <p:nvPicPr>
                      <p:cNvPr id="0" name="图片 3123"/>
                      <p:cNvPicPr/>
                      <p:nvPr/>
                    </p:nvPicPr>
                    <p:blipFill>
                      <a:blip r:embed="rId26">
                        <a:clrChange>
                          <a:clrFrom>
                            <a:srgbClr val="000000"/>
                          </a:clrFrom>
                          <a:clrTo>
                            <a:srgbClr val="000099"/>
                          </a:clrTo>
                        </a:clrChange>
                      </a:blip>
                      <a:stretch>
                        <a:fillRect/>
                      </a:stretch>
                    </p:blipFill>
                    <p:spPr>
                      <a:xfrm>
                        <a:off x="1706563" y="2148205"/>
                        <a:ext cx="473075" cy="504825"/>
                      </a:xfrm>
                      <a:prstGeom prst="rect">
                        <a:avLst/>
                      </a:prstGeom>
                      <a:noFill/>
                      <a:ln w="38100">
                        <a:noFill/>
                        <a:miter/>
                      </a:ln>
                    </p:spPr>
                  </p:pic>
                </p:oleObj>
              </mc:Fallback>
            </mc:AlternateContent>
          </a:graphicData>
        </a:graphic>
      </p:graphicFrame>
      <p:graphicFrame>
        <p:nvGraphicFramePr>
          <p:cNvPr id="32802" name="对象 32801"/>
          <p:cNvGraphicFramePr>
            <a:graphicFrameLocks noChangeAspect="1"/>
          </p:cNvGraphicFramePr>
          <p:nvPr/>
        </p:nvGraphicFramePr>
        <p:xfrm>
          <a:off x="963613" y="6015355"/>
          <a:ext cx="2928937" cy="555625"/>
        </p:xfrm>
        <a:graphic>
          <a:graphicData uri="http://schemas.openxmlformats.org/presentationml/2006/ole">
            <mc:AlternateContent xmlns:mc="http://schemas.openxmlformats.org/markup-compatibility/2006">
              <mc:Choice xmlns:v="urn:schemas-microsoft-com:vml" Requires="v">
                <p:oleObj spid="_x0000_s8216" r:id="rId27" imgW="1207770" imgH="228600" progId="Equation.3">
                  <p:embed/>
                </p:oleObj>
              </mc:Choice>
              <mc:Fallback>
                <p:oleObj r:id="rId27" imgW="1207770" imgH="228600" progId="Equation.3">
                  <p:embed/>
                  <p:pic>
                    <p:nvPicPr>
                      <p:cNvPr id="0" name="图片 3124"/>
                      <p:cNvPicPr/>
                      <p:nvPr/>
                    </p:nvPicPr>
                    <p:blipFill>
                      <a:blip r:embed="rId28"/>
                      <a:stretch>
                        <a:fillRect/>
                      </a:stretch>
                    </p:blipFill>
                    <p:spPr>
                      <a:xfrm>
                        <a:off x="963613" y="6015355"/>
                        <a:ext cx="2928937" cy="555625"/>
                      </a:xfrm>
                      <a:prstGeom prst="rect">
                        <a:avLst/>
                      </a:prstGeom>
                      <a:noFill/>
                      <a:ln w="38100">
                        <a:noFill/>
                        <a:miter/>
                      </a:ln>
                    </p:spPr>
                  </p:pic>
                </p:oleObj>
              </mc:Fallback>
            </mc:AlternateContent>
          </a:graphicData>
        </a:graphic>
      </p:graphicFrame>
      <p:sp>
        <p:nvSpPr>
          <p:cNvPr id="32803" name="直接连接符 32802"/>
          <p:cNvSpPr/>
          <p:nvPr/>
        </p:nvSpPr>
        <p:spPr>
          <a:xfrm>
            <a:off x="457200" y="2805430"/>
            <a:ext cx="609600" cy="0"/>
          </a:xfrm>
          <a:prstGeom prst="line">
            <a:avLst/>
          </a:prstGeom>
          <a:ln w="38100" cap="flat" cmpd="sng">
            <a:solidFill>
              <a:srgbClr val="3366FF"/>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32804" name="直接连接符 32803"/>
          <p:cNvSpPr/>
          <p:nvPr/>
        </p:nvSpPr>
        <p:spPr>
          <a:xfrm flipV="1">
            <a:off x="1066800" y="2133918"/>
            <a:ext cx="0" cy="685800"/>
          </a:xfrm>
          <a:prstGeom prst="line">
            <a:avLst/>
          </a:prstGeom>
          <a:ln w="38100" cap="flat" cmpd="sng">
            <a:solidFill>
              <a:srgbClr val="3366FF"/>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32805" name="直接连接符 32804"/>
          <p:cNvSpPr/>
          <p:nvPr/>
        </p:nvSpPr>
        <p:spPr>
          <a:xfrm>
            <a:off x="1066800" y="2162493"/>
            <a:ext cx="381000" cy="0"/>
          </a:xfrm>
          <a:prstGeom prst="line">
            <a:avLst/>
          </a:prstGeom>
          <a:ln w="38100" cap="flat" cmpd="sng">
            <a:solidFill>
              <a:srgbClr val="3366FF"/>
            </a:solidFill>
            <a:prstDash val="solid"/>
            <a:round/>
            <a:headEnd type="none" w="med" len="med"/>
            <a:tailEnd type="triangle" w="med" len="lg"/>
          </a:ln>
        </p:spPr>
        <p:txBody>
          <a:bodyPr anchor="t"/>
          <a:lstStyle/>
          <a:p>
            <a:endParaRPr lang="zh-CN" altLang="en-US">
              <a:latin typeface="Times New Roman" panose="02020603050405020304" pitchFamily="2" charset="0"/>
              <a:ea typeface="宋体" panose="02010600030101010101" pitchFamily="2" charset="-122"/>
            </a:endParaRPr>
          </a:p>
        </p:txBody>
      </p:sp>
      <p:sp>
        <p:nvSpPr>
          <p:cNvPr id="32806" name="直接连接符 32805"/>
          <p:cNvSpPr/>
          <p:nvPr/>
        </p:nvSpPr>
        <p:spPr>
          <a:xfrm flipH="1">
            <a:off x="1447800" y="2176780"/>
            <a:ext cx="533400" cy="0"/>
          </a:xfrm>
          <a:prstGeom prst="line">
            <a:avLst/>
          </a:prstGeom>
          <a:ln w="38100" cap="flat" cmpd="sng">
            <a:solidFill>
              <a:srgbClr val="FF00FF"/>
            </a:solidFill>
            <a:prstDash val="solid"/>
            <a:round/>
            <a:headEnd type="none" w="med" len="med"/>
            <a:tailEnd type="triangle" w="med" len="lg"/>
          </a:ln>
        </p:spPr>
        <p:txBody>
          <a:bodyPr anchor="t"/>
          <a:lstStyle/>
          <a:p>
            <a:endParaRPr lang="zh-CN" altLang="en-US">
              <a:latin typeface="Times New Roman" panose="02020603050405020304" pitchFamily="2" charset="0"/>
              <a:ea typeface="宋体" panose="02010600030101010101" pitchFamily="2" charset="-122"/>
            </a:endParaRPr>
          </a:p>
        </p:txBody>
      </p:sp>
      <p:sp>
        <p:nvSpPr>
          <p:cNvPr id="32807" name="直接连接符 32806"/>
          <p:cNvSpPr/>
          <p:nvPr/>
        </p:nvSpPr>
        <p:spPr>
          <a:xfrm flipH="1">
            <a:off x="2895600" y="2819718"/>
            <a:ext cx="685800" cy="0"/>
          </a:xfrm>
          <a:prstGeom prst="line">
            <a:avLst/>
          </a:prstGeom>
          <a:ln w="38100" cap="flat" cmpd="sng">
            <a:solidFill>
              <a:srgbClr val="FF0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32808" name="直接连接符 32807"/>
          <p:cNvSpPr/>
          <p:nvPr/>
        </p:nvSpPr>
        <p:spPr>
          <a:xfrm flipV="1">
            <a:off x="2895600" y="2148205"/>
            <a:ext cx="0" cy="685800"/>
          </a:xfrm>
          <a:prstGeom prst="line">
            <a:avLst/>
          </a:prstGeom>
          <a:ln w="38100" cap="flat" cmpd="sng">
            <a:solidFill>
              <a:srgbClr val="FF0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32809" name="直接连接符 32808"/>
          <p:cNvSpPr/>
          <p:nvPr/>
        </p:nvSpPr>
        <p:spPr>
          <a:xfrm flipH="1">
            <a:off x="2514600" y="2162493"/>
            <a:ext cx="381000" cy="0"/>
          </a:xfrm>
          <a:prstGeom prst="line">
            <a:avLst/>
          </a:prstGeom>
          <a:ln w="38100" cap="flat" cmpd="sng">
            <a:solidFill>
              <a:srgbClr val="FF0000"/>
            </a:solidFill>
            <a:prstDash val="solid"/>
            <a:round/>
            <a:headEnd type="none" w="med" len="med"/>
            <a:tailEnd type="triangle" w="med" len="lg"/>
          </a:ln>
        </p:spPr>
        <p:txBody>
          <a:bodyPr anchor="t"/>
          <a:lstStyle/>
          <a:p>
            <a:endParaRPr lang="zh-CN" altLang="en-US">
              <a:latin typeface="Times New Roman" panose="02020603050405020304" pitchFamily="2" charset="0"/>
              <a:ea typeface="宋体" panose="02010600030101010101" pitchFamily="2" charset="-122"/>
            </a:endParaRPr>
          </a:p>
        </p:txBody>
      </p:sp>
      <p:sp>
        <p:nvSpPr>
          <p:cNvPr id="32810" name="直接连接符 32809"/>
          <p:cNvSpPr/>
          <p:nvPr/>
        </p:nvSpPr>
        <p:spPr>
          <a:xfrm>
            <a:off x="1981200" y="2176780"/>
            <a:ext cx="533400" cy="0"/>
          </a:xfrm>
          <a:prstGeom prst="line">
            <a:avLst/>
          </a:prstGeom>
          <a:ln w="38100" cap="flat" cmpd="sng">
            <a:solidFill>
              <a:srgbClr val="008000"/>
            </a:solidFill>
            <a:prstDash val="solid"/>
            <a:round/>
            <a:headEnd type="none" w="med" len="med"/>
            <a:tailEnd type="triangle" w="med" len="lg"/>
          </a:ln>
        </p:spPr>
        <p:txBody>
          <a:bodyPr anchor="t"/>
          <a:lstStyle/>
          <a:p>
            <a:endParaRPr lang="zh-CN" altLang="en-US">
              <a:latin typeface="Times New Roman" panose="02020603050405020304" pitchFamily="2" charset="0"/>
              <a:ea typeface="宋体" panose="02010600030101010101" pitchFamily="2" charset="-122"/>
            </a:endParaRPr>
          </a:p>
        </p:txBody>
      </p:sp>
      <p:sp>
        <p:nvSpPr>
          <p:cNvPr id="32811" name="文本框 32810"/>
          <p:cNvSpPr txBox="1"/>
          <p:nvPr/>
        </p:nvSpPr>
        <p:spPr>
          <a:xfrm>
            <a:off x="928688" y="1587818"/>
            <a:ext cx="420687" cy="457200"/>
          </a:xfrm>
          <a:prstGeom prst="rect">
            <a:avLst/>
          </a:prstGeom>
          <a:noFill/>
          <a:ln w="9525">
            <a:noFill/>
          </a:ln>
        </p:spPr>
        <p:txBody>
          <a:bodyPr anchor="t">
            <a:spAutoFit/>
          </a:bodyPr>
          <a:lstStyle/>
          <a:p>
            <a:pPr>
              <a:spcBef>
                <a:spcPct val="50000"/>
              </a:spcBef>
            </a:pPr>
            <a:r>
              <a:rPr lang="en-US" altLang="zh-CN" sz="2400">
                <a:latin typeface="Times New Roman" panose="02020603050405020304" pitchFamily="2" charset="0"/>
                <a:ea typeface="华文中宋" panose="02010600040101010101" pitchFamily="2" charset="-122"/>
              </a:rPr>
              <a:t>1</a:t>
            </a:r>
          </a:p>
        </p:txBody>
      </p:sp>
      <p:sp>
        <p:nvSpPr>
          <p:cNvPr id="32812" name="文本框 32811"/>
          <p:cNvSpPr txBox="1"/>
          <p:nvPr/>
        </p:nvSpPr>
        <p:spPr>
          <a:xfrm>
            <a:off x="2714625" y="1571943"/>
            <a:ext cx="522288" cy="457200"/>
          </a:xfrm>
          <a:prstGeom prst="rect">
            <a:avLst/>
          </a:prstGeom>
          <a:noFill/>
          <a:ln w="9525">
            <a:noFill/>
          </a:ln>
        </p:spPr>
        <p:txBody>
          <a:bodyPr anchor="t">
            <a:spAutoFit/>
          </a:bodyPr>
          <a:lstStyle/>
          <a:p>
            <a:pPr>
              <a:spcBef>
                <a:spcPct val="50000"/>
              </a:spcBef>
            </a:pPr>
            <a:r>
              <a:rPr lang="en-US" altLang="zh-CN" sz="2400">
                <a:latin typeface="Times New Roman" panose="02020603050405020304" pitchFamily="2" charset="0"/>
                <a:ea typeface="华文中宋" panose="02010600040101010101" pitchFamily="2" charset="-122"/>
              </a:rPr>
              <a:t>2</a:t>
            </a:r>
          </a:p>
        </p:txBody>
      </p:sp>
      <p:sp>
        <p:nvSpPr>
          <p:cNvPr id="31788" name="文本框 32812"/>
          <p:cNvSpPr txBox="1"/>
          <p:nvPr/>
        </p:nvSpPr>
        <p:spPr>
          <a:xfrm>
            <a:off x="11113" y="749618"/>
            <a:ext cx="4800600" cy="519112"/>
          </a:xfrm>
          <a:prstGeom prst="rect">
            <a:avLst/>
          </a:prstGeom>
          <a:noFill/>
          <a:ln w="9525">
            <a:noFill/>
          </a:ln>
        </p:spPr>
        <p:txBody>
          <a:bodyPr anchor="t">
            <a:spAutoFit/>
          </a:bodyPr>
          <a:lstStyle/>
          <a:p>
            <a:pPr lvl="1" indent="0">
              <a:spcBef>
                <a:spcPct val="20000"/>
              </a:spcBef>
              <a:buClr>
                <a:schemeClr val="hlink"/>
              </a:buClr>
              <a:buSzPct val="70000"/>
              <a:buFont typeface="Wingdings" panose="05000000000000000000" pitchFamily="2" charset="2"/>
              <a:buBlip>
                <a:blip r:embed="rId29"/>
              </a:buBlip>
            </a:pPr>
            <a:r>
              <a:rPr lang="en-US" altLang="zh-CN" sz="2800" b="1">
                <a:solidFill>
                  <a:schemeClr val="tx2"/>
                </a:solidFill>
                <a:latin typeface="Times New Roman" panose="02020603050405020304" pitchFamily="2" charset="0"/>
                <a:ea typeface="华文中宋" panose="02010600040101010101" pitchFamily="2" charset="-122"/>
              </a:rPr>
              <a:t>  </a:t>
            </a:r>
            <a:r>
              <a:rPr lang="zh-CN" altLang="en-US" sz="2800" b="1">
                <a:solidFill>
                  <a:schemeClr val="tx2"/>
                </a:solidFill>
                <a:latin typeface="Times New Roman" panose="02020603050405020304" pitchFamily="2" charset="0"/>
                <a:ea typeface="华文中宋" panose="02010600040101010101" pitchFamily="2" charset="-122"/>
              </a:rPr>
              <a:t>轴向载荷：</a:t>
            </a:r>
            <a:r>
              <a:rPr lang="en-US" altLang="zh-CN" sz="2800" b="1" i="1">
                <a:solidFill>
                  <a:schemeClr val="tx2"/>
                </a:solidFill>
                <a:latin typeface="Times New Roman" panose="02020603050405020304" pitchFamily="2" charset="0"/>
                <a:ea typeface="华文中宋" panose="02010600040101010101" pitchFamily="2" charset="-122"/>
              </a:rPr>
              <a:t>F</a:t>
            </a:r>
            <a:r>
              <a:rPr lang="en-US" altLang="zh-CN" sz="2800" b="1" i="1" baseline="-25000">
                <a:solidFill>
                  <a:schemeClr val="tx2"/>
                </a:solidFill>
                <a:latin typeface="Times New Roman" panose="02020603050405020304" pitchFamily="2" charset="0"/>
                <a:ea typeface="华文中宋" panose="02010600040101010101" pitchFamily="2" charset="-122"/>
              </a:rPr>
              <a:t>a</a:t>
            </a:r>
            <a:r>
              <a:rPr lang="en-US" altLang="zh-CN" sz="2800" b="1" baseline="-25000">
                <a:solidFill>
                  <a:schemeClr val="tx2"/>
                </a:solidFill>
                <a:latin typeface="Times New Roman" panose="02020603050405020304" pitchFamily="2" charset="0"/>
                <a:ea typeface="华文中宋" panose="02010600040101010101" pitchFamily="2" charset="-122"/>
              </a:rPr>
              <a:t>1</a:t>
            </a:r>
            <a:r>
              <a:rPr lang="en-US" altLang="zh-CN" sz="2800" b="1">
                <a:solidFill>
                  <a:schemeClr val="tx2"/>
                </a:solidFill>
                <a:latin typeface="Times New Roman" panose="02020603050405020304" pitchFamily="2" charset="0"/>
                <a:ea typeface="华文中宋" panose="02010600040101010101" pitchFamily="2" charset="-122"/>
              </a:rPr>
              <a:t> </a:t>
            </a:r>
            <a:r>
              <a:rPr lang="zh-CN" altLang="en-US" sz="2800" b="1">
                <a:solidFill>
                  <a:schemeClr val="tx2"/>
                </a:solidFill>
                <a:latin typeface="Times New Roman" panose="02020603050405020304" pitchFamily="2" charset="0"/>
                <a:ea typeface="华文中宋" panose="02010600040101010101" pitchFamily="2" charset="-122"/>
              </a:rPr>
              <a:t>、</a:t>
            </a:r>
            <a:r>
              <a:rPr lang="en-US" altLang="zh-CN" sz="2800" b="1" i="1">
                <a:solidFill>
                  <a:schemeClr val="tx2"/>
                </a:solidFill>
                <a:latin typeface="Times New Roman" panose="02020603050405020304" pitchFamily="2" charset="0"/>
                <a:ea typeface="华文中宋" panose="02010600040101010101" pitchFamily="2" charset="-122"/>
              </a:rPr>
              <a:t>F</a:t>
            </a:r>
            <a:r>
              <a:rPr lang="en-US" altLang="zh-CN" sz="2800" b="1" i="1" baseline="-25000">
                <a:solidFill>
                  <a:schemeClr val="tx2"/>
                </a:solidFill>
                <a:latin typeface="Times New Roman" panose="02020603050405020304" pitchFamily="2" charset="0"/>
                <a:ea typeface="华文中宋" panose="02010600040101010101" pitchFamily="2" charset="-122"/>
              </a:rPr>
              <a:t>a</a:t>
            </a:r>
            <a:r>
              <a:rPr lang="en-US" altLang="zh-CN" sz="2800" b="1" baseline="-25000">
                <a:solidFill>
                  <a:schemeClr val="tx2"/>
                </a:solidFill>
                <a:latin typeface="Times New Roman" panose="02020603050405020304" pitchFamily="2" charset="0"/>
                <a:ea typeface="华文中宋" panose="02010600040101010101" pitchFamily="2" charset="-122"/>
              </a:rPr>
              <a:t>2</a:t>
            </a:r>
          </a:p>
        </p:txBody>
      </p:sp>
      <p:sp>
        <p:nvSpPr>
          <p:cNvPr id="16391" name="文本框 17415">
            <a:hlinkClick r:id="rId30" action="ppaction://hlinksldjump"/>
          </p:cNvPr>
          <p:cNvSpPr txBox="1"/>
          <p:nvPr/>
        </p:nvSpPr>
        <p:spPr>
          <a:xfrm>
            <a:off x="2588260" y="152400"/>
            <a:ext cx="4922838" cy="435610"/>
          </a:xfrm>
          <a:prstGeom prst="rect">
            <a:avLst/>
          </a:prstGeom>
          <a:noFill/>
          <a:ln w="9525">
            <a:noFill/>
          </a:ln>
        </p:spPr>
        <p:txBody>
          <a:bodyPr anchor="t">
            <a:spAutoFit/>
          </a:bodyPr>
          <a:lstStyle/>
          <a:p>
            <a:pPr>
              <a:lnSpc>
                <a:spcPct val="80000"/>
              </a:lnSpc>
            </a:pPr>
            <a:r>
              <a:rPr lang="zh-CN" altLang="en-US" b="1">
                <a:solidFill>
                  <a:schemeClr val="tx2"/>
                </a:solidFill>
                <a:latin typeface="Times New Roman" panose="02020603050405020304" pitchFamily="2" charset="0"/>
                <a:ea typeface="隶书" panose="02010509060101010101" pitchFamily="1" charset="-122"/>
              </a:rPr>
              <a:t>§</a:t>
            </a:r>
            <a:r>
              <a:rPr lang="en-US" altLang="zh-CN" b="1">
                <a:solidFill>
                  <a:schemeClr val="tx2"/>
                </a:solidFill>
                <a:latin typeface="Times New Roman" panose="02020603050405020304" pitchFamily="2" charset="0"/>
                <a:ea typeface="隶书" panose="02010509060101010101" pitchFamily="1" charset="-122"/>
              </a:rPr>
              <a:t>13—5 </a:t>
            </a:r>
            <a:r>
              <a:rPr lang="zh-CN" altLang="en-US" b="1">
                <a:solidFill>
                  <a:schemeClr val="tx2"/>
                </a:solidFill>
                <a:latin typeface="Times New Roman" panose="02020603050405020304" pitchFamily="2" charset="0"/>
                <a:ea typeface="隶书" panose="02010509060101010101" pitchFamily="1" charset="-122"/>
              </a:rPr>
              <a:t>滚动轴承尺寸的选择</a:t>
            </a:r>
          </a:p>
        </p:txBody>
      </p:sp>
    </p:spTree>
  </p:cSld>
  <p:clrMapOvr>
    <a:masterClrMapping/>
  </p:clrMapOvr>
  <p:transition>
    <p:whee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grpId="0" nodeType="clickEffect">
                                  <p:stCondLst>
                                    <p:cond delay="0"/>
                                  </p:stCondLst>
                                  <p:childTnLst>
                                    <p:set>
                                      <p:cBhvr>
                                        <p:cTn id="6" dur="1" fill="hold">
                                          <p:stCondLst>
                                            <p:cond delay="0"/>
                                          </p:stCondLst>
                                        </p:cTn>
                                        <p:tgtEl>
                                          <p:spTgt spid="32772"/>
                                        </p:tgtEl>
                                        <p:attrNameLst>
                                          <p:attrName>style.visibility</p:attrName>
                                        </p:attrNameLst>
                                      </p:cBhvr>
                                      <p:to>
                                        <p:strVal val="visible"/>
                                      </p:to>
                                    </p:set>
                                    <p:animEffect transition="in" filter="fade">
                                      <p:cBhvr>
                                        <p:cTn id="7" dur="1000"/>
                                        <p:tgtEl>
                                          <p:spTgt spid="32772"/>
                                        </p:tgtEl>
                                      </p:cBhvr>
                                    </p:animEffect>
                                    <p:anim calcmode="lin" valueType="num">
                                      <p:cBhvr>
                                        <p:cTn id="8" dur="1000" fill="hold"/>
                                        <p:tgtEl>
                                          <p:spTgt spid="32772"/>
                                        </p:tgtEl>
                                        <p:attrNameLst>
                                          <p:attrName>style.rotation</p:attrName>
                                        </p:attrNameLst>
                                      </p:cBhvr>
                                      <p:tavLst>
                                        <p:tav tm="0">
                                          <p:val>
                                            <p:fltVal val="720"/>
                                          </p:val>
                                        </p:tav>
                                        <p:tav tm="100000">
                                          <p:val>
                                            <p:fltVal val="0"/>
                                          </p:val>
                                        </p:tav>
                                      </p:tavLst>
                                    </p:anim>
                                    <p:anim calcmode="lin" valueType="num">
                                      <p:cBhvr>
                                        <p:cTn id="9" dur="1000" fill="hold"/>
                                        <p:tgtEl>
                                          <p:spTgt spid="32772"/>
                                        </p:tgtEl>
                                        <p:attrNameLst>
                                          <p:attrName>ppt_h</p:attrName>
                                        </p:attrNameLst>
                                      </p:cBhvr>
                                      <p:tavLst>
                                        <p:tav tm="0">
                                          <p:val>
                                            <p:fltVal val="0"/>
                                          </p:val>
                                        </p:tav>
                                        <p:tav tm="100000">
                                          <p:val>
                                            <p:strVal val="#ppt_h"/>
                                          </p:val>
                                        </p:tav>
                                      </p:tavLst>
                                    </p:anim>
                                    <p:anim calcmode="lin" valueType="num">
                                      <p:cBhvr>
                                        <p:cTn id="10" dur="1000" fill="hold"/>
                                        <p:tgtEl>
                                          <p:spTgt spid="32772"/>
                                        </p:tgtEl>
                                        <p:attrNameLst>
                                          <p:attrName>ppt_w</p:attrName>
                                        </p:attrNameLst>
                                      </p:cBhvr>
                                      <p:tavLst>
                                        <p:tav tm="0">
                                          <p:val>
                                            <p:fltVal val="0"/>
                                          </p:val>
                                        </p:tav>
                                        <p:tav tm="100000">
                                          <p:val>
                                            <p:strVal val="#ppt_w"/>
                                          </p:val>
                                        </p:tav>
                                      </p:tavLst>
                                    </p:anim>
                                  </p:childTnLst>
                                </p:cTn>
                              </p:par>
                            </p:childTnLst>
                          </p:cTn>
                        </p:par>
                      </p:childTnLst>
                    </p:cTn>
                  </p:par>
                  <p:par>
                    <p:cTn id="11" fill="hold">
                      <p:stCondLst>
                        <p:cond delay="indefinite"/>
                      </p:stCondLst>
                      <p:childTnLst>
                        <p:par>
                          <p:cTn id="12" fill="hold">
                            <p:stCondLst>
                              <p:cond delay="0"/>
                            </p:stCondLst>
                            <p:childTnLst>
                              <p:par>
                                <p:cTn id="13" presetID="8" presetClass="entr" presetSubtype="16" fill="hold" nodeType="clickEffect">
                                  <p:stCondLst>
                                    <p:cond delay="0"/>
                                  </p:stCondLst>
                                  <p:childTnLst>
                                    <p:set>
                                      <p:cBhvr>
                                        <p:cTn id="14" dur="1" fill="hold">
                                          <p:stCondLst>
                                            <p:cond delay="0"/>
                                          </p:stCondLst>
                                        </p:cTn>
                                        <p:tgtEl>
                                          <p:spTgt spid="32799"/>
                                        </p:tgtEl>
                                        <p:attrNameLst>
                                          <p:attrName>style.visibility</p:attrName>
                                        </p:attrNameLst>
                                      </p:cBhvr>
                                      <p:to>
                                        <p:strVal val="visible"/>
                                      </p:to>
                                    </p:set>
                                    <p:animEffect transition="in" filter="diamond(in)">
                                      <p:cBhvr>
                                        <p:cTn id="15" dur="1000"/>
                                        <p:tgtEl>
                                          <p:spTgt spid="32799"/>
                                        </p:tgtEl>
                                      </p:cBhvr>
                                    </p:animEffect>
                                  </p:childTnLst>
                                </p:cTn>
                              </p:par>
                            </p:childTnLst>
                          </p:cTn>
                        </p:par>
                      </p:childTnLst>
                    </p:cTn>
                  </p:par>
                  <p:par>
                    <p:cTn id="16" fill="hold">
                      <p:stCondLst>
                        <p:cond delay="indefinite"/>
                      </p:stCondLst>
                      <p:childTnLst>
                        <p:par>
                          <p:cTn id="17" fill="hold">
                            <p:stCondLst>
                              <p:cond delay="0"/>
                            </p:stCondLst>
                            <p:childTnLst>
                              <p:par>
                                <p:cTn id="18" presetID="17" presetClass="entr" presetSubtype="10" fill="hold" grpId="0" nodeType="clickEffect">
                                  <p:stCondLst>
                                    <p:cond delay="0"/>
                                  </p:stCondLst>
                                  <p:childTnLst>
                                    <p:set>
                                      <p:cBhvr>
                                        <p:cTn id="19" dur="1" fill="hold">
                                          <p:stCondLst>
                                            <p:cond delay="0"/>
                                          </p:stCondLst>
                                        </p:cTn>
                                        <p:tgtEl>
                                          <p:spTgt spid="32811"/>
                                        </p:tgtEl>
                                        <p:attrNameLst>
                                          <p:attrName>style.visibility</p:attrName>
                                        </p:attrNameLst>
                                      </p:cBhvr>
                                      <p:to>
                                        <p:strVal val="visible"/>
                                      </p:to>
                                    </p:set>
                                    <p:anim calcmode="lin" valueType="num">
                                      <p:cBhvr>
                                        <p:cTn id="20" dur="500" fill="hold"/>
                                        <p:tgtEl>
                                          <p:spTgt spid="32811"/>
                                        </p:tgtEl>
                                        <p:attrNameLst>
                                          <p:attrName>ppt_w</p:attrName>
                                        </p:attrNameLst>
                                      </p:cBhvr>
                                      <p:tavLst>
                                        <p:tav tm="0">
                                          <p:val>
                                            <p:fltVal val="0"/>
                                          </p:val>
                                        </p:tav>
                                        <p:tav tm="100000">
                                          <p:val>
                                            <p:strVal val="#ppt_w"/>
                                          </p:val>
                                        </p:tav>
                                      </p:tavLst>
                                    </p:anim>
                                    <p:anim calcmode="lin" valueType="num">
                                      <p:cBhvr>
                                        <p:cTn id="21" dur="500" fill="hold"/>
                                        <p:tgtEl>
                                          <p:spTgt spid="32811"/>
                                        </p:tgtEl>
                                        <p:attrNameLst>
                                          <p:attrName>ppt_h</p:attrName>
                                        </p:attrNameLst>
                                      </p:cBhvr>
                                      <p:tavLst>
                                        <p:tav tm="0">
                                          <p:val>
                                            <p:strVal val="#ppt_h"/>
                                          </p:val>
                                        </p:tav>
                                        <p:tav tm="100000">
                                          <p:val>
                                            <p:strVal val="#ppt_h"/>
                                          </p:val>
                                        </p:tav>
                                      </p:tavLst>
                                    </p:anim>
                                  </p:childTnLst>
                                </p:cTn>
                              </p:par>
                            </p:childTnLst>
                          </p:cTn>
                        </p:par>
                      </p:childTnLst>
                    </p:cTn>
                  </p:par>
                  <p:par>
                    <p:cTn id="22" fill="hold">
                      <p:stCondLst>
                        <p:cond delay="indefinite"/>
                      </p:stCondLst>
                      <p:childTnLst>
                        <p:par>
                          <p:cTn id="23" fill="hold">
                            <p:stCondLst>
                              <p:cond delay="0"/>
                            </p:stCondLst>
                            <p:childTnLst>
                              <p:par>
                                <p:cTn id="24" presetID="17" presetClass="entr" presetSubtype="10" fill="hold" grpId="0" nodeType="clickEffect">
                                  <p:stCondLst>
                                    <p:cond delay="0"/>
                                  </p:stCondLst>
                                  <p:childTnLst>
                                    <p:set>
                                      <p:cBhvr>
                                        <p:cTn id="25" dur="1" fill="hold">
                                          <p:stCondLst>
                                            <p:cond delay="0"/>
                                          </p:stCondLst>
                                        </p:cTn>
                                        <p:tgtEl>
                                          <p:spTgt spid="32812"/>
                                        </p:tgtEl>
                                        <p:attrNameLst>
                                          <p:attrName>style.visibility</p:attrName>
                                        </p:attrNameLst>
                                      </p:cBhvr>
                                      <p:to>
                                        <p:strVal val="visible"/>
                                      </p:to>
                                    </p:set>
                                    <p:anim calcmode="lin" valueType="num">
                                      <p:cBhvr>
                                        <p:cTn id="26" dur="500" fill="hold"/>
                                        <p:tgtEl>
                                          <p:spTgt spid="32812"/>
                                        </p:tgtEl>
                                        <p:attrNameLst>
                                          <p:attrName>ppt_w</p:attrName>
                                        </p:attrNameLst>
                                      </p:cBhvr>
                                      <p:tavLst>
                                        <p:tav tm="0">
                                          <p:val>
                                            <p:fltVal val="0"/>
                                          </p:val>
                                        </p:tav>
                                        <p:tav tm="100000">
                                          <p:val>
                                            <p:strVal val="#ppt_w"/>
                                          </p:val>
                                        </p:tav>
                                      </p:tavLst>
                                    </p:anim>
                                    <p:anim calcmode="lin" valueType="num">
                                      <p:cBhvr>
                                        <p:cTn id="27" dur="500" fill="hold"/>
                                        <p:tgtEl>
                                          <p:spTgt spid="32812"/>
                                        </p:tgtEl>
                                        <p:attrNameLst>
                                          <p:attrName>ppt_h</p:attrName>
                                        </p:attrNameLst>
                                      </p:cBhvr>
                                      <p:tavLst>
                                        <p:tav tm="0">
                                          <p:val>
                                            <p:strVal val="#ppt_h"/>
                                          </p:val>
                                        </p:tav>
                                        <p:tav tm="100000">
                                          <p:val>
                                            <p:strVal val="#ppt_h"/>
                                          </p:val>
                                        </p:tav>
                                      </p:tavLst>
                                    </p:anim>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2800"/>
                                        </p:tgtEl>
                                        <p:attrNameLst>
                                          <p:attrName>style.visibility</p:attrName>
                                        </p:attrNameLst>
                                      </p:cBhvr>
                                      <p:to>
                                        <p:strVal val="visible"/>
                                      </p:to>
                                    </p:set>
                                    <p:animEffect transition="in" filter="wipe(left)">
                                      <p:cBhvr>
                                        <p:cTn id="32" dur="500"/>
                                        <p:tgtEl>
                                          <p:spTgt spid="32800"/>
                                        </p:tgtEl>
                                      </p:cBhvr>
                                    </p:animEffect>
                                  </p:childTnLst>
                                </p:cTn>
                              </p:par>
                            </p:childTnLst>
                          </p:cTn>
                        </p:par>
                        <p:par>
                          <p:cTn id="33" fill="hold">
                            <p:stCondLst>
                              <p:cond delay="500"/>
                            </p:stCondLst>
                            <p:childTnLst>
                              <p:par>
                                <p:cTn id="34" presetID="9" presetClass="entr" presetSubtype="0" fill="hold" nodeType="afterEffect">
                                  <p:stCondLst>
                                    <p:cond delay="0"/>
                                  </p:stCondLst>
                                  <p:childTnLst>
                                    <p:set>
                                      <p:cBhvr>
                                        <p:cTn id="35" dur="1" fill="hold">
                                          <p:stCondLst>
                                            <p:cond delay="0"/>
                                          </p:stCondLst>
                                        </p:cTn>
                                        <p:tgtEl>
                                          <p:spTgt spid="32801"/>
                                        </p:tgtEl>
                                        <p:attrNameLst>
                                          <p:attrName>style.visibility</p:attrName>
                                        </p:attrNameLst>
                                      </p:cBhvr>
                                      <p:to>
                                        <p:strVal val="visible"/>
                                      </p:to>
                                    </p:set>
                                    <p:animEffect transition="in" filter="dissolve">
                                      <p:cBhvr>
                                        <p:cTn id="36" dur="500"/>
                                        <p:tgtEl>
                                          <p:spTgt spid="32801"/>
                                        </p:tgtEl>
                                      </p:cBhvr>
                                    </p:animEffect>
                                  </p:childTnLst>
                                </p:cTn>
                              </p:par>
                            </p:childTnLst>
                          </p:cTn>
                        </p:par>
                        <p:par>
                          <p:cTn id="37" fill="hold">
                            <p:stCondLst>
                              <p:cond delay="1000"/>
                            </p:stCondLst>
                            <p:childTnLst>
                              <p:par>
                                <p:cTn id="38" presetID="9" presetClass="entr" presetSubtype="0" fill="hold" grpId="0" nodeType="afterEffect">
                                  <p:stCondLst>
                                    <p:cond delay="0"/>
                                  </p:stCondLst>
                                  <p:childTnLst>
                                    <p:set>
                                      <p:cBhvr>
                                        <p:cTn id="39" dur="1" fill="hold">
                                          <p:stCondLst>
                                            <p:cond delay="0"/>
                                          </p:stCondLst>
                                        </p:cTn>
                                        <p:tgtEl>
                                          <p:spTgt spid="32777"/>
                                        </p:tgtEl>
                                        <p:attrNameLst>
                                          <p:attrName>style.visibility</p:attrName>
                                        </p:attrNameLst>
                                      </p:cBhvr>
                                      <p:to>
                                        <p:strVal val="visible"/>
                                      </p:to>
                                    </p:set>
                                    <p:animEffect transition="in" filter="dissolve">
                                      <p:cBhvr>
                                        <p:cTn id="40" dur="500"/>
                                        <p:tgtEl>
                                          <p:spTgt spid="32777"/>
                                        </p:tgtEl>
                                      </p:cBhvr>
                                    </p:animEffect>
                                  </p:childTnLst>
                                </p:cTn>
                              </p:par>
                            </p:childTnLst>
                          </p:cTn>
                        </p:par>
                        <p:par>
                          <p:cTn id="41" fill="hold">
                            <p:stCondLst>
                              <p:cond delay="1500"/>
                            </p:stCondLst>
                            <p:childTnLst>
                              <p:par>
                                <p:cTn id="42" presetID="9" presetClass="entr" presetSubtype="0" fill="hold" grpId="0" nodeType="afterEffect">
                                  <p:stCondLst>
                                    <p:cond delay="0"/>
                                  </p:stCondLst>
                                  <p:childTnLst>
                                    <p:set>
                                      <p:cBhvr>
                                        <p:cTn id="43" dur="1" fill="hold">
                                          <p:stCondLst>
                                            <p:cond delay="0"/>
                                          </p:stCondLst>
                                        </p:cTn>
                                        <p:tgtEl>
                                          <p:spTgt spid="32778"/>
                                        </p:tgtEl>
                                        <p:attrNameLst>
                                          <p:attrName>style.visibility</p:attrName>
                                        </p:attrNameLst>
                                      </p:cBhvr>
                                      <p:to>
                                        <p:strVal val="visible"/>
                                      </p:to>
                                    </p:set>
                                    <p:animEffect transition="in" filter="dissolve">
                                      <p:cBhvr>
                                        <p:cTn id="44" dur="500"/>
                                        <p:tgtEl>
                                          <p:spTgt spid="32778"/>
                                        </p:tgtEl>
                                      </p:cBhvr>
                                    </p:animEffect>
                                  </p:childTnLst>
                                </p:cTn>
                              </p:par>
                            </p:childTnLst>
                          </p:cTn>
                        </p:par>
                      </p:childTnLst>
                    </p:cTn>
                  </p:par>
                  <p:par>
                    <p:cTn id="45" fill="hold">
                      <p:stCondLst>
                        <p:cond delay="indefinite"/>
                      </p:stCondLst>
                      <p:childTnLst>
                        <p:par>
                          <p:cTn id="46" fill="hold">
                            <p:stCondLst>
                              <p:cond delay="0"/>
                            </p:stCondLst>
                            <p:childTnLst>
                              <p:par>
                                <p:cTn id="47" presetID="4" presetClass="entr" presetSubtype="16" fill="hold" nodeType="clickEffect">
                                  <p:stCondLst>
                                    <p:cond delay="0"/>
                                  </p:stCondLst>
                                  <p:childTnLst>
                                    <p:set>
                                      <p:cBhvr>
                                        <p:cTn id="48" dur="1" fill="hold">
                                          <p:stCondLst>
                                            <p:cond delay="0"/>
                                          </p:stCondLst>
                                        </p:cTn>
                                        <p:tgtEl>
                                          <p:spTgt spid="32770"/>
                                        </p:tgtEl>
                                        <p:attrNameLst>
                                          <p:attrName>style.visibility</p:attrName>
                                        </p:attrNameLst>
                                      </p:cBhvr>
                                      <p:to>
                                        <p:strVal val="visible"/>
                                      </p:to>
                                    </p:set>
                                    <p:animEffect transition="in" filter="box(in)">
                                      <p:cBhvr>
                                        <p:cTn id="49" dur="500"/>
                                        <p:tgtEl>
                                          <p:spTgt spid="32770"/>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32773"/>
                                        </p:tgtEl>
                                        <p:attrNameLst>
                                          <p:attrName>style.visibility</p:attrName>
                                        </p:attrNameLst>
                                      </p:cBhvr>
                                      <p:to>
                                        <p:strVal val="visible"/>
                                      </p:to>
                                    </p:set>
                                    <p:animEffect transition="in" filter="wipe(left)">
                                      <p:cBhvr>
                                        <p:cTn id="54" dur="500"/>
                                        <p:tgtEl>
                                          <p:spTgt spid="32773"/>
                                        </p:tgtEl>
                                      </p:cBhvr>
                                    </p:animEffect>
                                  </p:childTnLst>
                                </p:cTn>
                              </p:par>
                            </p:childTnLst>
                          </p:cTn>
                        </p:par>
                        <p:par>
                          <p:cTn id="55" fill="hold">
                            <p:stCondLst>
                              <p:cond delay="500"/>
                            </p:stCondLst>
                            <p:childTnLst>
                              <p:par>
                                <p:cTn id="56" presetID="9" presetClass="entr" presetSubtype="0" fill="hold" nodeType="afterEffect">
                                  <p:stCondLst>
                                    <p:cond delay="0"/>
                                  </p:stCondLst>
                                  <p:childTnLst>
                                    <p:set>
                                      <p:cBhvr>
                                        <p:cTn id="57" dur="1" fill="hold">
                                          <p:stCondLst>
                                            <p:cond delay="0"/>
                                          </p:stCondLst>
                                        </p:cTn>
                                        <p:tgtEl>
                                          <p:spTgt spid="32774"/>
                                        </p:tgtEl>
                                        <p:attrNameLst>
                                          <p:attrName>style.visibility</p:attrName>
                                        </p:attrNameLst>
                                      </p:cBhvr>
                                      <p:to>
                                        <p:strVal val="visible"/>
                                      </p:to>
                                    </p:set>
                                    <p:animEffect transition="in" filter="dissolve">
                                      <p:cBhvr>
                                        <p:cTn id="58" dur="500"/>
                                        <p:tgtEl>
                                          <p:spTgt spid="32774"/>
                                        </p:tgtEl>
                                      </p:cBhvr>
                                    </p:animEffect>
                                  </p:childTnLst>
                                </p:cTn>
                              </p:par>
                            </p:childTnLst>
                          </p:cTn>
                        </p:par>
                      </p:childTnLst>
                    </p:cTn>
                  </p:par>
                  <p:par>
                    <p:cTn id="59" fill="hold">
                      <p:stCondLst>
                        <p:cond delay="indefinite"/>
                      </p:stCondLst>
                      <p:childTnLst>
                        <p:par>
                          <p:cTn id="60" fill="hold">
                            <p:stCondLst>
                              <p:cond delay="0"/>
                            </p:stCondLst>
                            <p:childTnLst>
                              <p:par>
                                <p:cTn id="61" presetID="17" presetClass="entr" presetSubtype="10" fill="hold" nodeType="clickEffect">
                                  <p:stCondLst>
                                    <p:cond delay="0"/>
                                  </p:stCondLst>
                                  <p:childTnLst>
                                    <p:set>
                                      <p:cBhvr>
                                        <p:cTn id="62" dur="1" fill="hold">
                                          <p:stCondLst>
                                            <p:cond delay="0"/>
                                          </p:stCondLst>
                                        </p:cTn>
                                        <p:tgtEl>
                                          <p:spTgt spid="32780"/>
                                        </p:tgtEl>
                                        <p:attrNameLst>
                                          <p:attrName>style.visibility</p:attrName>
                                        </p:attrNameLst>
                                      </p:cBhvr>
                                      <p:to>
                                        <p:strVal val="visible"/>
                                      </p:to>
                                    </p:set>
                                    <p:anim calcmode="lin" valueType="num">
                                      <p:cBhvr>
                                        <p:cTn id="63" dur="500" fill="hold"/>
                                        <p:tgtEl>
                                          <p:spTgt spid="32780"/>
                                        </p:tgtEl>
                                        <p:attrNameLst>
                                          <p:attrName>ppt_w</p:attrName>
                                        </p:attrNameLst>
                                      </p:cBhvr>
                                      <p:tavLst>
                                        <p:tav tm="0">
                                          <p:val>
                                            <p:fltVal val="0"/>
                                          </p:val>
                                        </p:tav>
                                        <p:tav tm="100000">
                                          <p:val>
                                            <p:strVal val="#ppt_w"/>
                                          </p:val>
                                        </p:tav>
                                      </p:tavLst>
                                    </p:anim>
                                    <p:anim calcmode="lin" valueType="num">
                                      <p:cBhvr>
                                        <p:cTn id="64" dur="500" fill="hold"/>
                                        <p:tgtEl>
                                          <p:spTgt spid="32780"/>
                                        </p:tgtEl>
                                        <p:attrNameLst>
                                          <p:attrName>ppt_h</p:attrName>
                                        </p:attrNameLst>
                                      </p:cBhvr>
                                      <p:tavLst>
                                        <p:tav tm="0">
                                          <p:val>
                                            <p:strVal val="#ppt_h"/>
                                          </p:val>
                                        </p:tav>
                                        <p:tav tm="100000">
                                          <p:val>
                                            <p:strVal val="#ppt_h"/>
                                          </p:val>
                                        </p:tav>
                                      </p:tavLst>
                                    </p:anim>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32775"/>
                                        </p:tgtEl>
                                        <p:attrNameLst>
                                          <p:attrName>style.visibility</p:attrName>
                                        </p:attrNameLst>
                                      </p:cBhvr>
                                      <p:to>
                                        <p:strVal val="visible"/>
                                      </p:to>
                                    </p:set>
                                    <p:animEffect transition="in" filter="dissolve">
                                      <p:cBhvr>
                                        <p:cTn id="69" dur="500"/>
                                        <p:tgtEl>
                                          <p:spTgt spid="32775"/>
                                        </p:tgtEl>
                                      </p:cBhvr>
                                    </p:animEffect>
                                  </p:childTnLst>
                                </p:cTn>
                              </p:par>
                            </p:childTnLst>
                          </p:cTn>
                        </p:par>
                        <p:par>
                          <p:cTn id="70" fill="hold">
                            <p:stCondLst>
                              <p:cond delay="500"/>
                            </p:stCondLst>
                            <p:childTnLst>
                              <p:par>
                                <p:cTn id="71" presetID="9" presetClass="entr" presetSubtype="0" fill="hold" nodeType="afterEffect">
                                  <p:stCondLst>
                                    <p:cond delay="0"/>
                                  </p:stCondLst>
                                  <p:childTnLst>
                                    <p:set>
                                      <p:cBhvr>
                                        <p:cTn id="72" dur="1" fill="hold">
                                          <p:stCondLst>
                                            <p:cond delay="0"/>
                                          </p:stCondLst>
                                        </p:cTn>
                                        <p:tgtEl>
                                          <p:spTgt spid="32776"/>
                                        </p:tgtEl>
                                        <p:attrNameLst>
                                          <p:attrName>style.visibility</p:attrName>
                                        </p:attrNameLst>
                                      </p:cBhvr>
                                      <p:to>
                                        <p:strVal val="visible"/>
                                      </p:to>
                                    </p:set>
                                    <p:animEffect transition="in" filter="dissolve">
                                      <p:cBhvr>
                                        <p:cTn id="73" dur="500"/>
                                        <p:tgtEl>
                                          <p:spTgt spid="32776"/>
                                        </p:tgtEl>
                                      </p:cBhvr>
                                    </p:animEffect>
                                  </p:childTnLst>
                                </p:cTn>
                              </p:par>
                            </p:childTnLst>
                          </p:cTn>
                        </p:par>
                      </p:childTnLst>
                    </p:cTn>
                  </p:par>
                  <p:par>
                    <p:cTn id="74" fill="hold">
                      <p:stCondLst>
                        <p:cond delay="indefinite"/>
                      </p:stCondLst>
                      <p:childTnLst>
                        <p:par>
                          <p:cTn id="75" fill="hold">
                            <p:stCondLst>
                              <p:cond delay="0"/>
                            </p:stCondLst>
                            <p:childTnLst>
                              <p:par>
                                <p:cTn id="76" presetID="9" presetClass="entr" presetSubtype="0" fill="hold" grpId="0" nodeType="clickEffect">
                                  <p:stCondLst>
                                    <p:cond delay="0"/>
                                  </p:stCondLst>
                                  <p:childTnLst>
                                    <p:set>
                                      <p:cBhvr>
                                        <p:cTn id="77" dur="1" fill="hold">
                                          <p:stCondLst>
                                            <p:cond delay="0"/>
                                          </p:stCondLst>
                                        </p:cTn>
                                        <p:tgtEl>
                                          <p:spTgt spid="32779"/>
                                        </p:tgtEl>
                                        <p:attrNameLst>
                                          <p:attrName>style.visibility</p:attrName>
                                        </p:attrNameLst>
                                      </p:cBhvr>
                                      <p:to>
                                        <p:strVal val="visible"/>
                                      </p:to>
                                    </p:set>
                                    <p:animEffect transition="in" filter="dissolve">
                                      <p:cBhvr>
                                        <p:cTn id="78" dur="500"/>
                                        <p:tgtEl>
                                          <p:spTgt spid="32779"/>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nodeType="clickEffect">
                                  <p:stCondLst>
                                    <p:cond delay="0"/>
                                  </p:stCondLst>
                                  <p:childTnLst>
                                    <p:set>
                                      <p:cBhvr>
                                        <p:cTn id="82" dur="1" fill="hold">
                                          <p:stCondLst>
                                            <p:cond delay="0"/>
                                          </p:stCondLst>
                                        </p:cTn>
                                        <p:tgtEl>
                                          <p:spTgt spid="32803"/>
                                        </p:tgtEl>
                                        <p:attrNameLst>
                                          <p:attrName>style.visibility</p:attrName>
                                        </p:attrNameLst>
                                      </p:cBhvr>
                                      <p:to>
                                        <p:strVal val="visible"/>
                                      </p:to>
                                    </p:set>
                                    <p:animEffect transition="in" filter="wipe(left)">
                                      <p:cBhvr>
                                        <p:cTn id="83" dur="500"/>
                                        <p:tgtEl>
                                          <p:spTgt spid="32803"/>
                                        </p:tgtEl>
                                      </p:cBhvr>
                                    </p:animEffect>
                                  </p:childTnLst>
                                </p:cTn>
                              </p:par>
                            </p:childTnLst>
                          </p:cTn>
                        </p:par>
                        <p:par>
                          <p:cTn id="84" fill="hold">
                            <p:stCondLst>
                              <p:cond delay="500"/>
                            </p:stCondLst>
                            <p:childTnLst>
                              <p:par>
                                <p:cTn id="85" presetID="22" presetClass="entr" presetSubtype="4" fill="hold" nodeType="afterEffect">
                                  <p:stCondLst>
                                    <p:cond delay="0"/>
                                  </p:stCondLst>
                                  <p:childTnLst>
                                    <p:set>
                                      <p:cBhvr>
                                        <p:cTn id="86" dur="1" fill="hold">
                                          <p:stCondLst>
                                            <p:cond delay="0"/>
                                          </p:stCondLst>
                                        </p:cTn>
                                        <p:tgtEl>
                                          <p:spTgt spid="32804"/>
                                        </p:tgtEl>
                                        <p:attrNameLst>
                                          <p:attrName>style.visibility</p:attrName>
                                        </p:attrNameLst>
                                      </p:cBhvr>
                                      <p:to>
                                        <p:strVal val="visible"/>
                                      </p:to>
                                    </p:set>
                                    <p:animEffect transition="in" filter="wipe(down)">
                                      <p:cBhvr>
                                        <p:cTn id="87" dur="500"/>
                                        <p:tgtEl>
                                          <p:spTgt spid="32804"/>
                                        </p:tgtEl>
                                      </p:cBhvr>
                                    </p:animEffect>
                                  </p:childTnLst>
                                </p:cTn>
                              </p:par>
                            </p:childTnLst>
                          </p:cTn>
                        </p:par>
                        <p:par>
                          <p:cTn id="88" fill="hold">
                            <p:stCondLst>
                              <p:cond delay="1000"/>
                            </p:stCondLst>
                            <p:childTnLst>
                              <p:par>
                                <p:cTn id="89" presetID="22" presetClass="entr" presetSubtype="8" fill="hold" nodeType="afterEffect">
                                  <p:stCondLst>
                                    <p:cond delay="0"/>
                                  </p:stCondLst>
                                  <p:childTnLst>
                                    <p:set>
                                      <p:cBhvr>
                                        <p:cTn id="90" dur="1" fill="hold">
                                          <p:stCondLst>
                                            <p:cond delay="0"/>
                                          </p:stCondLst>
                                        </p:cTn>
                                        <p:tgtEl>
                                          <p:spTgt spid="32805"/>
                                        </p:tgtEl>
                                        <p:attrNameLst>
                                          <p:attrName>style.visibility</p:attrName>
                                        </p:attrNameLst>
                                      </p:cBhvr>
                                      <p:to>
                                        <p:strVal val="visible"/>
                                      </p:to>
                                    </p:set>
                                    <p:animEffect transition="in" filter="wipe(left)">
                                      <p:cBhvr>
                                        <p:cTn id="91" dur="500"/>
                                        <p:tgtEl>
                                          <p:spTgt spid="32805"/>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2" fill="hold" nodeType="clickEffect">
                                  <p:stCondLst>
                                    <p:cond delay="0"/>
                                  </p:stCondLst>
                                  <p:childTnLst>
                                    <p:set>
                                      <p:cBhvr>
                                        <p:cTn id="95" dur="1" fill="hold">
                                          <p:stCondLst>
                                            <p:cond delay="0"/>
                                          </p:stCondLst>
                                        </p:cTn>
                                        <p:tgtEl>
                                          <p:spTgt spid="32806"/>
                                        </p:tgtEl>
                                        <p:attrNameLst>
                                          <p:attrName>style.visibility</p:attrName>
                                        </p:attrNameLst>
                                      </p:cBhvr>
                                      <p:to>
                                        <p:strVal val="visible"/>
                                      </p:to>
                                    </p:set>
                                    <p:animEffect transition="in" filter="wipe(right)">
                                      <p:cBhvr>
                                        <p:cTn id="96" dur="500"/>
                                        <p:tgtEl>
                                          <p:spTgt spid="32806"/>
                                        </p:tgtEl>
                                      </p:cBhvr>
                                    </p:animEffect>
                                  </p:childTnLst>
                                </p:cTn>
                              </p:par>
                            </p:childTnLst>
                          </p:cTn>
                        </p:par>
                      </p:childTnLst>
                    </p:cTn>
                  </p:par>
                  <p:par>
                    <p:cTn id="97" fill="hold">
                      <p:stCondLst>
                        <p:cond delay="indefinite"/>
                      </p:stCondLst>
                      <p:childTnLst>
                        <p:par>
                          <p:cTn id="98" fill="hold">
                            <p:stCondLst>
                              <p:cond delay="0"/>
                            </p:stCondLst>
                            <p:childTnLst>
                              <p:par>
                                <p:cTn id="99" presetID="12" presetClass="entr" presetSubtype="2" fill="hold" nodeType="clickEffect">
                                  <p:stCondLst>
                                    <p:cond delay="0"/>
                                  </p:stCondLst>
                                  <p:childTnLst>
                                    <p:set>
                                      <p:cBhvr>
                                        <p:cTn id="100" dur="1" fill="hold">
                                          <p:stCondLst>
                                            <p:cond delay="0"/>
                                          </p:stCondLst>
                                        </p:cTn>
                                        <p:tgtEl>
                                          <p:spTgt spid="32790"/>
                                        </p:tgtEl>
                                        <p:attrNameLst>
                                          <p:attrName>style.visibility</p:attrName>
                                        </p:attrNameLst>
                                      </p:cBhvr>
                                      <p:to>
                                        <p:strVal val="visible"/>
                                      </p:to>
                                    </p:set>
                                    <p:animEffect transition="in" filter="slide(fromRight)">
                                      <p:cBhvr>
                                        <p:cTn id="101" dur="500"/>
                                        <p:tgtEl>
                                          <p:spTgt spid="32790"/>
                                        </p:tgtEl>
                                      </p:cBhvr>
                                    </p:animEffect>
                                  </p:childTnLst>
                                </p:cTn>
                              </p:par>
                            </p:childTnLst>
                          </p:cTn>
                        </p:par>
                      </p:childTnLst>
                    </p:cTn>
                  </p:par>
                  <p:par>
                    <p:cTn id="102" fill="hold">
                      <p:stCondLst>
                        <p:cond delay="indefinite"/>
                      </p:stCondLst>
                      <p:childTnLst>
                        <p:par>
                          <p:cTn id="103" fill="hold">
                            <p:stCondLst>
                              <p:cond delay="0"/>
                            </p:stCondLst>
                            <p:childTnLst>
                              <p:par>
                                <p:cTn id="104" presetID="9" presetClass="entr" presetSubtype="0" fill="hold" nodeType="clickEffect">
                                  <p:stCondLst>
                                    <p:cond delay="0"/>
                                  </p:stCondLst>
                                  <p:childTnLst>
                                    <p:set>
                                      <p:cBhvr>
                                        <p:cTn id="105" dur="1" fill="hold">
                                          <p:stCondLst>
                                            <p:cond delay="0"/>
                                          </p:stCondLst>
                                        </p:cTn>
                                        <p:tgtEl>
                                          <p:spTgt spid="32785"/>
                                        </p:tgtEl>
                                        <p:attrNameLst>
                                          <p:attrName>style.visibility</p:attrName>
                                        </p:attrNameLst>
                                      </p:cBhvr>
                                      <p:to>
                                        <p:strVal val="visible"/>
                                      </p:to>
                                    </p:set>
                                    <p:animEffect transition="in" filter="dissolve">
                                      <p:cBhvr>
                                        <p:cTn id="106" dur="500"/>
                                        <p:tgtEl>
                                          <p:spTgt spid="32785"/>
                                        </p:tgtEl>
                                      </p:cBhvr>
                                    </p:animEffect>
                                  </p:childTnLst>
                                </p:cTn>
                              </p:par>
                            </p:childTnLst>
                          </p:cTn>
                        </p:par>
                      </p:childTnLst>
                    </p:cTn>
                  </p:par>
                  <p:par>
                    <p:cTn id="107" fill="hold">
                      <p:stCondLst>
                        <p:cond delay="indefinite"/>
                      </p:stCondLst>
                      <p:childTnLst>
                        <p:par>
                          <p:cTn id="108" fill="hold">
                            <p:stCondLst>
                              <p:cond delay="0"/>
                            </p:stCondLst>
                            <p:childTnLst>
                              <p:par>
                                <p:cTn id="109" presetID="9" presetClass="entr" presetSubtype="0" fill="hold" nodeType="clickEffect">
                                  <p:stCondLst>
                                    <p:cond delay="0"/>
                                  </p:stCondLst>
                                  <p:childTnLst>
                                    <p:set>
                                      <p:cBhvr>
                                        <p:cTn id="110" dur="1" fill="hold">
                                          <p:stCondLst>
                                            <p:cond delay="0"/>
                                          </p:stCondLst>
                                        </p:cTn>
                                        <p:tgtEl>
                                          <p:spTgt spid="32786"/>
                                        </p:tgtEl>
                                        <p:attrNameLst>
                                          <p:attrName>style.visibility</p:attrName>
                                        </p:attrNameLst>
                                      </p:cBhvr>
                                      <p:to>
                                        <p:strVal val="visible"/>
                                      </p:to>
                                    </p:set>
                                    <p:animEffect transition="in" filter="dissolve">
                                      <p:cBhvr>
                                        <p:cTn id="111" dur="500"/>
                                        <p:tgtEl>
                                          <p:spTgt spid="32786"/>
                                        </p:tgtEl>
                                      </p:cBhvr>
                                    </p:animEffect>
                                  </p:childTnLst>
                                </p:cTn>
                              </p:par>
                            </p:childTnLst>
                          </p:cTn>
                        </p:par>
                      </p:childTnLst>
                    </p:cTn>
                  </p:par>
                  <p:par>
                    <p:cTn id="112" fill="hold">
                      <p:stCondLst>
                        <p:cond delay="indefinite"/>
                      </p:stCondLst>
                      <p:childTnLst>
                        <p:par>
                          <p:cTn id="113" fill="hold">
                            <p:stCondLst>
                              <p:cond delay="0"/>
                            </p:stCondLst>
                            <p:childTnLst>
                              <p:par>
                                <p:cTn id="114" presetID="9" presetClass="entr" presetSubtype="0" fill="hold" grpId="0" nodeType="clickEffect">
                                  <p:stCondLst>
                                    <p:cond delay="0"/>
                                  </p:stCondLst>
                                  <p:childTnLst>
                                    <p:set>
                                      <p:cBhvr>
                                        <p:cTn id="115" dur="1" fill="hold">
                                          <p:stCondLst>
                                            <p:cond delay="0"/>
                                          </p:stCondLst>
                                        </p:cTn>
                                        <p:tgtEl>
                                          <p:spTgt spid="32787"/>
                                        </p:tgtEl>
                                        <p:attrNameLst>
                                          <p:attrName>style.visibility</p:attrName>
                                        </p:attrNameLst>
                                      </p:cBhvr>
                                      <p:to>
                                        <p:strVal val="visible"/>
                                      </p:to>
                                    </p:set>
                                    <p:animEffect transition="in" filter="dissolve">
                                      <p:cBhvr>
                                        <p:cTn id="116" dur="500"/>
                                        <p:tgtEl>
                                          <p:spTgt spid="32787"/>
                                        </p:tgtEl>
                                      </p:cBhvr>
                                    </p:animEffect>
                                  </p:childTnLst>
                                </p:cTn>
                              </p:par>
                            </p:childTnLst>
                          </p:cTn>
                        </p:par>
                      </p:childTnLst>
                    </p:cTn>
                  </p:par>
                  <p:par>
                    <p:cTn id="117" fill="hold">
                      <p:stCondLst>
                        <p:cond delay="indefinite"/>
                      </p:stCondLst>
                      <p:childTnLst>
                        <p:par>
                          <p:cTn id="118" fill="hold">
                            <p:stCondLst>
                              <p:cond delay="0"/>
                            </p:stCondLst>
                            <p:childTnLst>
                              <p:par>
                                <p:cTn id="119" presetID="9" presetClass="entr" presetSubtype="0" fill="hold" nodeType="clickEffect">
                                  <p:stCondLst>
                                    <p:cond delay="0"/>
                                  </p:stCondLst>
                                  <p:childTnLst>
                                    <p:set>
                                      <p:cBhvr>
                                        <p:cTn id="120" dur="1" fill="hold">
                                          <p:stCondLst>
                                            <p:cond delay="0"/>
                                          </p:stCondLst>
                                        </p:cTn>
                                        <p:tgtEl>
                                          <p:spTgt spid="32788"/>
                                        </p:tgtEl>
                                        <p:attrNameLst>
                                          <p:attrName>style.visibility</p:attrName>
                                        </p:attrNameLst>
                                      </p:cBhvr>
                                      <p:to>
                                        <p:strVal val="visible"/>
                                      </p:to>
                                    </p:set>
                                    <p:animEffect transition="in" filter="dissolve">
                                      <p:cBhvr>
                                        <p:cTn id="121" dur="500"/>
                                        <p:tgtEl>
                                          <p:spTgt spid="32788"/>
                                        </p:tgtEl>
                                      </p:cBhvr>
                                    </p:animEffect>
                                  </p:childTnLst>
                                </p:cTn>
                              </p:par>
                            </p:childTnLst>
                          </p:cTn>
                        </p:par>
                      </p:childTnLst>
                    </p:cTn>
                  </p:par>
                  <p:par>
                    <p:cTn id="122" fill="hold">
                      <p:stCondLst>
                        <p:cond delay="indefinite"/>
                      </p:stCondLst>
                      <p:childTnLst>
                        <p:par>
                          <p:cTn id="123" fill="hold">
                            <p:stCondLst>
                              <p:cond delay="0"/>
                            </p:stCondLst>
                            <p:childTnLst>
                              <p:par>
                                <p:cTn id="124" presetID="9" presetClass="entr" presetSubtype="0" fill="hold" grpId="0" nodeType="clickEffect">
                                  <p:stCondLst>
                                    <p:cond delay="0"/>
                                  </p:stCondLst>
                                  <p:childTnLst>
                                    <p:set>
                                      <p:cBhvr>
                                        <p:cTn id="125" dur="1" fill="hold">
                                          <p:stCondLst>
                                            <p:cond delay="0"/>
                                          </p:stCondLst>
                                        </p:cTn>
                                        <p:tgtEl>
                                          <p:spTgt spid="32789"/>
                                        </p:tgtEl>
                                        <p:attrNameLst>
                                          <p:attrName>style.visibility</p:attrName>
                                        </p:attrNameLst>
                                      </p:cBhvr>
                                      <p:to>
                                        <p:strVal val="visible"/>
                                      </p:to>
                                    </p:set>
                                    <p:animEffect transition="in" filter="dissolve">
                                      <p:cBhvr>
                                        <p:cTn id="126" dur="500"/>
                                        <p:tgtEl>
                                          <p:spTgt spid="32789"/>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2" fill="hold" nodeType="clickEffect">
                                  <p:stCondLst>
                                    <p:cond delay="0"/>
                                  </p:stCondLst>
                                  <p:childTnLst>
                                    <p:set>
                                      <p:cBhvr>
                                        <p:cTn id="130" dur="1" fill="hold">
                                          <p:stCondLst>
                                            <p:cond delay="0"/>
                                          </p:stCondLst>
                                        </p:cTn>
                                        <p:tgtEl>
                                          <p:spTgt spid="32807"/>
                                        </p:tgtEl>
                                        <p:attrNameLst>
                                          <p:attrName>style.visibility</p:attrName>
                                        </p:attrNameLst>
                                      </p:cBhvr>
                                      <p:to>
                                        <p:strVal val="visible"/>
                                      </p:to>
                                    </p:set>
                                    <p:animEffect transition="in" filter="wipe(right)">
                                      <p:cBhvr>
                                        <p:cTn id="131" dur="500"/>
                                        <p:tgtEl>
                                          <p:spTgt spid="32807"/>
                                        </p:tgtEl>
                                      </p:cBhvr>
                                    </p:animEffect>
                                  </p:childTnLst>
                                </p:cTn>
                              </p:par>
                            </p:childTnLst>
                          </p:cTn>
                        </p:par>
                        <p:par>
                          <p:cTn id="132" fill="hold">
                            <p:stCondLst>
                              <p:cond delay="500"/>
                            </p:stCondLst>
                            <p:childTnLst>
                              <p:par>
                                <p:cTn id="133" presetID="22" presetClass="entr" presetSubtype="4" fill="hold" nodeType="afterEffect">
                                  <p:stCondLst>
                                    <p:cond delay="0"/>
                                  </p:stCondLst>
                                  <p:childTnLst>
                                    <p:set>
                                      <p:cBhvr>
                                        <p:cTn id="134" dur="1" fill="hold">
                                          <p:stCondLst>
                                            <p:cond delay="0"/>
                                          </p:stCondLst>
                                        </p:cTn>
                                        <p:tgtEl>
                                          <p:spTgt spid="32808"/>
                                        </p:tgtEl>
                                        <p:attrNameLst>
                                          <p:attrName>style.visibility</p:attrName>
                                        </p:attrNameLst>
                                      </p:cBhvr>
                                      <p:to>
                                        <p:strVal val="visible"/>
                                      </p:to>
                                    </p:set>
                                    <p:animEffect transition="in" filter="wipe(down)">
                                      <p:cBhvr>
                                        <p:cTn id="135" dur="500"/>
                                        <p:tgtEl>
                                          <p:spTgt spid="32808"/>
                                        </p:tgtEl>
                                      </p:cBhvr>
                                    </p:animEffect>
                                  </p:childTnLst>
                                </p:cTn>
                              </p:par>
                            </p:childTnLst>
                          </p:cTn>
                        </p:par>
                        <p:par>
                          <p:cTn id="136" fill="hold">
                            <p:stCondLst>
                              <p:cond delay="1000"/>
                            </p:stCondLst>
                            <p:childTnLst>
                              <p:par>
                                <p:cTn id="137" presetID="22" presetClass="entr" presetSubtype="2" fill="hold" nodeType="afterEffect">
                                  <p:stCondLst>
                                    <p:cond delay="0"/>
                                  </p:stCondLst>
                                  <p:childTnLst>
                                    <p:set>
                                      <p:cBhvr>
                                        <p:cTn id="138" dur="1" fill="hold">
                                          <p:stCondLst>
                                            <p:cond delay="0"/>
                                          </p:stCondLst>
                                        </p:cTn>
                                        <p:tgtEl>
                                          <p:spTgt spid="32809"/>
                                        </p:tgtEl>
                                        <p:attrNameLst>
                                          <p:attrName>style.visibility</p:attrName>
                                        </p:attrNameLst>
                                      </p:cBhvr>
                                      <p:to>
                                        <p:strVal val="visible"/>
                                      </p:to>
                                    </p:set>
                                    <p:animEffect transition="in" filter="wipe(right)">
                                      <p:cBhvr>
                                        <p:cTn id="139" dur="500"/>
                                        <p:tgtEl>
                                          <p:spTgt spid="32809"/>
                                        </p:tgtEl>
                                      </p:cBhvr>
                                    </p:animEffect>
                                  </p:childTnLst>
                                </p:cTn>
                              </p:par>
                            </p:childTnLst>
                          </p:cTn>
                        </p:par>
                      </p:childTnLst>
                    </p:cTn>
                  </p:par>
                  <p:par>
                    <p:cTn id="140" fill="hold">
                      <p:stCondLst>
                        <p:cond delay="indefinite"/>
                      </p:stCondLst>
                      <p:childTnLst>
                        <p:par>
                          <p:cTn id="141" fill="hold">
                            <p:stCondLst>
                              <p:cond delay="0"/>
                            </p:stCondLst>
                            <p:childTnLst>
                              <p:par>
                                <p:cTn id="142" presetID="22" presetClass="entr" presetSubtype="8" fill="hold" nodeType="clickEffect">
                                  <p:stCondLst>
                                    <p:cond delay="0"/>
                                  </p:stCondLst>
                                  <p:childTnLst>
                                    <p:set>
                                      <p:cBhvr>
                                        <p:cTn id="143" dur="1" fill="hold">
                                          <p:stCondLst>
                                            <p:cond delay="0"/>
                                          </p:stCondLst>
                                        </p:cTn>
                                        <p:tgtEl>
                                          <p:spTgt spid="32810"/>
                                        </p:tgtEl>
                                        <p:attrNameLst>
                                          <p:attrName>style.visibility</p:attrName>
                                        </p:attrNameLst>
                                      </p:cBhvr>
                                      <p:to>
                                        <p:strVal val="visible"/>
                                      </p:to>
                                    </p:set>
                                    <p:animEffect transition="in" filter="wipe(left)">
                                      <p:cBhvr>
                                        <p:cTn id="144" dur="500"/>
                                        <p:tgtEl>
                                          <p:spTgt spid="32810"/>
                                        </p:tgtEl>
                                      </p:cBhvr>
                                    </p:animEffect>
                                  </p:childTnLst>
                                </p:cTn>
                              </p:par>
                            </p:childTnLst>
                          </p:cTn>
                        </p:par>
                      </p:childTnLst>
                    </p:cTn>
                  </p:par>
                  <p:par>
                    <p:cTn id="145" fill="hold">
                      <p:stCondLst>
                        <p:cond delay="indefinite"/>
                      </p:stCondLst>
                      <p:childTnLst>
                        <p:par>
                          <p:cTn id="146" fill="hold">
                            <p:stCondLst>
                              <p:cond delay="0"/>
                            </p:stCondLst>
                            <p:childTnLst>
                              <p:par>
                                <p:cTn id="147" presetID="1" presetClass="exit" presetSubtype="0" fill="hold" nodeType="clickEffect">
                                  <p:stCondLst>
                                    <p:cond delay="0"/>
                                  </p:stCondLst>
                                  <p:childTnLst>
                                    <p:set>
                                      <p:cBhvr>
                                        <p:cTn id="148" dur="1" fill="hold">
                                          <p:stCondLst>
                                            <p:cond delay="0"/>
                                          </p:stCondLst>
                                        </p:cTn>
                                        <p:tgtEl>
                                          <p:spTgt spid="32790"/>
                                        </p:tgtEl>
                                        <p:attrNameLst>
                                          <p:attrName>style.visibility</p:attrName>
                                        </p:attrNameLst>
                                      </p:cBhvr>
                                      <p:to>
                                        <p:strVal val="hidden"/>
                                      </p:to>
                                    </p:set>
                                  </p:childTnLst>
                                </p:cTn>
                              </p:par>
                            </p:childTnLst>
                          </p:cTn>
                        </p:par>
                      </p:childTnLst>
                    </p:cTn>
                  </p:par>
                  <p:par>
                    <p:cTn id="149" fill="hold">
                      <p:stCondLst>
                        <p:cond delay="indefinite"/>
                      </p:stCondLst>
                      <p:childTnLst>
                        <p:par>
                          <p:cTn id="150" fill="hold">
                            <p:stCondLst>
                              <p:cond delay="0"/>
                            </p:stCondLst>
                            <p:childTnLst>
                              <p:par>
                                <p:cTn id="151" presetID="22" presetClass="entr" presetSubtype="8" fill="hold" nodeType="clickEffect">
                                  <p:stCondLst>
                                    <p:cond delay="0"/>
                                  </p:stCondLst>
                                  <p:childTnLst>
                                    <p:set>
                                      <p:cBhvr>
                                        <p:cTn id="152" dur="1" fill="hold">
                                          <p:stCondLst>
                                            <p:cond delay="0"/>
                                          </p:stCondLst>
                                        </p:cTn>
                                        <p:tgtEl>
                                          <p:spTgt spid="32795"/>
                                        </p:tgtEl>
                                        <p:attrNameLst>
                                          <p:attrName>style.visibility</p:attrName>
                                        </p:attrNameLst>
                                      </p:cBhvr>
                                      <p:to>
                                        <p:strVal val="visible"/>
                                      </p:to>
                                    </p:set>
                                    <p:animEffect transition="in" filter="wipe(left)">
                                      <p:cBhvr>
                                        <p:cTn id="153" dur="500"/>
                                        <p:tgtEl>
                                          <p:spTgt spid="32795"/>
                                        </p:tgtEl>
                                      </p:cBhvr>
                                    </p:animEffect>
                                  </p:childTnLst>
                                </p:cTn>
                              </p:par>
                            </p:childTnLst>
                          </p:cTn>
                        </p:par>
                        <p:par>
                          <p:cTn id="154" fill="hold">
                            <p:stCondLst>
                              <p:cond delay="500"/>
                            </p:stCondLst>
                            <p:childTnLst>
                              <p:par>
                                <p:cTn id="155" presetID="22" presetClass="entr" presetSubtype="8" fill="hold" nodeType="afterEffect">
                                  <p:stCondLst>
                                    <p:cond delay="0"/>
                                  </p:stCondLst>
                                  <p:childTnLst>
                                    <p:set>
                                      <p:cBhvr>
                                        <p:cTn id="156" dur="1" fill="hold">
                                          <p:stCondLst>
                                            <p:cond delay="0"/>
                                          </p:stCondLst>
                                        </p:cTn>
                                        <p:tgtEl>
                                          <p:spTgt spid="32796"/>
                                        </p:tgtEl>
                                        <p:attrNameLst>
                                          <p:attrName>style.visibility</p:attrName>
                                        </p:attrNameLst>
                                      </p:cBhvr>
                                      <p:to>
                                        <p:strVal val="visible"/>
                                      </p:to>
                                    </p:set>
                                    <p:animEffect transition="in" filter="wipe(left)">
                                      <p:cBhvr>
                                        <p:cTn id="157" dur="500"/>
                                        <p:tgtEl>
                                          <p:spTgt spid="32796"/>
                                        </p:tgtEl>
                                      </p:cBhvr>
                                    </p:animEffect>
                                  </p:childTnLst>
                                </p:cTn>
                              </p:par>
                            </p:childTnLst>
                          </p:cTn>
                        </p:par>
                        <p:par>
                          <p:cTn id="158" fill="hold">
                            <p:stCondLst>
                              <p:cond delay="1000"/>
                            </p:stCondLst>
                            <p:childTnLst>
                              <p:par>
                                <p:cTn id="159" presetID="9" presetClass="entr" presetSubtype="0" fill="hold" nodeType="afterEffect">
                                  <p:stCondLst>
                                    <p:cond delay="0"/>
                                  </p:stCondLst>
                                  <p:childTnLst>
                                    <p:set>
                                      <p:cBhvr>
                                        <p:cTn id="160" dur="1" fill="hold">
                                          <p:stCondLst>
                                            <p:cond delay="0"/>
                                          </p:stCondLst>
                                        </p:cTn>
                                        <p:tgtEl>
                                          <p:spTgt spid="32797"/>
                                        </p:tgtEl>
                                        <p:attrNameLst>
                                          <p:attrName>style.visibility</p:attrName>
                                        </p:attrNameLst>
                                      </p:cBhvr>
                                      <p:to>
                                        <p:strVal val="visible"/>
                                      </p:to>
                                    </p:set>
                                    <p:animEffect transition="in" filter="dissolve">
                                      <p:cBhvr>
                                        <p:cTn id="161" dur="500"/>
                                        <p:tgtEl>
                                          <p:spTgt spid="32797"/>
                                        </p:tgtEl>
                                      </p:cBhvr>
                                    </p:animEffect>
                                  </p:childTnLst>
                                </p:cTn>
                              </p:par>
                            </p:childTnLst>
                          </p:cTn>
                        </p:par>
                      </p:childTnLst>
                    </p:cTn>
                  </p:par>
                  <p:par>
                    <p:cTn id="162" fill="hold">
                      <p:stCondLst>
                        <p:cond delay="indefinite"/>
                      </p:stCondLst>
                      <p:childTnLst>
                        <p:par>
                          <p:cTn id="163" fill="hold">
                            <p:stCondLst>
                              <p:cond delay="0"/>
                            </p:stCondLst>
                            <p:childTnLst>
                              <p:par>
                                <p:cTn id="164" presetID="9" presetClass="entr" presetSubtype="0" fill="hold" nodeType="clickEffect">
                                  <p:stCondLst>
                                    <p:cond delay="0"/>
                                  </p:stCondLst>
                                  <p:childTnLst>
                                    <p:set>
                                      <p:cBhvr>
                                        <p:cTn id="165" dur="1" fill="hold">
                                          <p:stCondLst>
                                            <p:cond delay="0"/>
                                          </p:stCondLst>
                                        </p:cTn>
                                        <p:tgtEl>
                                          <p:spTgt spid="32802"/>
                                        </p:tgtEl>
                                        <p:attrNameLst>
                                          <p:attrName>style.visibility</p:attrName>
                                        </p:attrNameLst>
                                      </p:cBhvr>
                                      <p:to>
                                        <p:strVal val="visible"/>
                                      </p:to>
                                    </p:set>
                                    <p:animEffect transition="in" filter="dissolve">
                                      <p:cBhvr>
                                        <p:cTn id="166" dur="500"/>
                                        <p:tgtEl>
                                          <p:spTgt spid="32802"/>
                                        </p:tgtEl>
                                      </p:cBhvr>
                                    </p:animEffect>
                                  </p:childTnLst>
                                </p:cTn>
                              </p:par>
                            </p:childTnLst>
                          </p:cTn>
                        </p:par>
                      </p:childTnLst>
                    </p:cTn>
                  </p:par>
                  <p:par>
                    <p:cTn id="167" fill="hold">
                      <p:stCondLst>
                        <p:cond delay="indefinite"/>
                      </p:stCondLst>
                      <p:childTnLst>
                        <p:par>
                          <p:cTn id="168" fill="hold">
                            <p:stCondLst>
                              <p:cond delay="0"/>
                            </p:stCondLst>
                            <p:childTnLst>
                              <p:par>
                                <p:cTn id="169" presetID="9" presetClass="entr" presetSubtype="0" fill="hold" nodeType="clickEffect">
                                  <p:stCondLst>
                                    <p:cond delay="0"/>
                                  </p:stCondLst>
                                  <p:childTnLst>
                                    <p:set>
                                      <p:cBhvr>
                                        <p:cTn id="170" dur="1" fill="hold">
                                          <p:stCondLst>
                                            <p:cond delay="0"/>
                                          </p:stCondLst>
                                        </p:cTn>
                                        <p:tgtEl>
                                          <p:spTgt spid="32798"/>
                                        </p:tgtEl>
                                        <p:attrNameLst>
                                          <p:attrName>style.visibility</p:attrName>
                                        </p:attrNameLst>
                                      </p:cBhvr>
                                      <p:to>
                                        <p:strVal val="visible"/>
                                      </p:to>
                                    </p:set>
                                    <p:animEffect transition="in" filter="dissolve">
                                      <p:cBhvr>
                                        <p:cTn id="171" dur="500"/>
                                        <p:tgtEl>
                                          <p:spTgt spid="327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2" grpId="0"/>
      <p:bldP spid="32775" grpId="0"/>
      <p:bldP spid="32777" grpId="0"/>
      <p:bldP spid="32778" grpId="0"/>
      <p:bldP spid="32779" grpId="0"/>
      <p:bldP spid="32787" grpId="0"/>
      <p:bldP spid="32789" grpId="0"/>
      <p:bldP spid="32811" grpId="0"/>
      <p:bldP spid="328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矩形 6145"/>
          <p:cNvSpPr/>
          <p:nvPr/>
        </p:nvSpPr>
        <p:spPr>
          <a:xfrm>
            <a:off x="241300" y="725488"/>
            <a:ext cx="8616950" cy="2587625"/>
          </a:xfrm>
          <a:prstGeom prst="rect">
            <a:avLst/>
          </a:prstGeom>
          <a:noFill/>
          <a:ln w="9525">
            <a:noFill/>
          </a:ln>
        </p:spPr>
        <p:txBody>
          <a:bodyPr anchor="t"/>
          <a:lstStyle/>
          <a:p>
            <a:pPr marL="342900" indent="-342900">
              <a:lnSpc>
                <a:spcPct val="125000"/>
              </a:lnSpc>
              <a:spcBef>
                <a:spcPct val="20000"/>
              </a:spcBef>
              <a:buClr>
                <a:schemeClr val="folHlink"/>
              </a:buClr>
              <a:buSzPct val="60000"/>
              <a:buFont typeface="Wingdings" panose="05000000000000000000" pitchFamily="2" charset="2"/>
              <a:buNone/>
            </a:pPr>
            <a:r>
              <a:rPr lang="zh-CN" altLang="en-US">
                <a:solidFill>
                  <a:schemeClr val="tx2"/>
                </a:solidFill>
                <a:latin typeface="Times New Roman" panose="02020603050405020304" pitchFamily="2" charset="0"/>
                <a:ea typeface="华文中宋" panose="02010600040101010101" pitchFamily="2" charset="-122"/>
              </a:rPr>
              <a:t>二、材料</a:t>
            </a:r>
            <a:r>
              <a:rPr lang="en-US" altLang="zh-CN">
                <a:solidFill>
                  <a:schemeClr val="tx2"/>
                </a:solidFill>
                <a:latin typeface="Times New Roman" panose="02020603050405020304" pitchFamily="2" charset="0"/>
                <a:ea typeface="华文中宋" panose="02010600040101010101" pitchFamily="2" charset="-122"/>
              </a:rPr>
              <a:t>:</a:t>
            </a:r>
          </a:p>
          <a:p>
            <a:pPr marL="742950" lvl="1" indent="-285750">
              <a:lnSpc>
                <a:spcPct val="125000"/>
              </a:lnSpc>
              <a:spcBef>
                <a:spcPct val="20000"/>
              </a:spcBef>
              <a:buClr>
                <a:schemeClr val="hlink"/>
              </a:buClr>
              <a:buSzPct val="55000"/>
              <a:buFont typeface="Wingdings" panose="05000000000000000000" pitchFamily="2" charset="2"/>
              <a:buChar char="n"/>
            </a:pPr>
            <a:r>
              <a:rPr lang="zh-CN" altLang="en-US" sz="2400">
                <a:solidFill>
                  <a:schemeClr val="tx2"/>
                </a:solidFill>
                <a:latin typeface="Times New Roman" panose="02020603050405020304" pitchFamily="2" charset="0"/>
                <a:ea typeface="华文中宋" panose="02010600040101010101" pitchFamily="2" charset="-122"/>
              </a:rPr>
              <a:t>内、外圈和滚动体：（高硬度，接触疲劳强度，良好的耐磨性和冲击韧性）铬锰高碳钢</a:t>
            </a:r>
            <a:r>
              <a:rPr lang="en-US" altLang="zh-CN" sz="2400">
                <a:solidFill>
                  <a:schemeClr val="tx2"/>
                </a:solidFill>
                <a:latin typeface="Times New Roman" panose="02020603050405020304" pitchFamily="2" charset="0"/>
                <a:ea typeface="华文中宋" panose="02010600040101010101" pitchFamily="2" charset="-122"/>
              </a:rPr>
              <a:t>----GCr15</a:t>
            </a:r>
            <a:r>
              <a:rPr lang="zh-CN" altLang="en-US" sz="2400">
                <a:solidFill>
                  <a:schemeClr val="tx2"/>
                </a:solidFill>
                <a:latin typeface="Times New Roman" panose="02020603050405020304" pitchFamily="2" charset="0"/>
                <a:ea typeface="华文中宋" panose="02010600040101010101" pitchFamily="2" charset="-122"/>
              </a:rPr>
              <a:t>、</a:t>
            </a:r>
            <a:r>
              <a:rPr lang="en-US" altLang="zh-CN" sz="2400">
                <a:solidFill>
                  <a:schemeClr val="tx2"/>
                </a:solidFill>
                <a:latin typeface="Times New Roman" panose="02020603050405020304" pitchFamily="2" charset="0"/>
                <a:ea typeface="华文中宋" panose="02010600040101010101" pitchFamily="2" charset="-122"/>
              </a:rPr>
              <a:t>GCr15SiMn</a:t>
            </a:r>
            <a:r>
              <a:rPr lang="zh-CN" altLang="en-US" sz="2400">
                <a:solidFill>
                  <a:schemeClr val="tx2"/>
                </a:solidFill>
                <a:latin typeface="Times New Roman" panose="02020603050405020304" pitchFamily="2" charset="0"/>
                <a:ea typeface="华文中宋" panose="02010600040101010101" pitchFamily="2" charset="-122"/>
              </a:rPr>
              <a:t>，淬火，</a:t>
            </a:r>
            <a:r>
              <a:rPr lang="en-US" altLang="zh-CN" sz="2400">
                <a:solidFill>
                  <a:schemeClr val="tx2"/>
                </a:solidFill>
                <a:latin typeface="Times New Roman" panose="02020603050405020304" pitchFamily="2" charset="0"/>
                <a:ea typeface="华文中宋" panose="02010600040101010101" pitchFamily="2" charset="-122"/>
              </a:rPr>
              <a:t>HRC61~65</a:t>
            </a:r>
            <a:r>
              <a:rPr lang="zh-CN" altLang="en-US" sz="2400">
                <a:solidFill>
                  <a:schemeClr val="tx2"/>
                </a:solidFill>
                <a:latin typeface="Times New Roman" panose="02020603050405020304" pitchFamily="2" charset="0"/>
                <a:ea typeface="华文中宋" panose="02010600040101010101" pitchFamily="2" charset="-122"/>
              </a:rPr>
              <a:t>，工作表面磨削，抛光</a:t>
            </a:r>
          </a:p>
          <a:p>
            <a:pPr marL="742950" lvl="1" indent="-285750">
              <a:lnSpc>
                <a:spcPct val="125000"/>
              </a:lnSpc>
              <a:spcBef>
                <a:spcPct val="20000"/>
              </a:spcBef>
              <a:buClr>
                <a:schemeClr val="hlink"/>
              </a:buClr>
              <a:buSzPct val="55000"/>
              <a:buFont typeface="Wingdings" panose="05000000000000000000" pitchFamily="2" charset="2"/>
              <a:buChar char="n"/>
            </a:pPr>
            <a:r>
              <a:rPr lang="zh-CN" altLang="en-US" sz="2400">
                <a:solidFill>
                  <a:schemeClr val="tx2"/>
                </a:solidFill>
                <a:latin typeface="Times New Roman" panose="02020603050405020304" pitchFamily="2" charset="0"/>
                <a:ea typeface="华文中宋" panose="02010600040101010101" pitchFamily="2" charset="-122"/>
              </a:rPr>
              <a:t>保持架：软钢片冲压而成，也可用铜、铝合金或工程塑料</a:t>
            </a:r>
          </a:p>
        </p:txBody>
      </p:sp>
      <p:sp>
        <p:nvSpPr>
          <p:cNvPr id="6147" name="矩形 6146"/>
          <p:cNvSpPr/>
          <p:nvPr/>
        </p:nvSpPr>
        <p:spPr>
          <a:xfrm>
            <a:off x="266700" y="3225800"/>
            <a:ext cx="2252663" cy="519113"/>
          </a:xfrm>
          <a:prstGeom prst="rect">
            <a:avLst/>
          </a:prstGeom>
          <a:noFill/>
          <a:ln w="9525">
            <a:noFill/>
          </a:ln>
        </p:spPr>
        <p:txBody>
          <a:bodyPr anchor="t">
            <a:spAutoFit/>
          </a:bodyPr>
          <a:lstStyle/>
          <a:p>
            <a:pPr>
              <a:spcBef>
                <a:spcPct val="50000"/>
              </a:spcBef>
            </a:pPr>
            <a:r>
              <a:rPr lang="zh-CN" altLang="en-US">
                <a:solidFill>
                  <a:schemeClr val="tx2"/>
                </a:solidFill>
                <a:latin typeface="Times New Roman" panose="02020603050405020304" pitchFamily="2" charset="0"/>
                <a:ea typeface="华文中宋" panose="02010600040101010101" pitchFamily="2" charset="-122"/>
              </a:rPr>
              <a:t>三、特点</a:t>
            </a:r>
            <a:r>
              <a:rPr lang="en-US" altLang="zh-CN">
                <a:solidFill>
                  <a:schemeClr val="tx2"/>
                </a:solidFill>
                <a:latin typeface="Times New Roman" panose="02020603050405020304" pitchFamily="2" charset="0"/>
                <a:ea typeface="华文中宋" panose="02010600040101010101" pitchFamily="2" charset="-122"/>
              </a:rPr>
              <a:t>:</a:t>
            </a:r>
          </a:p>
        </p:txBody>
      </p:sp>
      <p:sp>
        <p:nvSpPr>
          <p:cNvPr id="6148" name="矩形 6147"/>
          <p:cNvSpPr/>
          <p:nvPr/>
        </p:nvSpPr>
        <p:spPr>
          <a:xfrm>
            <a:off x="231775" y="3870325"/>
            <a:ext cx="8912225" cy="2468563"/>
          </a:xfrm>
          <a:prstGeom prst="rect">
            <a:avLst/>
          </a:prstGeom>
          <a:noFill/>
          <a:ln w="9525">
            <a:noFill/>
          </a:ln>
        </p:spPr>
        <p:txBody>
          <a:bodyPr anchor="t">
            <a:spAutoFit/>
          </a:bodyPr>
          <a:lstStyle/>
          <a:p>
            <a:pPr lvl="1" indent="0">
              <a:lnSpc>
                <a:spcPct val="125000"/>
              </a:lnSpc>
              <a:spcBef>
                <a:spcPct val="50000"/>
              </a:spcBef>
              <a:buClr>
                <a:srgbClr val="FF0000"/>
              </a:buClr>
              <a:buSzPct val="75000"/>
              <a:buFont typeface="Wingdings" panose="05000000000000000000" pitchFamily="2" charset="2"/>
              <a:buChar char="u"/>
            </a:pPr>
            <a:r>
              <a:rPr lang="en-US" altLang="zh-CN" sz="2400">
                <a:solidFill>
                  <a:schemeClr val="tx2"/>
                </a:solidFill>
                <a:latin typeface="Times New Roman" panose="02020603050405020304" pitchFamily="2" charset="0"/>
                <a:ea typeface="华文中宋" panose="02010600040101010101" pitchFamily="2" charset="-122"/>
              </a:rPr>
              <a:t> </a:t>
            </a:r>
            <a:r>
              <a:rPr lang="zh-CN" altLang="en-US" sz="2400">
                <a:solidFill>
                  <a:schemeClr val="tx2"/>
                </a:solidFill>
                <a:latin typeface="Times New Roman" panose="02020603050405020304" pitchFamily="2" charset="0"/>
                <a:ea typeface="华文中宋" panose="02010600040101010101" pitchFamily="2" charset="-122"/>
              </a:rPr>
              <a:t>摩擦阻力小，功率损耗少，启动容易，效率高，润滑简</a:t>
            </a:r>
          </a:p>
          <a:p>
            <a:pPr lvl="1" indent="0">
              <a:lnSpc>
                <a:spcPct val="125000"/>
              </a:lnSpc>
              <a:spcBef>
                <a:spcPct val="50000"/>
              </a:spcBef>
              <a:buClr>
                <a:srgbClr val="FF0000"/>
              </a:buClr>
              <a:buSzPct val="75000"/>
              <a:buFont typeface="Wingdings" panose="05000000000000000000" pitchFamily="2" charset="2"/>
              <a:buNone/>
            </a:pPr>
            <a:r>
              <a:rPr lang="zh-CN" altLang="en-US" sz="2400">
                <a:solidFill>
                  <a:schemeClr val="tx2"/>
                </a:solidFill>
                <a:latin typeface="Times New Roman" panose="02020603050405020304" pitchFamily="2" charset="0"/>
                <a:ea typeface="华文中宋" panose="02010600040101010101" pitchFamily="2" charset="-122"/>
              </a:rPr>
              <a:t>    便，轴向尺寸小，标准化程度高，互换性好，成本低</a:t>
            </a:r>
          </a:p>
          <a:p>
            <a:pPr lvl="1" indent="0">
              <a:lnSpc>
                <a:spcPct val="125000"/>
              </a:lnSpc>
              <a:spcBef>
                <a:spcPct val="50000"/>
              </a:spcBef>
              <a:buClr>
                <a:srgbClr val="FF0000"/>
              </a:buClr>
              <a:buSzPct val="75000"/>
              <a:buFont typeface="Wingdings" panose="05000000000000000000" pitchFamily="2" charset="2"/>
              <a:buChar char="u"/>
            </a:pPr>
            <a:r>
              <a:rPr lang="zh-CN" altLang="en-US" sz="2400">
                <a:solidFill>
                  <a:schemeClr val="tx2"/>
                </a:solidFill>
                <a:latin typeface="Times New Roman" panose="02020603050405020304" pitchFamily="2" charset="0"/>
                <a:ea typeface="华文中宋" panose="02010600040101010101" pitchFamily="2" charset="-122"/>
              </a:rPr>
              <a:t> 抗冲击能力差，高速时噪音较大，径向尺寸大，高速重</a:t>
            </a:r>
          </a:p>
          <a:p>
            <a:pPr lvl="1" indent="0">
              <a:lnSpc>
                <a:spcPct val="125000"/>
              </a:lnSpc>
              <a:spcBef>
                <a:spcPct val="50000"/>
              </a:spcBef>
              <a:buClr>
                <a:srgbClr val="FF0000"/>
              </a:buClr>
              <a:buSzPct val="75000"/>
              <a:buFont typeface="Wingdings" panose="05000000000000000000" pitchFamily="2" charset="2"/>
              <a:buNone/>
            </a:pPr>
            <a:r>
              <a:rPr lang="zh-CN" altLang="en-US" sz="2400">
                <a:solidFill>
                  <a:schemeClr val="tx2"/>
                </a:solidFill>
                <a:latin typeface="Times New Roman" panose="02020603050405020304" pitchFamily="2" charset="0"/>
                <a:ea typeface="华文中宋" panose="02010600040101010101" pitchFamily="2" charset="-122"/>
              </a:rPr>
              <a:t>    载下寿命较短</a:t>
            </a:r>
          </a:p>
        </p:txBody>
      </p:sp>
      <p:sp>
        <p:nvSpPr>
          <p:cNvPr id="4117" name="文本框 5141">
            <a:hlinkClick r:id="rId2" action="ppaction://hlinksldjump"/>
          </p:cNvPr>
          <p:cNvSpPr txBox="1"/>
          <p:nvPr/>
        </p:nvSpPr>
        <p:spPr>
          <a:xfrm>
            <a:off x="4719955" y="182245"/>
            <a:ext cx="2550160" cy="435610"/>
          </a:xfrm>
          <a:prstGeom prst="rect">
            <a:avLst/>
          </a:prstGeom>
          <a:noFill/>
          <a:ln w="9525">
            <a:noFill/>
          </a:ln>
        </p:spPr>
        <p:txBody>
          <a:bodyPr wrap="square" anchor="b" anchorCtr="1">
            <a:spAutoFit/>
          </a:bodyPr>
          <a:lstStyle/>
          <a:p>
            <a:pPr>
              <a:lnSpc>
                <a:spcPct val="80000"/>
              </a:lnSpc>
              <a:spcBef>
                <a:spcPct val="10000"/>
              </a:spcBef>
            </a:pPr>
            <a:r>
              <a:rPr lang="zh-CN" altLang="en-US" b="1">
                <a:solidFill>
                  <a:schemeClr val="tx2"/>
                </a:solidFill>
                <a:latin typeface="Times New Roman" panose="02020603050405020304" pitchFamily="2" charset="0"/>
                <a:ea typeface="隶书" panose="02010509060101010101" pitchFamily="1" charset="-122"/>
              </a:rPr>
              <a:t>§</a:t>
            </a:r>
            <a:r>
              <a:rPr lang="en-US" altLang="zh-CN" b="1">
                <a:solidFill>
                  <a:schemeClr val="tx2"/>
                </a:solidFill>
                <a:latin typeface="Times New Roman" panose="02020603050405020304" pitchFamily="2" charset="0"/>
                <a:ea typeface="隶书" panose="02010509060101010101" pitchFamily="1" charset="-122"/>
              </a:rPr>
              <a:t>13—1</a:t>
            </a:r>
            <a:r>
              <a:rPr lang="en-US" altLang="zh-CN" b="1">
                <a:solidFill>
                  <a:schemeClr val="tx2"/>
                </a:solidFill>
                <a:latin typeface="隶书" panose="02010509060101010101" pitchFamily="1" charset="-122"/>
                <a:ea typeface="隶书" panose="02010509060101010101" pitchFamily="1" charset="-122"/>
              </a:rPr>
              <a:t> </a:t>
            </a:r>
            <a:r>
              <a:rPr lang="zh-CN" altLang="en-US" b="1">
                <a:solidFill>
                  <a:schemeClr val="tx2"/>
                </a:solidFill>
                <a:latin typeface="隶书" panose="02010509060101010101" pitchFamily="1" charset="-122"/>
                <a:ea typeface="隶书" panose="02010509060101010101" pitchFamily="1" charset="-122"/>
              </a:rPr>
              <a:t>概述</a:t>
            </a:r>
          </a:p>
        </p:txBody>
      </p:sp>
    </p:spTree>
  </p:cSld>
  <p:clrMapOvr>
    <a:masterClrMapping/>
  </p:clrMapOvr>
  <p:transition>
    <p:whee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146">
                                            <p:txEl>
                                              <p:pRg st="0" end="0"/>
                                            </p:txEl>
                                          </p:spTgt>
                                        </p:tgtEl>
                                        <p:attrNameLst>
                                          <p:attrName>style.visibility</p:attrName>
                                        </p:attrNameLst>
                                      </p:cBhvr>
                                      <p:to>
                                        <p:strVal val="visible"/>
                                      </p:to>
                                    </p:set>
                                    <p:animEffect transition="in" filter="dissolve">
                                      <p:cBhvr>
                                        <p:cTn id="7" dur="500"/>
                                        <p:tgtEl>
                                          <p:spTgt spid="614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146">
                                            <p:txEl>
                                              <p:pRg st="1" end="1"/>
                                            </p:txEl>
                                          </p:spTgt>
                                        </p:tgtEl>
                                        <p:attrNameLst>
                                          <p:attrName>style.visibility</p:attrName>
                                        </p:attrNameLst>
                                      </p:cBhvr>
                                      <p:to>
                                        <p:strVal val="visible"/>
                                      </p:to>
                                    </p:set>
                                    <p:animEffect transition="in" filter="dissolve">
                                      <p:cBhvr>
                                        <p:cTn id="12" dur="500"/>
                                        <p:tgtEl>
                                          <p:spTgt spid="614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146">
                                            <p:txEl>
                                              <p:pRg st="2" end="2"/>
                                            </p:txEl>
                                          </p:spTgt>
                                        </p:tgtEl>
                                        <p:attrNameLst>
                                          <p:attrName>style.visibility</p:attrName>
                                        </p:attrNameLst>
                                      </p:cBhvr>
                                      <p:to>
                                        <p:strVal val="visible"/>
                                      </p:to>
                                    </p:set>
                                    <p:animEffect transition="in" filter="dissolve">
                                      <p:cBhvr>
                                        <p:cTn id="17" dur="500"/>
                                        <p:tgtEl>
                                          <p:spTgt spid="614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147"/>
                                        </p:tgtEl>
                                        <p:attrNameLst>
                                          <p:attrName>style.visibility</p:attrName>
                                        </p:attrNameLst>
                                      </p:cBhvr>
                                      <p:to>
                                        <p:strVal val="visible"/>
                                      </p:to>
                                    </p:set>
                                    <p:animEffect transition="in" filter="wipe(left)">
                                      <p:cBhvr>
                                        <p:cTn id="22" dur="500"/>
                                        <p:tgtEl>
                                          <p:spTgt spid="6147"/>
                                        </p:tgtEl>
                                      </p:cBhvr>
                                    </p:animEffect>
                                  </p:childTnLst>
                                </p:cTn>
                              </p:par>
                            </p:childTnLst>
                          </p:cTn>
                        </p:par>
                      </p:childTnLst>
                    </p:cTn>
                  </p:par>
                  <p:par>
                    <p:cTn id="23" fill="hold">
                      <p:stCondLst>
                        <p:cond delay="indefinite"/>
                      </p:stCondLst>
                      <p:childTnLst>
                        <p:par>
                          <p:cTn id="24" fill="hold">
                            <p:stCondLst>
                              <p:cond delay="0"/>
                            </p:stCondLst>
                            <p:childTnLst>
                              <p:par>
                                <p:cTn id="25" presetID="27" presetClass="entr" presetSubtype="0" fill="hold" grpId="0" nodeType="clickEffect">
                                  <p:stCondLst>
                                    <p:cond delay="0"/>
                                  </p:stCondLst>
                                  <p:iterate type="lt">
                                    <p:tmPct val="50000"/>
                                  </p:iterate>
                                  <p:childTnLst>
                                    <p:set>
                                      <p:cBhvr>
                                        <p:cTn id="26" dur="1" fill="hold">
                                          <p:stCondLst>
                                            <p:cond delay="0"/>
                                          </p:stCondLst>
                                        </p:cTn>
                                        <p:tgtEl>
                                          <p:spTgt spid="6148">
                                            <p:txEl>
                                              <p:pRg st="0" end="0"/>
                                            </p:txEl>
                                          </p:spTgt>
                                        </p:tgtEl>
                                        <p:attrNameLst>
                                          <p:attrName>style.visibility</p:attrName>
                                        </p:attrNameLst>
                                      </p:cBhvr>
                                      <p:to>
                                        <p:strVal val="visible"/>
                                      </p:to>
                                    </p:set>
                                    <p:anim calcmode="discrete" valueType="clr">
                                      <p:cBhvr override="childStyle">
                                        <p:cTn id="27" dur="80"/>
                                        <p:tgtEl>
                                          <p:spTgt spid="6148">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8" dur="80"/>
                                        <p:tgtEl>
                                          <p:spTgt spid="6148">
                                            <p:txEl>
                                              <p:pRg st="0" end="0"/>
                                            </p:txEl>
                                          </p:spTgt>
                                        </p:tgtEl>
                                        <p:attrNameLst>
                                          <p:attrName>fillcolor</p:attrName>
                                        </p:attrNameLst>
                                      </p:cBhvr>
                                      <p:tavLst>
                                        <p:tav tm="0">
                                          <p:val>
                                            <p:clrVal>
                                              <a:schemeClr val="accent2"/>
                                            </p:clrVal>
                                          </p:val>
                                        </p:tav>
                                        <p:tav tm="50000">
                                          <p:val>
                                            <p:clrVal>
                                              <a:schemeClr val="hlink"/>
                                            </p:clrVal>
                                          </p:val>
                                        </p:tav>
                                      </p:tavLst>
                                    </p:anim>
                                    <p:set>
                                      <p:cBhvr>
                                        <p:cTn id="29" dur="80"/>
                                        <p:tgtEl>
                                          <p:spTgt spid="6148">
                                            <p:txEl>
                                              <p:pRg st="0" end="0"/>
                                            </p:txEl>
                                          </p:spTgt>
                                        </p:tgtEl>
                                        <p:attrNameLst>
                                          <p:attrName>fill.type</p:attrName>
                                        </p:attrNameLst>
                                      </p:cBhvr>
                                      <p:to>
                                        <p:strVal val="solid"/>
                                      </p:to>
                                    </p:set>
                                  </p:childTnLst>
                                </p:cTn>
                              </p:par>
                            </p:childTnLst>
                          </p:cTn>
                        </p:par>
                      </p:childTnLst>
                    </p:cTn>
                  </p:par>
                  <p:par>
                    <p:cTn id="30" fill="hold">
                      <p:stCondLst>
                        <p:cond delay="indefinite"/>
                      </p:stCondLst>
                      <p:childTnLst>
                        <p:par>
                          <p:cTn id="31" fill="hold">
                            <p:stCondLst>
                              <p:cond delay="0"/>
                            </p:stCondLst>
                            <p:childTnLst>
                              <p:par>
                                <p:cTn id="32" presetID="27" presetClass="entr" presetSubtype="0" fill="hold" grpId="0" nodeType="clickEffect">
                                  <p:stCondLst>
                                    <p:cond delay="0"/>
                                  </p:stCondLst>
                                  <p:iterate type="lt">
                                    <p:tmPct val="50000"/>
                                  </p:iterate>
                                  <p:childTnLst>
                                    <p:set>
                                      <p:cBhvr>
                                        <p:cTn id="33" dur="1" fill="hold">
                                          <p:stCondLst>
                                            <p:cond delay="0"/>
                                          </p:stCondLst>
                                        </p:cTn>
                                        <p:tgtEl>
                                          <p:spTgt spid="6148">
                                            <p:txEl>
                                              <p:pRg st="1" end="1"/>
                                            </p:txEl>
                                          </p:spTgt>
                                        </p:tgtEl>
                                        <p:attrNameLst>
                                          <p:attrName>style.visibility</p:attrName>
                                        </p:attrNameLst>
                                      </p:cBhvr>
                                      <p:to>
                                        <p:strVal val="visible"/>
                                      </p:to>
                                    </p:set>
                                    <p:anim calcmode="discrete" valueType="clr">
                                      <p:cBhvr override="childStyle">
                                        <p:cTn id="34" dur="80"/>
                                        <p:tgtEl>
                                          <p:spTgt spid="6148">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5" dur="80"/>
                                        <p:tgtEl>
                                          <p:spTgt spid="6148">
                                            <p:txEl>
                                              <p:pRg st="1" end="1"/>
                                            </p:txEl>
                                          </p:spTgt>
                                        </p:tgtEl>
                                        <p:attrNameLst>
                                          <p:attrName>fillcolor</p:attrName>
                                        </p:attrNameLst>
                                      </p:cBhvr>
                                      <p:tavLst>
                                        <p:tav tm="0">
                                          <p:val>
                                            <p:clrVal>
                                              <a:schemeClr val="accent2"/>
                                            </p:clrVal>
                                          </p:val>
                                        </p:tav>
                                        <p:tav tm="50000">
                                          <p:val>
                                            <p:clrVal>
                                              <a:schemeClr val="hlink"/>
                                            </p:clrVal>
                                          </p:val>
                                        </p:tav>
                                      </p:tavLst>
                                    </p:anim>
                                    <p:set>
                                      <p:cBhvr>
                                        <p:cTn id="36" dur="80"/>
                                        <p:tgtEl>
                                          <p:spTgt spid="6148">
                                            <p:txEl>
                                              <p:pRg st="1" end="1"/>
                                            </p:txEl>
                                          </p:spTgt>
                                        </p:tgtEl>
                                        <p:attrNameLst>
                                          <p:attrName>fill.type</p:attrName>
                                        </p:attrNameLst>
                                      </p:cBhvr>
                                      <p:to>
                                        <p:strVal val="solid"/>
                                      </p:to>
                                    </p:set>
                                  </p:childTnLst>
                                </p:cTn>
                              </p:par>
                            </p:childTnLst>
                          </p:cTn>
                        </p:par>
                      </p:childTnLst>
                    </p:cTn>
                  </p:par>
                  <p:par>
                    <p:cTn id="37" fill="hold">
                      <p:stCondLst>
                        <p:cond delay="indefinite"/>
                      </p:stCondLst>
                      <p:childTnLst>
                        <p:par>
                          <p:cTn id="38" fill="hold">
                            <p:stCondLst>
                              <p:cond delay="0"/>
                            </p:stCondLst>
                            <p:childTnLst>
                              <p:par>
                                <p:cTn id="39" presetID="27" presetClass="entr" presetSubtype="0" fill="hold" grpId="0" nodeType="clickEffect">
                                  <p:stCondLst>
                                    <p:cond delay="0"/>
                                  </p:stCondLst>
                                  <p:iterate type="lt">
                                    <p:tmPct val="50000"/>
                                  </p:iterate>
                                  <p:childTnLst>
                                    <p:set>
                                      <p:cBhvr>
                                        <p:cTn id="40" dur="1" fill="hold">
                                          <p:stCondLst>
                                            <p:cond delay="0"/>
                                          </p:stCondLst>
                                        </p:cTn>
                                        <p:tgtEl>
                                          <p:spTgt spid="6148">
                                            <p:txEl>
                                              <p:pRg st="2" end="2"/>
                                            </p:txEl>
                                          </p:spTgt>
                                        </p:tgtEl>
                                        <p:attrNameLst>
                                          <p:attrName>style.visibility</p:attrName>
                                        </p:attrNameLst>
                                      </p:cBhvr>
                                      <p:to>
                                        <p:strVal val="visible"/>
                                      </p:to>
                                    </p:set>
                                    <p:anim calcmode="discrete" valueType="clr">
                                      <p:cBhvr override="childStyle">
                                        <p:cTn id="41" dur="80"/>
                                        <p:tgtEl>
                                          <p:spTgt spid="6148">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2" dur="80"/>
                                        <p:tgtEl>
                                          <p:spTgt spid="6148">
                                            <p:txEl>
                                              <p:pRg st="2" end="2"/>
                                            </p:txEl>
                                          </p:spTgt>
                                        </p:tgtEl>
                                        <p:attrNameLst>
                                          <p:attrName>fillcolor</p:attrName>
                                        </p:attrNameLst>
                                      </p:cBhvr>
                                      <p:tavLst>
                                        <p:tav tm="0">
                                          <p:val>
                                            <p:clrVal>
                                              <a:schemeClr val="accent2"/>
                                            </p:clrVal>
                                          </p:val>
                                        </p:tav>
                                        <p:tav tm="50000">
                                          <p:val>
                                            <p:clrVal>
                                              <a:schemeClr val="hlink"/>
                                            </p:clrVal>
                                          </p:val>
                                        </p:tav>
                                      </p:tavLst>
                                    </p:anim>
                                    <p:set>
                                      <p:cBhvr>
                                        <p:cTn id="43" dur="80"/>
                                        <p:tgtEl>
                                          <p:spTgt spid="6148">
                                            <p:txEl>
                                              <p:pRg st="2" end="2"/>
                                            </p:txEl>
                                          </p:spTgt>
                                        </p:tgtEl>
                                        <p:attrNameLst>
                                          <p:attrName>fill.type</p:attrName>
                                        </p:attrNameLst>
                                      </p:cBhvr>
                                      <p:to>
                                        <p:strVal val="solid"/>
                                      </p:to>
                                    </p:set>
                                  </p:childTnLst>
                                </p:cTn>
                              </p:par>
                            </p:childTnLst>
                          </p:cTn>
                        </p:par>
                      </p:childTnLst>
                    </p:cTn>
                  </p:par>
                  <p:par>
                    <p:cTn id="44" fill="hold">
                      <p:stCondLst>
                        <p:cond delay="indefinite"/>
                      </p:stCondLst>
                      <p:childTnLst>
                        <p:par>
                          <p:cTn id="45" fill="hold">
                            <p:stCondLst>
                              <p:cond delay="0"/>
                            </p:stCondLst>
                            <p:childTnLst>
                              <p:par>
                                <p:cTn id="46" presetID="27" presetClass="entr" presetSubtype="0" fill="hold" grpId="0" nodeType="clickEffect">
                                  <p:stCondLst>
                                    <p:cond delay="0"/>
                                  </p:stCondLst>
                                  <p:iterate type="lt">
                                    <p:tmPct val="50000"/>
                                  </p:iterate>
                                  <p:childTnLst>
                                    <p:set>
                                      <p:cBhvr>
                                        <p:cTn id="47" dur="1" fill="hold">
                                          <p:stCondLst>
                                            <p:cond delay="0"/>
                                          </p:stCondLst>
                                        </p:cTn>
                                        <p:tgtEl>
                                          <p:spTgt spid="6148">
                                            <p:txEl>
                                              <p:pRg st="3" end="3"/>
                                            </p:txEl>
                                          </p:spTgt>
                                        </p:tgtEl>
                                        <p:attrNameLst>
                                          <p:attrName>style.visibility</p:attrName>
                                        </p:attrNameLst>
                                      </p:cBhvr>
                                      <p:to>
                                        <p:strVal val="visible"/>
                                      </p:to>
                                    </p:set>
                                    <p:anim calcmode="discrete" valueType="clr">
                                      <p:cBhvr override="childStyle">
                                        <p:cTn id="48" dur="80"/>
                                        <p:tgtEl>
                                          <p:spTgt spid="6148">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9" dur="80"/>
                                        <p:tgtEl>
                                          <p:spTgt spid="6148">
                                            <p:txEl>
                                              <p:pRg st="3" end="3"/>
                                            </p:txEl>
                                          </p:spTgt>
                                        </p:tgtEl>
                                        <p:attrNameLst>
                                          <p:attrName>fillcolor</p:attrName>
                                        </p:attrNameLst>
                                      </p:cBhvr>
                                      <p:tavLst>
                                        <p:tav tm="0">
                                          <p:val>
                                            <p:clrVal>
                                              <a:schemeClr val="accent2"/>
                                            </p:clrVal>
                                          </p:val>
                                        </p:tav>
                                        <p:tav tm="50000">
                                          <p:val>
                                            <p:clrVal>
                                              <a:schemeClr val="hlink"/>
                                            </p:clrVal>
                                          </p:val>
                                        </p:tav>
                                      </p:tavLst>
                                    </p:anim>
                                    <p:set>
                                      <p:cBhvr>
                                        <p:cTn id="50" dur="80"/>
                                        <p:tgtEl>
                                          <p:spTgt spid="6148">
                                            <p:txEl>
                                              <p:pRg st="3" end="3"/>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build="p" bldLvl="5"/>
      <p:bldP spid="6147" grpId="0"/>
      <p:bldP spid="6148" grpId="0" build="p" bldLvl="2"/>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文本占位符 33793"/>
          <p:cNvSpPr>
            <a:spLocks noGrp="1"/>
          </p:cNvSpPr>
          <p:nvPr>
            <p:ph type="body" sz="half" idx="1"/>
          </p:nvPr>
        </p:nvSpPr>
        <p:spPr>
          <a:xfrm>
            <a:off x="297180" y="1805623"/>
            <a:ext cx="4457700" cy="3622675"/>
          </a:xfrm>
          <a:prstGeom prst="rect">
            <a:avLst/>
          </a:prstGeom>
          <a:noFill/>
          <a:ln>
            <a:noFill/>
          </a:ln>
        </p:spPr>
        <p:txBody>
          <a:bodyPr anchor="t"/>
          <a:lstStyle/>
          <a:p>
            <a:pPr>
              <a:buClr>
                <a:srgbClr val="FF0000"/>
              </a:buClr>
              <a:buChar char="Ø"/>
            </a:pPr>
            <a:r>
              <a:rPr lang="zh-CN" altLang="en-US" sz="2400" dirty="0">
                <a:latin typeface="Times New Roman" panose="02020603050405020304" pitchFamily="2" charset="0"/>
                <a:ea typeface="华文中宋" panose="02010600040101010101" pitchFamily="2" charset="-122"/>
              </a:rPr>
              <a:t>正确确定派生轴向力的</a:t>
            </a:r>
            <a:r>
              <a:rPr lang="zh-CN" altLang="en-US" sz="2400" i="1" dirty="0">
                <a:latin typeface="Times New Roman" panose="02020603050405020304" pitchFamily="2" charset="0"/>
                <a:ea typeface="华文中宋" panose="02010600040101010101" pitchFamily="2" charset="-122"/>
              </a:rPr>
              <a:t>F</a:t>
            </a:r>
            <a:r>
              <a:rPr lang="zh-CN" altLang="en-US" sz="2400" i="1" baseline="-25000" dirty="0">
                <a:latin typeface="Times New Roman" panose="02020603050405020304" pitchFamily="2" charset="0"/>
                <a:ea typeface="华文中宋" panose="02010600040101010101" pitchFamily="2" charset="-122"/>
              </a:rPr>
              <a:t>s</a:t>
            </a:r>
            <a:r>
              <a:rPr lang="zh-CN" altLang="en-US" sz="2400" dirty="0">
                <a:latin typeface="Times New Roman" panose="02020603050405020304" pitchFamily="2" charset="0"/>
                <a:ea typeface="华文中宋" panose="02010600040101010101" pitchFamily="2" charset="-122"/>
              </a:rPr>
              <a:t>的方向，与</a:t>
            </a:r>
            <a:r>
              <a:rPr lang="zh-CN" altLang="en-US" sz="2400" i="1" dirty="0">
                <a:latin typeface="Times New Roman" panose="02020603050405020304" pitchFamily="2" charset="0"/>
                <a:ea typeface="华文中宋" panose="02010600040101010101" pitchFamily="2" charset="-122"/>
              </a:rPr>
              <a:t>F</a:t>
            </a:r>
            <a:r>
              <a:rPr lang="zh-CN" altLang="en-US" sz="2400" i="1" baseline="-25000" dirty="0">
                <a:latin typeface="Times New Roman" panose="02020603050405020304" pitchFamily="2" charset="0"/>
                <a:ea typeface="华文中宋" panose="02010600040101010101" pitchFamily="2" charset="-122"/>
              </a:rPr>
              <a:t>A</a:t>
            </a:r>
            <a:r>
              <a:rPr lang="zh-CN" altLang="en-US" sz="2400" dirty="0">
                <a:latin typeface="Times New Roman" panose="02020603050405020304" pitchFamily="2" charset="0"/>
                <a:ea typeface="华文中宋" panose="02010600040101010101" pitchFamily="2" charset="-122"/>
              </a:rPr>
              <a:t>共同考虑，确定哪端轴承被“压紧”；</a:t>
            </a:r>
          </a:p>
          <a:p>
            <a:pPr>
              <a:buClr>
                <a:srgbClr val="FF0000"/>
              </a:buClr>
              <a:buChar char="Ø"/>
            </a:pPr>
            <a:r>
              <a:rPr lang="zh-CN" altLang="en-US" sz="2800" dirty="0">
                <a:solidFill>
                  <a:srgbClr val="FF0000"/>
                </a:solidFill>
                <a:latin typeface="Times New Roman" panose="02020603050405020304" pitchFamily="2" charset="0"/>
                <a:ea typeface="隶书" panose="02010509060101010101" pitchFamily="1" charset="-122"/>
              </a:rPr>
              <a:t>“压紧”</a:t>
            </a:r>
            <a:r>
              <a:rPr lang="zh-CN" altLang="en-US" sz="2400" dirty="0">
                <a:latin typeface="Times New Roman" panose="02020603050405020304" pitchFamily="2" charset="0"/>
                <a:ea typeface="华文中宋" panose="02010600040101010101" pitchFamily="2" charset="-122"/>
              </a:rPr>
              <a:t>端轴承的轴向力等于除自身派生轴向力外其他所有轴向力的代数和，；</a:t>
            </a:r>
          </a:p>
          <a:p>
            <a:pPr>
              <a:buClr>
                <a:srgbClr val="FF0000"/>
              </a:buClr>
              <a:buChar char="Ø"/>
            </a:pPr>
            <a:r>
              <a:rPr lang="zh-CN" altLang="en-US" sz="2800" dirty="0">
                <a:solidFill>
                  <a:srgbClr val="FF0000"/>
                </a:solidFill>
                <a:latin typeface="Times New Roman" panose="02020603050405020304" pitchFamily="2" charset="0"/>
                <a:ea typeface="隶书" panose="02010509060101010101" pitchFamily="1" charset="-122"/>
              </a:rPr>
              <a:t>“放松”</a:t>
            </a:r>
            <a:r>
              <a:rPr lang="zh-CN" altLang="en-US" sz="2400" dirty="0">
                <a:latin typeface="Times New Roman" panose="02020603050405020304" pitchFamily="2" charset="0"/>
                <a:ea typeface="华文中宋" panose="02010600040101010101" pitchFamily="2" charset="-122"/>
              </a:rPr>
              <a:t>端轴承的轴向力等于它本身的派生轴向力。</a:t>
            </a:r>
          </a:p>
        </p:txBody>
      </p:sp>
      <p:graphicFrame>
        <p:nvGraphicFramePr>
          <p:cNvPr id="33795" name="对象 33794"/>
          <p:cNvGraphicFramePr>
            <a:graphicFrameLocks noChangeAspect="1"/>
          </p:cNvGraphicFramePr>
          <p:nvPr/>
        </p:nvGraphicFramePr>
        <p:xfrm>
          <a:off x="5886768" y="3931285"/>
          <a:ext cx="1995487" cy="534988"/>
        </p:xfrm>
        <a:graphic>
          <a:graphicData uri="http://schemas.openxmlformats.org/presentationml/2006/ole">
            <mc:AlternateContent xmlns:mc="http://schemas.openxmlformats.org/markup-compatibility/2006">
              <mc:Choice xmlns:v="urn:schemas-microsoft-com:vml" Requires="v">
                <p:oleObj spid="_x0000_s9223" r:id="rId3" imgW="851535" imgH="228600" progId="Equation.3">
                  <p:embed/>
                </p:oleObj>
              </mc:Choice>
              <mc:Fallback>
                <p:oleObj r:id="rId3" imgW="851535" imgH="228600" progId="Equation.3">
                  <p:embed/>
                  <p:pic>
                    <p:nvPicPr>
                      <p:cNvPr id="0" name="图片 3125"/>
                      <p:cNvPicPr/>
                      <p:nvPr/>
                    </p:nvPicPr>
                    <p:blipFill>
                      <a:blip r:embed="rId4"/>
                      <a:stretch>
                        <a:fillRect/>
                      </a:stretch>
                    </p:blipFill>
                    <p:spPr>
                      <a:xfrm>
                        <a:off x="5886768" y="3931285"/>
                        <a:ext cx="1995487" cy="534988"/>
                      </a:xfrm>
                      <a:prstGeom prst="rect">
                        <a:avLst/>
                      </a:prstGeom>
                      <a:noFill/>
                      <a:ln w="38100">
                        <a:noFill/>
                        <a:miter/>
                      </a:ln>
                    </p:spPr>
                  </p:pic>
                </p:oleObj>
              </mc:Fallback>
            </mc:AlternateContent>
          </a:graphicData>
        </a:graphic>
      </p:graphicFrame>
      <p:sp>
        <p:nvSpPr>
          <p:cNvPr id="33796" name="文本框 33795"/>
          <p:cNvSpPr txBox="1"/>
          <p:nvPr/>
        </p:nvSpPr>
        <p:spPr>
          <a:xfrm>
            <a:off x="4621530" y="4659948"/>
            <a:ext cx="4438650" cy="519112"/>
          </a:xfrm>
          <a:prstGeom prst="rect">
            <a:avLst/>
          </a:prstGeom>
          <a:noFill/>
          <a:ln w="9525">
            <a:noFill/>
          </a:ln>
        </p:spPr>
        <p:txBody>
          <a:bodyPr anchor="t">
            <a:spAutoFit/>
          </a:bodyPr>
          <a:lstStyle/>
          <a:p>
            <a:pPr>
              <a:spcBef>
                <a:spcPct val="50000"/>
              </a:spcBef>
            </a:pPr>
            <a:r>
              <a:rPr lang="zh-CN" altLang="en-US" sz="2400">
                <a:solidFill>
                  <a:schemeClr val="hlink"/>
                </a:solidFill>
                <a:latin typeface="Tahoma" panose="020B0604030504040204" pitchFamily="2" charset="0"/>
                <a:ea typeface="华文中宋" panose="02010600040101010101" pitchFamily="2" charset="-122"/>
              </a:rPr>
              <a:t>轴左移趋势</a:t>
            </a:r>
            <a:r>
              <a:rPr lang="zh-CN" altLang="en-US" sz="2400">
                <a:latin typeface="Tahoma" panose="020B0604030504040204" pitchFamily="2" charset="0"/>
                <a:ea typeface="华文中宋" panose="02010600040101010101" pitchFamily="2" charset="-122"/>
              </a:rPr>
              <a:t>，轴承</a:t>
            </a:r>
            <a:r>
              <a:rPr lang="en-US" altLang="zh-CN" sz="2400" b="1">
                <a:solidFill>
                  <a:srgbClr val="FF0000"/>
                </a:solidFill>
                <a:latin typeface="Times New Roman" panose="02020603050405020304" pitchFamily="2" charset="0"/>
                <a:ea typeface="宋体" panose="02010600030101010101" pitchFamily="2" charset="-122"/>
              </a:rPr>
              <a:t>2</a:t>
            </a:r>
            <a:r>
              <a:rPr lang="zh-CN" altLang="en-US" sz="2400">
                <a:latin typeface="Tahoma" panose="020B0604030504040204" pitchFamily="2" charset="0"/>
                <a:ea typeface="华文中宋" panose="02010600040101010101" pitchFamily="2" charset="-122"/>
              </a:rPr>
              <a:t>被</a:t>
            </a:r>
            <a:r>
              <a:rPr lang="zh-CN" altLang="en-US" sz="2400">
                <a:solidFill>
                  <a:srgbClr val="FF0000"/>
                </a:solidFill>
                <a:latin typeface="Tahoma" panose="020B0604030504040204" pitchFamily="2" charset="0"/>
                <a:ea typeface="华文中宋" panose="02010600040101010101" pitchFamily="2" charset="-122"/>
              </a:rPr>
              <a:t>“</a:t>
            </a:r>
            <a:r>
              <a:rPr lang="zh-CN" altLang="en-US">
                <a:solidFill>
                  <a:srgbClr val="FF0000"/>
                </a:solidFill>
                <a:latin typeface="Tahoma" panose="020B0604030504040204" pitchFamily="2" charset="0"/>
                <a:ea typeface="隶书" panose="02010509060101010101" pitchFamily="1" charset="-122"/>
              </a:rPr>
              <a:t>压紧</a:t>
            </a:r>
            <a:r>
              <a:rPr lang="zh-CN" altLang="en-US" sz="2400">
                <a:solidFill>
                  <a:srgbClr val="FF0000"/>
                </a:solidFill>
                <a:latin typeface="Tahoma" panose="020B0604030504040204" pitchFamily="2" charset="0"/>
                <a:ea typeface="华文中宋" panose="02010600040101010101" pitchFamily="2" charset="-122"/>
              </a:rPr>
              <a:t>”</a:t>
            </a:r>
          </a:p>
        </p:txBody>
      </p:sp>
      <p:graphicFrame>
        <p:nvGraphicFramePr>
          <p:cNvPr id="33797" name="对象 33796"/>
          <p:cNvGraphicFramePr>
            <a:graphicFrameLocks noChangeAspect="1"/>
          </p:cNvGraphicFramePr>
          <p:nvPr/>
        </p:nvGraphicFramePr>
        <p:xfrm>
          <a:off x="5591493" y="6015673"/>
          <a:ext cx="1409700" cy="592137"/>
        </p:xfrm>
        <a:graphic>
          <a:graphicData uri="http://schemas.openxmlformats.org/presentationml/2006/ole">
            <mc:AlternateContent xmlns:mc="http://schemas.openxmlformats.org/markup-compatibility/2006">
              <mc:Choice xmlns:v="urn:schemas-microsoft-com:vml" Requires="v">
                <p:oleObj spid="_x0000_s9224" r:id="rId5" imgW="546100" imgH="228600" progId="Equation.3">
                  <p:embed/>
                </p:oleObj>
              </mc:Choice>
              <mc:Fallback>
                <p:oleObj r:id="rId5" imgW="546100" imgH="228600" progId="Equation.3">
                  <p:embed/>
                  <p:pic>
                    <p:nvPicPr>
                      <p:cNvPr id="0" name="图片 3133"/>
                      <p:cNvPicPr/>
                      <p:nvPr/>
                    </p:nvPicPr>
                    <p:blipFill>
                      <a:blip r:embed="rId6"/>
                      <a:stretch>
                        <a:fillRect/>
                      </a:stretch>
                    </p:blipFill>
                    <p:spPr>
                      <a:xfrm>
                        <a:off x="5591493" y="6015673"/>
                        <a:ext cx="1409700" cy="592137"/>
                      </a:xfrm>
                      <a:prstGeom prst="rect">
                        <a:avLst/>
                      </a:prstGeom>
                      <a:noFill/>
                      <a:ln w="38100">
                        <a:noFill/>
                        <a:miter/>
                      </a:ln>
                    </p:spPr>
                  </p:pic>
                </p:oleObj>
              </mc:Fallback>
            </mc:AlternateContent>
          </a:graphicData>
        </a:graphic>
      </p:graphicFrame>
      <p:pic>
        <p:nvPicPr>
          <p:cNvPr id="33798" name="图片 33797" descr="角接触球轴承反装1"/>
          <p:cNvPicPr>
            <a:picLocks noChangeAspect="1"/>
          </p:cNvPicPr>
          <p:nvPr/>
        </p:nvPicPr>
        <p:blipFill>
          <a:blip r:embed="rId7">
            <a:clrChange>
              <a:clrFrom>
                <a:srgbClr val="FFFFFF"/>
              </a:clrFrom>
              <a:clrTo>
                <a:srgbClr val="FFFFFF">
                  <a:alpha val="0"/>
                </a:srgbClr>
              </a:clrTo>
            </a:clrChange>
          </a:blip>
          <a:srcRect r="35069" b="45493"/>
          <a:stretch>
            <a:fillRect/>
          </a:stretch>
        </p:blipFill>
        <p:spPr>
          <a:xfrm>
            <a:off x="5326380" y="1083310"/>
            <a:ext cx="3124200" cy="1447800"/>
          </a:xfrm>
          <a:prstGeom prst="rect">
            <a:avLst/>
          </a:prstGeom>
          <a:noFill/>
          <a:ln w="9525">
            <a:noFill/>
          </a:ln>
        </p:spPr>
      </p:pic>
      <p:sp>
        <p:nvSpPr>
          <p:cNvPr id="33799" name="直接连接符 33798"/>
          <p:cNvSpPr/>
          <p:nvPr/>
        </p:nvSpPr>
        <p:spPr>
          <a:xfrm flipH="1">
            <a:off x="6316980" y="2378710"/>
            <a:ext cx="838200" cy="0"/>
          </a:xfrm>
          <a:prstGeom prst="line">
            <a:avLst/>
          </a:prstGeom>
          <a:ln w="38100" cap="flat" cmpd="sng">
            <a:solidFill>
              <a:srgbClr val="FF00FF"/>
            </a:solidFill>
            <a:prstDash val="solid"/>
            <a:miter/>
            <a:headEnd type="none" w="med" len="med"/>
            <a:tailEnd type="triangle" w="med" len="lg"/>
          </a:ln>
        </p:spPr>
        <p:txBody>
          <a:bodyPr anchor="t"/>
          <a:lstStyle/>
          <a:p>
            <a:endParaRPr lang="zh-CN" altLang="en-US">
              <a:latin typeface="Times New Roman" panose="02020603050405020304" pitchFamily="2" charset="0"/>
              <a:ea typeface="宋体" panose="02010600030101010101" pitchFamily="2" charset="-122"/>
            </a:endParaRPr>
          </a:p>
        </p:txBody>
      </p:sp>
      <p:sp>
        <p:nvSpPr>
          <p:cNvPr id="33800" name="矩形 33799"/>
          <p:cNvSpPr/>
          <p:nvPr/>
        </p:nvSpPr>
        <p:spPr>
          <a:xfrm>
            <a:off x="551180" y="1073785"/>
            <a:ext cx="3536950" cy="457200"/>
          </a:xfrm>
          <a:prstGeom prst="rect">
            <a:avLst/>
          </a:prstGeom>
          <a:noFill/>
          <a:ln w="9525">
            <a:noFill/>
          </a:ln>
        </p:spPr>
        <p:txBody>
          <a:bodyPr wrap="none" anchor="t">
            <a:spAutoFit/>
          </a:bodyPr>
          <a:lstStyle/>
          <a:p>
            <a:pPr>
              <a:spcBef>
                <a:spcPct val="50000"/>
              </a:spcBef>
            </a:pPr>
            <a:r>
              <a:rPr lang="zh-CN" altLang="en-US" sz="2400">
                <a:solidFill>
                  <a:schemeClr val="tx2"/>
                </a:solidFill>
                <a:latin typeface="Times New Roman" panose="02020603050405020304" pitchFamily="2" charset="0"/>
                <a:ea typeface="华文中宋" panose="02010600040101010101" pitchFamily="2" charset="-122"/>
              </a:rPr>
              <a:t>轴向力的计算方法总结：</a:t>
            </a:r>
          </a:p>
        </p:txBody>
      </p:sp>
      <p:sp>
        <p:nvSpPr>
          <p:cNvPr id="32776" name="矩形 33800"/>
          <p:cNvSpPr/>
          <p:nvPr/>
        </p:nvSpPr>
        <p:spPr>
          <a:xfrm>
            <a:off x="6912293" y="2920048"/>
            <a:ext cx="158750" cy="115887"/>
          </a:xfrm>
          <a:prstGeom prst="rect">
            <a:avLst/>
          </a:prstGeom>
          <a:solidFill>
            <a:schemeClr val="bg1"/>
          </a:solidFill>
          <a:ln w="9525">
            <a:noFill/>
          </a:ln>
        </p:spPr>
        <p:txBody>
          <a:bodyPr anchor="t"/>
          <a:lstStyle/>
          <a:p>
            <a:endParaRPr lang="zh-CN" altLang="en-US">
              <a:latin typeface="Times New Roman" panose="02020603050405020304" pitchFamily="2" charset="0"/>
              <a:ea typeface="宋体" panose="02010600030101010101" pitchFamily="2" charset="-122"/>
            </a:endParaRPr>
          </a:p>
        </p:txBody>
      </p:sp>
      <p:graphicFrame>
        <p:nvGraphicFramePr>
          <p:cNvPr id="33802" name="对象 33801"/>
          <p:cNvGraphicFramePr>
            <a:graphicFrameLocks noChangeAspect="1"/>
          </p:cNvGraphicFramePr>
          <p:nvPr/>
        </p:nvGraphicFramePr>
        <p:xfrm>
          <a:off x="5531168" y="5326698"/>
          <a:ext cx="2290762" cy="606425"/>
        </p:xfrm>
        <a:graphic>
          <a:graphicData uri="http://schemas.openxmlformats.org/presentationml/2006/ole">
            <mc:AlternateContent xmlns:mc="http://schemas.openxmlformats.org/markup-compatibility/2006">
              <mc:Choice xmlns:v="urn:schemas-microsoft-com:vml" Requires="v">
                <p:oleObj spid="_x0000_s9225" r:id="rId8" imgW="864235" imgH="228600" progId="Equation.3">
                  <p:embed/>
                </p:oleObj>
              </mc:Choice>
              <mc:Fallback>
                <p:oleObj r:id="rId8" imgW="864235" imgH="228600" progId="Equation.3">
                  <p:embed/>
                  <p:pic>
                    <p:nvPicPr>
                      <p:cNvPr id="0" name="图片 3136"/>
                      <p:cNvPicPr/>
                      <p:nvPr/>
                    </p:nvPicPr>
                    <p:blipFill>
                      <a:blip r:embed="rId9"/>
                      <a:stretch>
                        <a:fillRect/>
                      </a:stretch>
                    </p:blipFill>
                    <p:spPr>
                      <a:xfrm>
                        <a:off x="5531168" y="5326698"/>
                        <a:ext cx="2290762" cy="606425"/>
                      </a:xfrm>
                      <a:prstGeom prst="rect">
                        <a:avLst/>
                      </a:prstGeom>
                      <a:noFill/>
                      <a:ln w="38100">
                        <a:noFill/>
                        <a:miter/>
                      </a:ln>
                    </p:spPr>
                  </p:pic>
                </p:oleObj>
              </mc:Fallback>
            </mc:AlternateContent>
          </a:graphicData>
        </a:graphic>
      </p:graphicFrame>
      <p:grpSp>
        <p:nvGrpSpPr>
          <p:cNvPr id="33803" name="组合 33802"/>
          <p:cNvGrpSpPr/>
          <p:nvPr/>
        </p:nvGrpSpPr>
        <p:grpSpPr>
          <a:xfrm>
            <a:off x="4888230" y="2643823"/>
            <a:ext cx="4062413" cy="993775"/>
            <a:chOff x="0" y="0"/>
            <a:chExt cx="2559" cy="626"/>
          </a:xfrm>
        </p:grpSpPr>
        <p:pic>
          <p:nvPicPr>
            <p:cNvPr id="32779" name="图片 33803" descr="角接触球轴承反装模型1"/>
            <p:cNvPicPr>
              <a:picLocks noChangeAspect="1"/>
            </p:cNvPicPr>
            <p:nvPr/>
          </p:nvPicPr>
          <p:blipFill>
            <a:blip r:embed="rId10">
              <a:clrChange>
                <a:clrFrom>
                  <a:srgbClr val="FFFFFF"/>
                </a:clrFrom>
                <a:clrTo>
                  <a:srgbClr val="FFFFFF">
                    <a:alpha val="0"/>
                  </a:srgbClr>
                </a:clrTo>
              </a:clrChange>
            </a:blip>
            <a:srcRect l="3966" t="7184" r="31337" b="61267"/>
            <a:stretch>
              <a:fillRect/>
            </a:stretch>
          </p:blipFill>
          <p:spPr>
            <a:xfrm>
              <a:off x="331" y="107"/>
              <a:ext cx="1932" cy="519"/>
            </a:xfrm>
            <a:prstGeom prst="rect">
              <a:avLst/>
            </a:prstGeom>
            <a:noFill/>
            <a:ln w="9525">
              <a:noFill/>
            </a:ln>
          </p:spPr>
        </p:pic>
        <p:graphicFrame>
          <p:nvGraphicFramePr>
            <p:cNvPr id="32780" name="对象 33804"/>
            <p:cNvGraphicFramePr>
              <a:graphicFrameLocks noChangeAspect="1"/>
            </p:cNvGraphicFramePr>
            <p:nvPr/>
          </p:nvGraphicFramePr>
          <p:xfrm>
            <a:off x="2309" y="60"/>
            <a:ext cx="250" cy="282"/>
          </p:xfrm>
          <a:graphic>
            <a:graphicData uri="http://schemas.openxmlformats.org/presentationml/2006/ole">
              <mc:AlternateContent xmlns:mc="http://schemas.openxmlformats.org/markup-compatibility/2006">
                <mc:Choice xmlns:v="urn:schemas-microsoft-com:vml" Requires="v">
                  <p:oleObj spid="_x0000_s9226" r:id="rId11" imgW="229870" imgH="229870" progId="Equation.3">
                    <p:embed/>
                  </p:oleObj>
                </mc:Choice>
                <mc:Fallback>
                  <p:oleObj r:id="rId11" imgW="229870" imgH="229870" progId="Equation.3">
                    <p:embed/>
                    <p:pic>
                      <p:nvPicPr>
                        <p:cNvPr id="0" name="图片 3138"/>
                        <p:cNvPicPr/>
                        <p:nvPr/>
                      </p:nvPicPr>
                      <p:blipFill>
                        <a:blip r:embed="rId12">
                          <a:clrChange>
                            <a:clrFrom>
                              <a:srgbClr val="000000"/>
                            </a:clrFrom>
                            <a:clrTo>
                              <a:srgbClr val="FF0000"/>
                            </a:clrTo>
                          </a:clrChange>
                        </a:blip>
                        <a:stretch>
                          <a:fillRect/>
                        </a:stretch>
                      </p:blipFill>
                      <p:spPr>
                        <a:xfrm>
                          <a:off x="2309" y="60"/>
                          <a:ext cx="250" cy="282"/>
                        </a:xfrm>
                        <a:prstGeom prst="rect">
                          <a:avLst/>
                        </a:prstGeom>
                        <a:noFill/>
                        <a:ln w="38100">
                          <a:noFill/>
                          <a:miter/>
                        </a:ln>
                      </p:spPr>
                    </p:pic>
                  </p:oleObj>
                </mc:Fallback>
              </mc:AlternateContent>
            </a:graphicData>
          </a:graphic>
        </p:graphicFrame>
        <p:graphicFrame>
          <p:nvGraphicFramePr>
            <p:cNvPr id="32781" name="对象 33805"/>
            <p:cNvGraphicFramePr>
              <a:graphicFrameLocks noChangeAspect="1"/>
            </p:cNvGraphicFramePr>
            <p:nvPr/>
          </p:nvGraphicFramePr>
          <p:xfrm>
            <a:off x="52" y="35"/>
            <a:ext cx="280" cy="318"/>
          </p:xfrm>
          <a:graphic>
            <a:graphicData uri="http://schemas.openxmlformats.org/presentationml/2006/ole">
              <mc:AlternateContent xmlns:mc="http://schemas.openxmlformats.org/markup-compatibility/2006">
                <mc:Choice xmlns:v="urn:schemas-microsoft-com:vml" Requires="v">
                  <p:oleObj spid="_x0000_s9227" r:id="rId13" imgW="216535" imgH="229870" progId="Equation.3">
                    <p:embed/>
                  </p:oleObj>
                </mc:Choice>
                <mc:Fallback>
                  <p:oleObj r:id="rId13" imgW="216535" imgH="229870" progId="Equation.3">
                    <p:embed/>
                    <p:pic>
                      <p:nvPicPr>
                        <p:cNvPr id="0" name="图片 3128"/>
                        <p:cNvPicPr/>
                        <p:nvPr/>
                      </p:nvPicPr>
                      <p:blipFill>
                        <a:blip r:embed="rId14">
                          <a:clrChange>
                            <a:clrFrom>
                              <a:srgbClr val="000000"/>
                            </a:clrFrom>
                            <a:clrTo>
                              <a:srgbClr val="FF0000"/>
                            </a:clrTo>
                          </a:clrChange>
                        </a:blip>
                        <a:stretch>
                          <a:fillRect/>
                        </a:stretch>
                      </p:blipFill>
                      <p:spPr>
                        <a:xfrm>
                          <a:off x="52" y="35"/>
                          <a:ext cx="280" cy="318"/>
                        </a:xfrm>
                        <a:prstGeom prst="rect">
                          <a:avLst/>
                        </a:prstGeom>
                        <a:noFill/>
                        <a:ln w="38100">
                          <a:noFill/>
                          <a:miter/>
                        </a:ln>
                      </p:spPr>
                    </p:pic>
                  </p:oleObj>
                </mc:Fallback>
              </mc:AlternateContent>
            </a:graphicData>
          </a:graphic>
        </p:graphicFrame>
        <p:sp>
          <p:nvSpPr>
            <p:cNvPr id="32782" name="直接连接符 33806"/>
            <p:cNvSpPr/>
            <p:nvPr/>
          </p:nvSpPr>
          <p:spPr>
            <a:xfrm flipH="1">
              <a:off x="0" y="363"/>
              <a:ext cx="384" cy="0"/>
            </a:xfrm>
            <a:prstGeom prst="line">
              <a:avLst/>
            </a:prstGeom>
            <a:ln w="38100" cap="flat" cmpd="sng">
              <a:solidFill>
                <a:srgbClr val="FF0000"/>
              </a:solidFill>
              <a:prstDash val="solid"/>
              <a:miter/>
              <a:headEnd type="none" w="med" len="med"/>
              <a:tailEnd type="triangle" w="med" len="lg"/>
            </a:ln>
          </p:spPr>
          <p:txBody>
            <a:bodyPr anchor="t"/>
            <a:lstStyle/>
            <a:p>
              <a:endParaRPr lang="zh-CN" altLang="en-US">
                <a:latin typeface="Times New Roman" panose="02020603050405020304" pitchFamily="2" charset="0"/>
                <a:ea typeface="宋体" panose="02010600030101010101" pitchFamily="2" charset="-122"/>
              </a:endParaRPr>
            </a:p>
          </p:txBody>
        </p:sp>
        <p:sp>
          <p:nvSpPr>
            <p:cNvPr id="32783" name="直接连接符 33807"/>
            <p:cNvSpPr/>
            <p:nvPr/>
          </p:nvSpPr>
          <p:spPr>
            <a:xfrm>
              <a:off x="2175" y="355"/>
              <a:ext cx="384" cy="0"/>
            </a:xfrm>
            <a:prstGeom prst="line">
              <a:avLst/>
            </a:prstGeom>
            <a:ln w="38100" cap="flat" cmpd="sng">
              <a:solidFill>
                <a:srgbClr val="FF0000"/>
              </a:solidFill>
              <a:prstDash val="solid"/>
              <a:miter/>
              <a:headEnd type="none" w="med" len="med"/>
              <a:tailEnd type="triangle" w="med" len="lg"/>
            </a:ln>
          </p:spPr>
          <p:txBody>
            <a:bodyPr anchor="t"/>
            <a:lstStyle/>
            <a:p>
              <a:endParaRPr lang="zh-CN" altLang="en-US">
                <a:latin typeface="Times New Roman" panose="02020603050405020304" pitchFamily="2" charset="0"/>
                <a:ea typeface="宋体" panose="02010600030101010101" pitchFamily="2" charset="-122"/>
              </a:endParaRPr>
            </a:p>
          </p:txBody>
        </p:sp>
        <p:graphicFrame>
          <p:nvGraphicFramePr>
            <p:cNvPr id="32784" name="对象 33808"/>
            <p:cNvGraphicFramePr>
              <a:graphicFrameLocks noChangeAspect="1"/>
            </p:cNvGraphicFramePr>
            <p:nvPr/>
          </p:nvGraphicFramePr>
          <p:xfrm>
            <a:off x="1120" y="0"/>
            <a:ext cx="267" cy="284"/>
          </p:xfrm>
          <a:graphic>
            <a:graphicData uri="http://schemas.openxmlformats.org/presentationml/2006/ole">
              <mc:AlternateContent xmlns:mc="http://schemas.openxmlformats.org/markup-compatibility/2006">
                <mc:Choice xmlns:v="urn:schemas-microsoft-com:vml" Requires="v">
                  <p:oleObj spid="_x0000_s9228" r:id="rId15" imgW="203835" imgH="216535" progId="Equation.3">
                    <p:embed/>
                  </p:oleObj>
                </mc:Choice>
                <mc:Fallback>
                  <p:oleObj r:id="rId15" imgW="203835" imgH="216535" progId="Equation.3">
                    <p:embed/>
                    <p:pic>
                      <p:nvPicPr>
                        <p:cNvPr id="0" name="图片 3137"/>
                        <p:cNvPicPr/>
                        <p:nvPr/>
                      </p:nvPicPr>
                      <p:blipFill>
                        <a:blip r:embed="rId16">
                          <a:clrChange>
                            <a:clrFrom>
                              <a:srgbClr val="000000"/>
                            </a:clrFrom>
                            <a:clrTo>
                              <a:srgbClr val="0000FF"/>
                            </a:clrTo>
                          </a:clrChange>
                        </a:blip>
                        <a:stretch>
                          <a:fillRect/>
                        </a:stretch>
                      </p:blipFill>
                      <p:spPr>
                        <a:xfrm>
                          <a:off x="1120" y="0"/>
                          <a:ext cx="267" cy="284"/>
                        </a:xfrm>
                        <a:prstGeom prst="rect">
                          <a:avLst/>
                        </a:prstGeom>
                        <a:noFill/>
                        <a:ln w="38100">
                          <a:noFill/>
                          <a:miter/>
                        </a:ln>
                      </p:spPr>
                    </p:pic>
                  </p:oleObj>
                </mc:Fallback>
              </mc:AlternateContent>
            </a:graphicData>
          </a:graphic>
        </p:graphicFrame>
        <p:sp>
          <p:nvSpPr>
            <p:cNvPr id="32785" name="直接连接符 33809"/>
            <p:cNvSpPr/>
            <p:nvPr/>
          </p:nvSpPr>
          <p:spPr>
            <a:xfrm>
              <a:off x="996" y="301"/>
              <a:ext cx="552" cy="0"/>
            </a:xfrm>
            <a:prstGeom prst="line">
              <a:avLst/>
            </a:prstGeom>
            <a:ln w="28575" cap="flat" cmpd="sng">
              <a:solidFill>
                <a:schemeClr val="hlink"/>
              </a:solidFill>
              <a:prstDash val="solid"/>
              <a:round/>
              <a:headEnd type="none" w="med" len="med"/>
              <a:tailEnd type="triangle" w="med" len="lg"/>
            </a:ln>
          </p:spPr>
          <p:txBody>
            <a:bodyPr anchor="t"/>
            <a:lstStyle/>
            <a:p>
              <a:endParaRPr lang="zh-CN" altLang="en-US">
                <a:latin typeface="Times New Roman" panose="02020603050405020304" pitchFamily="2" charset="0"/>
                <a:ea typeface="宋体" panose="02010600030101010101" pitchFamily="2" charset="-122"/>
              </a:endParaRPr>
            </a:p>
          </p:txBody>
        </p:sp>
      </p:grpSp>
      <p:sp>
        <p:nvSpPr>
          <p:cNvPr id="16391" name="文本框 17415">
            <a:hlinkClick r:id="rId17" action="ppaction://hlinksldjump"/>
          </p:cNvPr>
          <p:cNvSpPr txBox="1"/>
          <p:nvPr/>
        </p:nvSpPr>
        <p:spPr>
          <a:xfrm>
            <a:off x="2588260" y="152400"/>
            <a:ext cx="4922838" cy="435610"/>
          </a:xfrm>
          <a:prstGeom prst="rect">
            <a:avLst/>
          </a:prstGeom>
          <a:noFill/>
          <a:ln w="9525">
            <a:noFill/>
          </a:ln>
        </p:spPr>
        <p:txBody>
          <a:bodyPr anchor="t">
            <a:spAutoFit/>
          </a:bodyPr>
          <a:lstStyle/>
          <a:p>
            <a:pPr>
              <a:lnSpc>
                <a:spcPct val="80000"/>
              </a:lnSpc>
            </a:pPr>
            <a:r>
              <a:rPr lang="zh-CN" altLang="en-US" b="1">
                <a:solidFill>
                  <a:schemeClr val="tx2"/>
                </a:solidFill>
                <a:latin typeface="Times New Roman" panose="02020603050405020304" pitchFamily="2" charset="0"/>
                <a:ea typeface="隶书" panose="02010509060101010101" pitchFamily="1" charset="-122"/>
              </a:rPr>
              <a:t>§</a:t>
            </a:r>
            <a:r>
              <a:rPr lang="en-US" altLang="zh-CN" b="1">
                <a:solidFill>
                  <a:schemeClr val="tx2"/>
                </a:solidFill>
                <a:latin typeface="Times New Roman" panose="02020603050405020304" pitchFamily="2" charset="0"/>
                <a:ea typeface="隶书" panose="02010509060101010101" pitchFamily="1" charset="-122"/>
              </a:rPr>
              <a:t>13—5 </a:t>
            </a:r>
            <a:r>
              <a:rPr lang="zh-CN" altLang="en-US" b="1">
                <a:solidFill>
                  <a:schemeClr val="tx2"/>
                </a:solidFill>
                <a:latin typeface="Times New Roman" panose="02020603050405020304" pitchFamily="2" charset="0"/>
                <a:ea typeface="隶书" panose="02010509060101010101" pitchFamily="1" charset="-122"/>
              </a:rPr>
              <a:t>滚动轴承尺寸的选择</a:t>
            </a:r>
          </a:p>
        </p:txBody>
      </p:sp>
    </p:spTree>
  </p:cSld>
  <p:clrMapOvr>
    <a:masterClrMapping/>
  </p:clrMapOvr>
  <p:transition>
    <p:whee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3800"/>
                                        </p:tgtEl>
                                        <p:attrNameLst>
                                          <p:attrName>style.visibility</p:attrName>
                                        </p:attrNameLst>
                                      </p:cBhvr>
                                      <p:to>
                                        <p:strVal val="visible"/>
                                      </p:to>
                                    </p:set>
                                    <p:animEffect transition="in" filter="diamond(in)">
                                      <p:cBhvr>
                                        <p:cTn id="7" dur="500"/>
                                        <p:tgtEl>
                                          <p:spTgt spid="33800"/>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3798"/>
                                        </p:tgtEl>
                                        <p:attrNameLst>
                                          <p:attrName>style.visibility</p:attrName>
                                        </p:attrNameLst>
                                      </p:cBhvr>
                                      <p:to>
                                        <p:strVal val="visible"/>
                                      </p:to>
                                    </p:set>
                                    <p:animEffect transition="in" filter="checkerboard(across)">
                                      <p:cBhvr>
                                        <p:cTn id="12" dur="500"/>
                                        <p:tgtEl>
                                          <p:spTgt spid="33798"/>
                                        </p:tgtEl>
                                      </p:cBhvr>
                                    </p:animEffect>
                                  </p:childTnLst>
                                </p:cTn>
                              </p:par>
                            </p:childTnLst>
                          </p:cTn>
                        </p:par>
                      </p:childTnLst>
                    </p:cTn>
                  </p:par>
                  <p:par>
                    <p:cTn id="13" fill="hold">
                      <p:stCondLst>
                        <p:cond delay="indefinite"/>
                      </p:stCondLst>
                      <p:childTnLst>
                        <p:par>
                          <p:cTn id="14" fill="hold">
                            <p:stCondLst>
                              <p:cond delay="0"/>
                            </p:stCondLst>
                            <p:childTnLst>
                              <p:par>
                                <p:cTn id="15" presetID="17" presetClass="entr" presetSubtype="10" fill="hold" nodeType="clickEffect">
                                  <p:stCondLst>
                                    <p:cond delay="0"/>
                                  </p:stCondLst>
                                  <p:childTnLst>
                                    <p:set>
                                      <p:cBhvr>
                                        <p:cTn id="16" dur="1" fill="hold">
                                          <p:stCondLst>
                                            <p:cond delay="0"/>
                                          </p:stCondLst>
                                        </p:cTn>
                                        <p:tgtEl>
                                          <p:spTgt spid="33803"/>
                                        </p:tgtEl>
                                        <p:attrNameLst>
                                          <p:attrName>style.visibility</p:attrName>
                                        </p:attrNameLst>
                                      </p:cBhvr>
                                      <p:to>
                                        <p:strVal val="visible"/>
                                      </p:to>
                                    </p:set>
                                    <p:anim calcmode="lin" valueType="num">
                                      <p:cBhvr>
                                        <p:cTn id="17" dur="500" fill="hold"/>
                                        <p:tgtEl>
                                          <p:spTgt spid="33803"/>
                                        </p:tgtEl>
                                        <p:attrNameLst>
                                          <p:attrName>ppt_w</p:attrName>
                                        </p:attrNameLst>
                                      </p:cBhvr>
                                      <p:tavLst>
                                        <p:tav tm="0">
                                          <p:val>
                                            <p:fltVal val="0"/>
                                          </p:val>
                                        </p:tav>
                                        <p:tav tm="100000">
                                          <p:val>
                                            <p:strVal val="#ppt_w"/>
                                          </p:val>
                                        </p:tav>
                                      </p:tavLst>
                                    </p:anim>
                                    <p:anim calcmode="lin" valueType="num">
                                      <p:cBhvr>
                                        <p:cTn id="18" dur="500" fill="hold"/>
                                        <p:tgtEl>
                                          <p:spTgt spid="33803"/>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3794">
                                            <p:txEl>
                                              <p:pRg st="0" end="0"/>
                                            </p:txEl>
                                          </p:spTgt>
                                        </p:tgtEl>
                                        <p:attrNameLst>
                                          <p:attrName>style.visibility</p:attrName>
                                        </p:attrNameLst>
                                      </p:cBhvr>
                                      <p:to>
                                        <p:strVal val="visible"/>
                                      </p:to>
                                    </p:set>
                                    <p:animEffect transition="in" filter="dissolve">
                                      <p:cBhvr>
                                        <p:cTn id="23" dur="500"/>
                                        <p:tgtEl>
                                          <p:spTgt spid="33794">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33795"/>
                                        </p:tgtEl>
                                        <p:attrNameLst>
                                          <p:attrName>style.visibility</p:attrName>
                                        </p:attrNameLst>
                                      </p:cBhvr>
                                      <p:to>
                                        <p:strVal val="visible"/>
                                      </p:to>
                                    </p:set>
                                    <p:animEffect transition="in" filter="wipe(up)">
                                      <p:cBhvr>
                                        <p:cTn id="28" dur="500"/>
                                        <p:tgtEl>
                                          <p:spTgt spid="33795"/>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2" fill="hold" nodeType="clickEffect">
                                  <p:stCondLst>
                                    <p:cond delay="0"/>
                                  </p:stCondLst>
                                  <p:childTnLst>
                                    <p:set>
                                      <p:cBhvr>
                                        <p:cTn id="32" dur="1" fill="hold">
                                          <p:stCondLst>
                                            <p:cond delay="0"/>
                                          </p:stCondLst>
                                        </p:cTn>
                                        <p:tgtEl>
                                          <p:spTgt spid="33799"/>
                                        </p:tgtEl>
                                        <p:attrNameLst>
                                          <p:attrName>style.visibility</p:attrName>
                                        </p:attrNameLst>
                                      </p:cBhvr>
                                      <p:to>
                                        <p:strVal val="visible"/>
                                      </p:to>
                                    </p:set>
                                    <p:animEffect transition="in" filter="slide(fromRight)">
                                      <p:cBhvr>
                                        <p:cTn id="33" dur="500"/>
                                        <p:tgtEl>
                                          <p:spTgt spid="33799"/>
                                        </p:tgtEl>
                                      </p:cBhvr>
                                    </p:animEffect>
                                  </p:childTnLst>
                                </p:cTn>
                              </p:par>
                            </p:childTnLst>
                          </p:cTn>
                        </p:par>
                      </p:childTnLst>
                    </p:cTn>
                  </p:par>
                  <p:par>
                    <p:cTn id="34" fill="hold">
                      <p:stCondLst>
                        <p:cond delay="indefinite"/>
                      </p:stCondLst>
                      <p:childTnLst>
                        <p:par>
                          <p:cTn id="35" fill="hold">
                            <p:stCondLst>
                              <p:cond delay="0"/>
                            </p:stCondLst>
                            <p:childTnLst>
                              <p:par>
                                <p:cTn id="36" presetID="26" presetClass="emph" presetSubtype="0" fill="hold" nodeType="clickEffect">
                                  <p:stCondLst>
                                    <p:cond delay="0"/>
                                  </p:stCondLst>
                                  <p:childTnLst>
                                    <p:animEffect transition="out" filter="fade">
                                      <p:cBhvr>
                                        <p:cTn id="37" dur="500" tmFilter="0, 0; .2, .5; .8, .5; 1, 0"/>
                                        <p:tgtEl>
                                          <p:spTgt spid="33799"/>
                                        </p:tgtEl>
                                      </p:cBhvr>
                                    </p:animEffect>
                                    <p:animScale>
                                      <p:cBhvr>
                                        <p:cTn id="38" dur="250" autoRev="1" fill="hold"/>
                                        <p:tgtEl>
                                          <p:spTgt spid="33799"/>
                                        </p:tgtEl>
                                      </p:cBhvr>
                                      <p:by x="105000" y="105000"/>
                                    </p:animScale>
                                  </p:childTnLst>
                                </p:cTn>
                              </p:par>
                            </p:childTnLst>
                          </p:cTn>
                        </p:par>
                      </p:childTnLst>
                    </p:cTn>
                  </p:par>
                  <p:par>
                    <p:cTn id="39" fill="hold">
                      <p:stCondLst>
                        <p:cond delay="indefinite"/>
                      </p:stCondLst>
                      <p:childTnLst>
                        <p:par>
                          <p:cTn id="40" fill="hold">
                            <p:stCondLst>
                              <p:cond delay="0"/>
                            </p:stCondLst>
                            <p:childTnLst>
                              <p:par>
                                <p:cTn id="41" presetID="16" presetClass="entr" presetSubtype="26" fill="hold" grpId="0" nodeType="clickEffect">
                                  <p:stCondLst>
                                    <p:cond delay="0"/>
                                  </p:stCondLst>
                                  <p:childTnLst>
                                    <p:set>
                                      <p:cBhvr>
                                        <p:cTn id="42" dur="1" fill="hold">
                                          <p:stCondLst>
                                            <p:cond delay="0"/>
                                          </p:stCondLst>
                                        </p:cTn>
                                        <p:tgtEl>
                                          <p:spTgt spid="33796"/>
                                        </p:tgtEl>
                                        <p:attrNameLst>
                                          <p:attrName>style.visibility</p:attrName>
                                        </p:attrNameLst>
                                      </p:cBhvr>
                                      <p:to>
                                        <p:strVal val="visible"/>
                                      </p:to>
                                    </p:set>
                                    <p:animEffect transition="in" filter="barn(inHorizontal)">
                                      <p:cBhvr>
                                        <p:cTn id="43" dur="500"/>
                                        <p:tgtEl>
                                          <p:spTgt spid="33796"/>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33802"/>
                                        </p:tgtEl>
                                        <p:attrNameLst>
                                          <p:attrName>style.visibility</p:attrName>
                                        </p:attrNameLst>
                                      </p:cBhvr>
                                      <p:to>
                                        <p:strVal val="visible"/>
                                      </p:to>
                                    </p:set>
                                    <p:animEffect transition="in" filter="wipe(left)">
                                      <p:cBhvr>
                                        <p:cTn id="48" dur="500"/>
                                        <p:tgtEl>
                                          <p:spTgt spid="33802"/>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nodeType="clickEffect">
                                  <p:stCondLst>
                                    <p:cond delay="0"/>
                                  </p:stCondLst>
                                  <p:childTnLst>
                                    <p:set>
                                      <p:cBhvr>
                                        <p:cTn id="52" dur="1" fill="hold">
                                          <p:stCondLst>
                                            <p:cond delay="0"/>
                                          </p:stCondLst>
                                        </p:cTn>
                                        <p:tgtEl>
                                          <p:spTgt spid="33797"/>
                                        </p:tgtEl>
                                        <p:attrNameLst>
                                          <p:attrName>style.visibility</p:attrName>
                                        </p:attrNameLst>
                                      </p:cBhvr>
                                      <p:to>
                                        <p:strVal val="visible"/>
                                      </p:to>
                                    </p:set>
                                    <p:animEffect transition="in" filter="dissolve">
                                      <p:cBhvr>
                                        <p:cTn id="53" dur="500"/>
                                        <p:tgtEl>
                                          <p:spTgt spid="33797"/>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grpId="0" nodeType="clickEffect">
                                  <p:stCondLst>
                                    <p:cond delay="0"/>
                                  </p:stCondLst>
                                  <p:childTnLst>
                                    <p:set>
                                      <p:cBhvr>
                                        <p:cTn id="57" dur="1" fill="hold">
                                          <p:stCondLst>
                                            <p:cond delay="0"/>
                                          </p:stCondLst>
                                        </p:cTn>
                                        <p:tgtEl>
                                          <p:spTgt spid="33794">
                                            <p:txEl>
                                              <p:pRg st="1" end="1"/>
                                            </p:txEl>
                                          </p:spTgt>
                                        </p:tgtEl>
                                        <p:attrNameLst>
                                          <p:attrName>style.visibility</p:attrName>
                                        </p:attrNameLst>
                                      </p:cBhvr>
                                      <p:to>
                                        <p:strVal val="visible"/>
                                      </p:to>
                                    </p:set>
                                    <p:animEffect transition="in" filter="dissolve">
                                      <p:cBhvr>
                                        <p:cTn id="58" dur="500"/>
                                        <p:tgtEl>
                                          <p:spTgt spid="33794">
                                            <p:txEl>
                                              <p:pRg st="1" end="1"/>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grpId="0" nodeType="clickEffect">
                                  <p:stCondLst>
                                    <p:cond delay="0"/>
                                  </p:stCondLst>
                                  <p:childTnLst>
                                    <p:set>
                                      <p:cBhvr>
                                        <p:cTn id="62" dur="1" fill="hold">
                                          <p:stCondLst>
                                            <p:cond delay="0"/>
                                          </p:stCondLst>
                                        </p:cTn>
                                        <p:tgtEl>
                                          <p:spTgt spid="33794">
                                            <p:txEl>
                                              <p:pRg st="2" end="2"/>
                                            </p:txEl>
                                          </p:spTgt>
                                        </p:tgtEl>
                                        <p:attrNameLst>
                                          <p:attrName>style.visibility</p:attrName>
                                        </p:attrNameLst>
                                      </p:cBhvr>
                                      <p:to>
                                        <p:strVal val="visible"/>
                                      </p:to>
                                    </p:set>
                                    <p:animEffect transition="in" filter="dissolve">
                                      <p:cBhvr>
                                        <p:cTn id="63" dur="500"/>
                                        <p:tgtEl>
                                          <p:spTgt spid="3379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uiExpand="1" build="p" bldLvl="5"/>
      <p:bldP spid="33796" grpId="0"/>
      <p:bldP spid="3380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文本占位符 34817"/>
          <p:cNvSpPr>
            <a:spLocks noGrp="1"/>
          </p:cNvSpPr>
          <p:nvPr>
            <p:ph type="body" sz="half" idx="1"/>
          </p:nvPr>
        </p:nvSpPr>
        <p:spPr>
          <a:xfrm>
            <a:off x="723900" y="1261428"/>
            <a:ext cx="4621213" cy="577850"/>
          </a:xfrm>
          <a:prstGeom prst="rect">
            <a:avLst/>
          </a:prstGeom>
          <a:noFill/>
          <a:ln>
            <a:noFill/>
          </a:ln>
        </p:spPr>
        <p:txBody>
          <a:bodyPr anchor="t"/>
          <a:lstStyle/>
          <a:p>
            <a:pPr>
              <a:buNone/>
            </a:pPr>
            <a:r>
              <a:rPr lang="zh-CN" altLang="en-US" sz="2400">
                <a:latin typeface="Times New Roman" panose="02020603050405020304" pitchFamily="2" charset="0"/>
                <a:ea typeface="华文中宋" panose="02010600040101010101" pitchFamily="2" charset="-122"/>
              </a:rPr>
              <a:t>确定轴上的外载荷</a:t>
            </a:r>
            <a:r>
              <a:rPr lang="en-US" altLang="zh-CN" sz="2400" i="1">
                <a:latin typeface="Times New Roman" panose="02020603050405020304" pitchFamily="2" charset="0"/>
                <a:ea typeface="华文中宋" panose="02010600040101010101" pitchFamily="2" charset="-122"/>
              </a:rPr>
              <a:t>F</a:t>
            </a:r>
            <a:r>
              <a:rPr lang="en-US" altLang="zh-CN" sz="2400" baseline="-25000">
                <a:latin typeface="Times New Roman" panose="02020603050405020304" pitchFamily="2" charset="0"/>
                <a:ea typeface="华文中宋" panose="02010600040101010101" pitchFamily="2" charset="-122"/>
              </a:rPr>
              <a:t>A</a:t>
            </a:r>
            <a:r>
              <a:rPr lang="zh-CN" altLang="en-US" sz="2400">
                <a:latin typeface="Times New Roman" panose="02020603050405020304" pitchFamily="2" charset="0"/>
                <a:ea typeface="华文中宋" panose="02010600040101010101" pitchFamily="2" charset="-122"/>
              </a:rPr>
              <a:t>、</a:t>
            </a:r>
            <a:r>
              <a:rPr lang="en-US" altLang="zh-CN" sz="2400" i="1">
                <a:latin typeface="Times New Roman" panose="02020603050405020304" pitchFamily="2" charset="0"/>
                <a:ea typeface="华文中宋" panose="02010600040101010101" pitchFamily="2" charset="-122"/>
              </a:rPr>
              <a:t>F</a:t>
            </a:r>
            <a:r>
              <a:rPr lang="en-US" altLang="zh-CN" sz="2400" baseline="-25000">
                <a:latin typeface="Times New Roman" panose="02020603050405020304" pitchFamily="2" charset="0"/>
                <a:ea typeface="华文中宋" panose="02010600040101010101" pitchFamily="2" charset="-122"/>
              </a:rPr>
              <a:t>R</a:t>
            </a:r>
            <a:r>
              <a:rPr lang="zh-CN" altLang="en-US" sz="2400" baseline="-25000">
                <a:latin typeface="Times New Roman" panose="02020603050405020304" pitchFamily="2" charset="0"/>
                <a:ea typeface="华文中宋" panose="02010600040101010101" pitchFamily="2" charset="-122"/>
              </a:rPr>
              <a:t>、</a:t>
            </a:r>
            <a:r>
              <a:rPr lang="en-US" altLang="zh-CN" sz="2400" i="1">
                <a:latin typeface="Times New Roman" panose="02020603050405020304" pitchFamily="2" charset="0"/>
                <a:ea typeface="华文中宋" panose="02010600040101010101" pitchFamily="2" charset="-122"/>
              </a:rPr>
              <a:t>F</a:t>
            </a:r>
            <a:r>
              <a:rPr lang="en-US" altLang="zh-CN" sz="2400" baseline="-25000">
                <a:latin typeface="Times New Roman" panose="02020603050405020304" pitchFamily="2" charset="0"/>
                <a:ea typeface="华文中宋" panose="02010600040101010101" pitchFamily="2" charset="-122"/>
              </a:rPr>
              <a:t>T  </a:t>
            </a:r>
            <a:r>
              <a:rPr lang="zh-CN" altLang="en-US" sz="2400">
                <a:latin typeface="Times New Roman" panose="02020603050405020304" pitchFamily="2" charset="0"/>
                <a:ea typeface="华文中宋" panose="02010600040101010101" pitchFamily="2" charset="-122"/>
              </a:rPr>
              <a:t>；</a:t>
            </a:r>
          </a:p>
        </p:txBody>
      </p:sp>
      <p:graphicFrame>
        <p:nvGraphicFramePr>
          <p:cNvPr id="34819" name="对象 34818"/>
          <p:cNvGraphicFramePr>
            <a:graphicFrameLocks noChangeAspect="1"/>
          </p:cNvGraphicFramePr>
          <p:nvPr/>
        </p:nvGraphicFramePr>
        <p:xfrm>
          <a:off x="2797175" y="1828165"/>
          <a:ext cx="2408238" cy="615950"/>
        </p:xfrm>
        <a:graphic>
          <a:graphicData uri="http://schemas.openxmlformats.org/presentationml/2006/ole">
            <mc:AlternateContent xmlns:mc="http://schemas.openxmlformats.org/markup-compatibility/2006">
              <mc:Choice xmlns:v="urn:schemas-microsoft-com:vml" Requires="v">
                <p:oleObj spid="_x0000_s10249" r:id="rId3" imgW="1144270" imgH="292100" progId="Equation.3">
                  <p:embed/>
                </p:oleObj>
              </mc:Choice>
              <mc:Fallback>
                <p:oleObj r:id="rId3" imgW="1144270" imgH="292100" progId="Equation.3">
                  <p:embed/>
                  <p:pic>
                    <p:nvPicPr>
                      <p:cNvPr id="0" name="图片 3127"/>
                      <p:cNvPicPr/>
                      <p:nvPr/>
                    </p:nvPicPr>
                    <p:blipFill>
                      <a:blip r:embed="rId4"/>
                      <a:stretch>
                        <a:fillRect/>
                      </a:stretch>
                    </p:blipFill>
                    <p:spPr>
                      <a:xfrm>
                        <a:off x="2797175" y="1828165"/>
                        <a:ext cx="2408238" cy="615950"/>
                      </a:xfrm>
                      <a:prstGeom prst="rect">
                        <a:avLst/>
                      </a:prstGeom>
                      <a:noFill/>
                      <a:ln w="38100">
                        <a:noFill/>
                        <a:miter/>
                      </a:ln>
                    </p:spPr>
                  </p:pic>
                </p:oleObj>
              </mc:Fallback>
            </mc:AlternateContent>
          </a:graphicData>
        </a:graphic>
      </p:graphicFrame>
      <p:graphicFrame>
        <p:nvGraphicFramePr>
          <p:cNvPr id="34820" name="对象 34819"/>
          <p:cNvGraphicFramePr>
            <a:graphicFrameLocks noChangeAspect="1"/>
          </p:cNvGraphicFramePr>
          <p:nvPr/>
        </p:nvGraphicFramePr>
        <p:xfrm>
          <a:off x="5553075" y="1840865"/>
          <a:ext cx="2408238" cy="588963"/>
        </p:xfrm>
        <a:graphic>
          <a:graphicData uri="http://schemas.openxmlformats.org/presentationml/2006/ole">
            <mc:AlternateContent xmlns:mc="http://schemas.openxmlformats.org/markup-compatibility/2006">
              <mc:Choice xmlns:v="urn:schemas-microsoft-com:vml" Requires="v">
                <p:oleObj spid="_x0000_s10250" r:id="rId5" imgW="1195070" imgH="292100" progId="Equation.3">
                  <p:embed/>
                </p:oleObj>
              </mc:Choice>
              <mc:Fallback>
                <p:oleObj r:id="rId5" imgW="1195070" imgH="292100" progId="Equation.3">
                  <p:embed/>
                  <p:pic>
                    <p:nvPicPr>
                      <p:cNvPr id="0" name="图片 3134"/>
                      <p:cNvPicPr/>
                      <p:nvPr/>
                    </p:nvPicPr>
                    <p:blipFill>
                      <a:blip r:embed="rId6"/>
                      <a:stretch>
                        <a:fillRect/>
                      </a:stretch>
                    </p:blipFill>
                    <p:spPr>
                      <a:xfrm>
                        <a:off x="5553075" y="1840865"/>
                        <a:ext cx="2408238" cy="588963"/>
                      </a:xfrm>
                      <a:prstGeom prst="rect">
                        <a:avLst/>
                      </a:prstGeom>
                      <a:noFill/>
                      <a:ln w="38100">
                        <a:noFill/>
                        <a:miter/>
                      </a:ln>
                    </p:spPr>
                  </p:pic>
                </p:oleObj>
              </mc:Fallback>
            </mc:AlternateContent>
          </a:graphicData>
        </a:graphic>
      </p:graphicFrame>
      <p:sp>
        <p:nvSpPr>
          <p:cNvPr id="34821" name="矩形 34820"/>
          <p:cNvSpPr/>
          <p:nvPr/>
        </p:nvSpPr>
        <p:spPr>
          <a:xfrm>
            <a:off x="663575" y="1920240"/>
            <a:ext cx="2249488" cy="457200"/>
          </a:xfrm>
          <a:prstGeom prst="rect">
            <a:avLst/>
          </a:prstGeom>
          <a:noFill/>
          <a:ln w="9525">
            <a:noFill/>
          </a:ln>
        </p:spPr>
        <p:txBody>
          <a:bodyPr anchor="t">
            <a:spAutoFit/>
          </a:bodyPr>
          <a:lstStyle/>
          <a:p>
            <a:pPr>
              <a:spcBef>
                <a:spcPct val="50000"/>
              </a:spcBef>
              <a:buClr>
                <a:schemeClr val="folHlink"/>
              </a:buClr>
              <a:buSzPct val="60000"/>
              <a:buFont typeface="Wingdings" panose="05000000000000000000" pitchFamily="2" charset="2"/>
              <a:buNone/>
            </a:pPr>
            <a:r>
              <a:rPr lang="en-US" altLang="zh-CN" sz="2400">
                <a:latin typeface="Tahoma" panose="020B0604030504040204" pitchFamily="2" charset="0"/>
                <a:ea typeface="华文中宋" panose="02010600040101010101" pitchFamily="2" charset="-122"/>
              </a:rPr>
              <a:t> </a:t>
            </a:r>
            <a:r>
              <a:rPr lang="zh-CN" altLang="en-US" sz="2400">
                <a:latin typeface="Tahoma" panose="020B0604030504040204" pitchFamily="2" charset="0"/>
                <a:ea typeface="华文中宋" panose="02010600040101010101" pitchFamily="2" charset="-122"/>
              </a:rPr>
              <a:t>确定支承反力</a:t>
            </a:r>
            <a:endParaRPr lang="zh-CN" altLang="en-US" sz="3200">
              <a:latin typeface="Tahoma" panose="020B0604030504040204" pitchFamily="2" charset="0"/>
              <a:ea typeface="宋体" panose="02010600030101010101" pitchFamily="2" charset="-122"/>
            </a:endParaRPr>
          </a:p>
        </p:txBody>
      </p:sp>
      <p:sp>
        <p:nvSpPr>
          <p:cNvPr id="34822" name="文本框 34821"/>
          <p:cNvSpPr txBox="1"/>
          <p:nvPr/>
        </p:nvSpPr>
        <p:spPr>
          <a:xfrm>
            <a:off x="755650" y="2509203"/>
            <a:ext cx="7772400" cy="822325"/>
          </a:xfrm>
          <a:prstGeom prst="rect">
            <a:avLst/>
          </a:prstGeom>
          <a:noFill/>
          <a:ln w="9525">
            <a:noFill/>
          </a:ln>
        </p:spPr>
        <p:txBody>
          <a:bodyPr anchor="t">
            <a:spAutoFit/>
          </a:bodyPr>
          <a:lstStyle/>
          <a:p>
            <a:pPr>
              <a:spcBef>
                <a:spcPct val="50000"/>
              </a:spcBef>
              <a:buClr>
                <a:schemeClr val="folHlink"/>
              </a:buClr>
              <a:buSzPct val="60000"/>
              <a:buFont typeface="Wingdings" panose="05000000000000000000" pitchFamily="2" charset="2"/>
              <a:buNone/>
            </a:pPr>
            <a:r>
              <a:rPr lang="zh-CN" altLang="en-US" sz="2400">
                <a:latin typeface="Times New Roman" panose="02020603050405020304" pitchFamily="2" charset="0"/>
                <a:ea typeface="华文中宋" panose="02010600040101010101" pitchFamily="2" charset="-122"/>
              </a:rPr>
              <a:t>确定派生轴向力  </a:t>
            </a:r>
            <a:r>
              <a:rPr lang="en-US" altLang="zh-CN" sz="2400" i="1">
                <a:latin typeface="Times New Roman" panose="02020603050405020304" pitchFamily="2" charset="0"/>
                <a:ea typeface="华文中宋" panose="02010600040101010101" pitchFamily="2" charset="-122"/>
              </a:rPr>
              <a:t>F</a:t>
            </a:r>
            <a:r>
              <a:rPr lang="en-US" altLang="zh-CN" sz="2400" baseline="-25000">
                <a:latin typeface="Times New Roman" panose="02020603050405020304" pitchFamily="2" charset="0"/>
                <a:ea typeface="华文中宋" panose="02010600040101010101" pitchFamily="2" charset="-122"/>
              </a:rPr>
              <a:t>1</a:t>
            </a:r>
            <a:r>
              <a:rPr lang="en-US" altLang="zh-CN" sz="2400">
                <a:latin typeface="Times New Roman" panose="02020603050405020304" pitchFamily="2" charset="0"/>
                <a:ea typeface="华文中宋" panose="02010600040101010101" pitchFamily="2" charset="-122"/>
              </a:rPr>
              <a:t>′</a:t>
            </a:r>
            <a:r>
              <a:rPr lang="zh-CN" altLang="en-US" sz="2400">
                <a:latin typeface="Times New Roman" panose="02020603050405020304" pitchFamily="2" charset="0"/>
                <a:ea typeface="华文中宋" panose="02010600040101010101" pitchFamily="2" charset="-122"/>
              </a:rPr>
              <a:t>、</a:t>
            </a:r>
            <a:r>
              <a:rPr lang="en-US" altLang="zh-CN" sz="2400" i="1">
                <a:latin typeface="Times New Roman" panose="02020603050405020304" pitchFamily="2" charset="0"/>
                <a:ea typeface="华文中宋" panose="02010600040101010101" pitchFamily="2" charset="-122"/>
              </a:rPr>
              <a:t>F</a:t>
            </a:r>
            <a:r>
              <a:rPr lang="en-US" altLang="zh-CN" sz="2400" baseline="-25000">
                <a:latin typeface="Times New Roman" panose="02020603050405020304" pitchFamily="2" charset="0"/>
                <a:ea typeface="华文中宋" panose="02010600040101010101" pitchFamily="2" charset="-122"/>
              </a:rPr>
              <a:t>2</a:t>
            </a:r>
            <a:r>
              <a:rPr lang="en-US" altLang="zh-CN" sz="2400">
                <a:latin typeface="Times New Roman" panose="02020603050405020304" pitchFamily="2" charset="0"/>
                <a:ea typeface="华文中宋" panose="02010600040101010101" pitchFamily="2" charset="-122"/>
              </a:rPr>
              <a:t>′</a:t>
            </a:r>
            <a:r>
              <a:rPr lang="zh-CN" altLang="en-US" sz="2400">
                <a:latin typeface="Times New Roman" panose="02020603050405020304" pitchFamily="2" charset="0"/>
                <a:ea typeface="华文中宋" panose="02010600040101010101" pitchFamily="2" charset="-122"/>
              </a:rPr>
              <a:t>，判断轴承哪端</a:t>
            </a:r>
            <a:r>
              <a:rPr lang="zh-CN" altLang="en-US" sz="2400">
                <a:solidFill>
                  <a:srgbClr val="FF0000"/>
                </a:solidFill>
                <a:latin typeface="Times New Roman" panose="02020603050405020304" pitchFamily="2" charset="0"/>
                <a:ea typeface="华文中宋" panose="02010600040101010101" pitchFamily="2" charset="-122"/>
              </a:rPr>
              <a:t>“压紧”</a:t>
            </a:r>
            <a:r>
              <a:rPr lang="zh-CN" altLang="en-US" sz="2400">
                <a:latin typeface="Times New Roman" panose="02020603050405020304" pitchFamily="2" charset="0"/>
                <a:ea typeface="华文中宋" panose="02010600040101010101" pitchFamily="2" charset="-122"/>
              </a:rPr>
              <a:t>，计算轴向力</a:t>
            </a:r>
            <a:r>
              <a:rPr lang="en-US" altLang="zh-CN" sz="2400" i="1">
                <a:latin typeface="Times New Roman" panose="02020603050405020304" pitchFamily="2" charset="0"/>
                <a:ea typeface="华文中宋" panose="02010600040101010101" pitchFamily="2" charset="-122"/>
              </a:rPr>
              <a:t>F</a:t>
            </a:r>
            <a:r>
              <a:rPr lang="en-US" altLang="zh-CN" sz="2400" baseline="-25000">
                <a:latin typeface="Times New Roman" panose="02020603050405020304" pitchFamily="2" charset="0"/>
                <a:ea typeface="华文中宋" panose="02010600040101010101" pitchFamily="2" charset="-122"/>
              </a:rPr>
              <a:t>a1</a:t>
            </a:r>
            <a:r>
              <a:rPr lang="zh-CN" altLang="en-US" sz="2400">
                <a:latin typeface="Times New Roman" panose="02020603050405020304" pitchFamily="2" charset="0"/>
                <a:ea typeface="华文中宋" panose="02010600040101010101" pitchFamily="2" charset="-122"/>
              </a:rPr>
              <a:t>、</a:t>
            </a:r>
            <a:r>
              <a:rPr lang="en-US" altLang="zh-CN" sz="2400" i="1">
                <a:latin typeface="Times New Roman" panose="02020603050405020304" pitchFamily="2" charset="0"/>
                <a:ea typeface="华文中宋" panose="02010600040101010101" pitchFamily="2" charset="-122"/>
              </a:rPr>
              <a:t>F</a:t>
            </a:r>
            <a:r>
              <a:rPr lang="en-US" altLang="zh-CN" sz="2400" baseline="-25000">
                <a:latin typeface="Times New Roman" panose="02020603050405020304" pitchFamily="2" charset="0"/>
                <a:ea typeface="华文中宋" panose="02010600040101010101" pitchFamily="2" charset="-122"/>
              </a:rPr>
              <a:t>a2</a:t>
            </a:r>
            <a:r>
              <a:rPr lang="zh-CN" altLang="en-US" sz="2400">
                <a:latin typeface="Times New Roman" panose="02020603050405020304" pitchFamily="2" charset="0"/>
                <a:ea typeface="华文中宋" panose="02010600040101010101" pitchFamily="2" charset="-122"/>
              </a:rPr>
              <a:t>；</a:t>
            </a:r>
          </a:p>
        </p:txBody>
      </p:sp>
      <p:grpSp>
        <p:nvGrpSpPr>
          <p:cNvPr id="34823" name="组合 34822"/>
          <p:cNvGrpSpPr/>
          <p:nvPr/>
        </p:nvGrpSpPr>
        <p:grpSpPr>
          <a:xfrm>
            <a:off x="655638" y="3274378"/>
            <a:ext cx="8488362" cy="1155700"/>
            <a:chOff x="0" y="0"/>
            <a:chExt cx="5347" cy="728"/>
          </a:xfrm>
        </p:grpSpPr>
        <p:sp>
          <p:nvSpPr>
            <p:cNvPr id="33799" name="文本框 34823"/>
            <p:cNvSpPr txBox="1"/>
            <p:nvPr/>
          </p:nvSpPr>
          <p:spPr>
            <a:xfrm>
              <a:off x="0" y="56"/>
              <a:ext cx="5347" cy="672"/>
            </a:xfrm>
            <a:prstGeom prst="rect">
              <a:avLst/>
            </a:prstGeom>
            <a:noFill/>
            <a:ln w="9525">
              <a:noFill/>
            </a:ln>
          </p:spPr>
          <p:txBody>
            <a:bodyPr anchor="t">
              <a:spAutoFit/>
            </a:bodyPr>
            <a:lstStyle/>
            <a:p>
              <a:pPr>
                <a:spcBef>
                  <a:spcPct val="50000"/>
                </a:spcBef>
                <a:buClr>
                  <a:schemeClr val="folHlink"/>
                </a:buClr>
                <a:buSzPct val="60000"/>
                <a:buFont typeface="Wingdings" panose="05000000000000000000" pitchFamily="2" charset="2"/>
                <a:buNone/>
              </a:pPr>
              <a:r>
                <a:rPr lang="zh-CN" altLang="en-US" dirty="0">
                  <a:latin typeface="Tahoma" panose="020B0604030504040204" pitchFamily="2" charset="0"/>
                  <a:ea typeface="宋体" panose="02010600030101010101" pitchFamily="2" charset="-122"/>
                </a:rPr>
                <a:t> </a:t>
              </a:r>
              <a:r>
                <a:rPr lang="zh-CN" altLang="en-US" sz="2400" dirty="0">
                  <a:latin typeface="Times New Roman" panose="02020603050405020304" pitchFamily="2" charset="0"/>
                  <a:ea typeface="华文中宋" panose="02010600040101010101" pitchFamily="2" charset="-122"/>
                </a:rPr>
                <a:t>根据             确定</a:t>
              </a:r>
              <a:r>
                <a:rPr lang="zh-CN" altLang="en-US" sz="2400" i="1" dirty="0">
                  <a:latin typeface="Times New Roman" panose="02020603050405020304" pitchFamily="2" charset="0"/>
                  <a:ea typeface="华文中宋" panose="02010600040101010101" pitchFamily="2" charset="-122"/>
                </a:rPr>
                <a:t>e</a:t>
              </a:r>
              <a:r>
                <a:rPr lang="zh-CN" altLang="en-US" sz="2400" dirty="0">
                  <a:latin typeface="Times New Roman" panose="02020603050405020304" pitchFamily="2" charset="0"/>
                  <a:ea typeface="华文中宋" panose="02010600040101010101" pitchFamily="2" charset="-122"/>
                </a:rPr>
                <a:t>，再由     确定</a:t>
              </a:r>
              <a:r>
                <a:rPr lang="zh-CN" altLang="en-US" sz="2400" i="1" dirty="0">
                  <a:latin typeface="Times New Roman" panose="02020603050405020304" pitchFamily="2" charset="0"/>
                  <a:ea typeface="华文中宋" panose="02010600040101010101" pitchFamily="2" charset="-122"/>
                </a:rPr>
                <a:t>X、Y</a:t>
              </a:r>
              <a:r>
                <a:rPr lang="zh-CN" altLang="en-US" sz="1400" dirty="0">
                  <a:latin typeface="Times New Roman" panose="02020603050405020304" pitchFamily="2" charset="0"/>
                  <a:ea typeface="华文中宋" panose="02010600040101010101" pitchFamily="2" charset="-122"/>
                </a:rPr>
                <a:t>(查表16-11)</a:t>
              </a:r>
              <a:r>
                <a:rPr lang="zh-CN" altLang="en-US" sz="2400" dirty="0">
                  <a:latin typeface="Times New Roman" panose="02020603050405020304" pitchFamily="2" charset="0"/>
                  <a:ea typeface="华文中宋" panose="02010600040101010101" pitchFamily="2" charset="-122"/>
                </a:rPr>
                <a:t> ，计算</a:t>
              </a:r>
            </a:p>
            <a:p>
              <a:pPr>
                <a:spcBef>
                  <a:spcPct val="50000"/>
                </a:spcBef>
                <a:buClr>
                  <a:schemeClr val="folHlink"/>
                </a:buClr>
                <a:buSzPct val="60000"/>
                <a:buFont typeface="Wingdings" panose="05000000000000000000" pitchFamily="2" charset="2"/>
                <a:buNone/>
              </a:pPr>
              <a:r>
                <a:rPr lang="zh-CN" altLang="en-US" sz="2400" dirty="0">
                  <a:latin typeface="Times New Roman" panose="02020603050405020304" pitchFamily="2" charset="0"/>
                  <a:ea typeface="华文中宋" panose="02010600040101010101" pitchFamily="2" charset="-122"/>
                </a:rPr>
                <a:t>当量动载荷：</a:t>
              </a:r>
            </a:p>
          </p:txBody>
        </p:sp>
        <p:graphicFrame>
          <p:nvGraphicFramePr>
            <p:cNvPr id="33800" name="对象 34824"/>
            <p:cNvGraphicFramePr>
              <a:graphicFrameLocks noChangeAspect="1"/>
            </p:cNvGraphicFramePr>
            <p:nvPr/>
          </p:nvGraphicFramePr>
          <p:xfrm>
            <a:off x="516" y="42"/>
            <a:ext cx="527" cy="486"/>
          </p:xfrm>
          <a:graphic>
            <a:graphicData uri="http://schemas.openxmlformats.org/presentationml/2006/ole">
              <mc:AlternateContent xmlns:mc="http://schemas.openxmlformats.org/markup-compatibility/2006">
                <mc:Choice xmlns:v="urn:schemas-microsoft-com:vml" Requires="v">
                  <p:oleObj spid="_x0000_s10251" r:id="rId7" imgW="280035" imgH="432435" progId="Equation.3">
                    <p:embed/>
                  </p:oleObj>
                </mc:Choice>
                <mc:Fallback>
                  <p:oleObj r:id="rId7" imgW="280035" imgH="432435" progId="Equation.3">
                    <p:embed/>
                    <p:pic>
                      <p:nvPicPr>
                        <p:cNvPr id="0" name="图片 3129"/>
                        <p:cNvPicPr/>
                        <p:nvPr/>
                      </p:nvPicPr>
                      <p:blipFill>
                        <a:blip r:embed="rId8"/>
                        <a:stretch>
                          <a:fillRect/>
                        </a:stretch>
                      </p:blipFill>
                      <p:spPr>
                        <a:xfrm>
                          <a:off x="516" y="42"/>
                          <a:ext cx="527" cy="486"/>
                        </a:xfrm>
                        <a:prstGeom prst="rect">
                          <a:avLst/>
                        </a:prstGeom>
                        <a:noFill/>
                        <a:ln w="38100">
                          <a:noFill/>
                          <a:miter/>
                        </a:ln>
                      </p:spPr>
                    </p:pic>
                  </p:oleObj>
                </mc:Fallback>
              </mc:AlternateContent>
            </a:graphicData>
          </a:graphic>
        </p:graphicFrame>
        <p:graphicFrame>
          <p:nvGraphicFramePr>
            <p:cNvPr id="33801" name="对象 34825"/>
            <p:cNvGraphicFramePr>
              <a:graphicFrameLocks noChangeAspect="1"/>
            </p:cNvGraphicFramePr>
            <p:nvPr/>
          </p:nvGraphicFramePr>
          <p:xfrm>
            <a:off x="2151" y="0"/>
            <a:ext cx="280" cy="528"/>
          </p:xfrm>
          <a:graphic>
            <a:graphicData uri="http://schemas.openxmlformats.org/presentationml/2006/ole">
              <mc:AlternateContent xmlns:mc="http://schemas.openxmlformats.org/markup-compatibility/2006">
                <mc:Choice xmlns:v="urn:schemas-microsoft-com:vml" Requires="v">
                  <p:oleObj spid="_x0000_s10252" r:id="rId9" imgW="229235" imgH="432435" progId="Equation.3">
                    <p:embed/>
                  </p:oleObj>
                </mc:Choice>
                <mc:Fallback>
                  <p:oleObj r:id="rId9" imgW="229235" imgH="432435" progId="Equation.3">
                    <p:embed/>
                    <p:pic>
                      <p:nvPicPr>
                        <p:cNvPr id="0" name="图片 3130"/>
                        <p:cNvPicPr/>
                        <p:nvPr/>
                      </p:nvPicPr>
                      <p:blipFill>
                        <a:blip r:embed="rId10"/>
                        <a:stretch>
                          <a:fillRect/>
                        </a:stretch>
                      </p:blipFill>
                      <p:spPr>
                        <a:xfrm>
                          <a:off x="2151" y="0"/>
                          <a:ext cx="280" cy="528"/>
                        </a:xfrm>
                        <a:prstGeom prst="rect">
                          <a:avLst/>
                        </a:prstGeom>
                        <a:noFill/>
                        <a:ln w="38100">
                          <a:noFill/>
                          <a:miter/>
                        </a:ln>
                      </p:spPr>
                    </p:pic>
                  </p:oleObj>
                </mc:Fallback>
              </mc:AlternateContent>
            </a:graphicData>
          </a:graphic>
        </p:graphicFrame>
      </p:grpSp>
      <p:graphicFrame>
        <p:nvGraphicFramePr>
          <p:cNvPr id="34827" name="对象 34826"/>
          <p:cNvGraphicFramePr>
            <a:graphicFrameLocks noChangeAspect="1"/>
          </p:cNvGraphicFramePr>
          <p:nvPr/>
        </p:nvGraphicFramePr>
        <p:xfrm>
          <a:off x="3090228" y="4060190"/>
          <a:ext cx="2769870" cy="469900"/>
        </p:xfrm>
        <a:graphic>
          <a:graphicData uri="http://schemas.openxmlformats.org/presentationml/2006/ole">
            <mc:AlternateContent xmlns:mc="http://schemas.openxmlformats.org/markup-compatibility/2006">
              <mc:Choice xmlns:v="urn:schemas-microsoft-com:vml" Requires="v">
                <p:oleObj spid="_x0000_s10253" r:id="rId11" imgW="1346200" imgH="228600" progId="Equation.3">
                  <p:embed/>
                </p:oleObj>
              </mc:Choice>
              <mc:Fallback>
                <p:oleObj r:id="rId11" imgW="1346200" imgH="228600" progId="Equation.3">
                  <p:embed/>
                  <p:pic>
                    <p:nvPicPr>
                      <p:cNvPr id="0" name="图片 3131"/>
                      <p:cNvPicPr/>
                      <p:nvPr/>
                    </p:nvPicPr>
                    <p:blipFill>
                      <a:blip r:embed="rId12"/>
                      <a:stretch>
                        <a:fillRect/>
                      </a:stretch>
                    </p:blipFill>
                    <p:spPr>
                      <a:xfrm>
                        <a:off x="3090228" y="4060190"/>
                        <a:ext cx="2769870" cy="469900"/>
                      </a:xfrm>
                      <a:prstGeom prst="rect">
                        <a:avLst/>
                      </a:prstGeom>
                      <a:noFill/>
                      <a:ln w="38100">
                        <a:noFill/>
                        <a:miter/>
                      </a:ln>
                    </p:spPr>
                  </p:pic>
                </p:oleObj>
              </mc:Fallback>
            </mc:AlternateContent>
          </a:graphicData>
        </a:graphic>
      </p:graphicFrame>
      <p:graphicFrame>
        <p:nvGraphicFramePr>
          <p:cNvPr id="34828" name="对象 34827"/>
          <p:cNvGraphicFramePr>
            <a:graphicFrameLocks noChangeAspect="1"/>
          </p:cNvGraphicFramePr>
          <p:nvPr/>
        </p:nvGraphicFramePr>
        <p:xfrm>
          <a:off x="3069273" y="4630103"/>
          <a:ext cx="2948305" cy="469900"/>
        </p:xfrm>
        <a:graphic>
          <a:graphicData uri="http://schemas.openxmlformats.org/presentationml/2006/ole">
            <mc:AlternateContent xmlns:mc="http://schemas.openxmlformats.org/markup-compatibility/2006">
              <mc:Choice xmlns:v="urn:schemas-microsoft-com:vml" Requires="v">
                <p:oleObj spid="_x0000_s10254" r:id="rId13" imgW="1435100" imgH="228600" progId="Equation.3">
                  <p:embed/>
                </p:oleObj>
              </mc:Choice>
              <mc:Fallback>
                <p:oleObj r:id="rId13" imgW="1435100" imgH="228600" progId="Equation.3">
                  <p:embed/>
                  <p:pic>
                    <p:nvPicPr>
                      <p:cNvPr id="0" name="图片 3132"/>
                      <p:cNvPicPr/>
                      <p:nvPr/>
                    </p:nvPicPr>
                    <p:blipFill>
                      <a:blip r:embed="rId14"/>
                      <a:stretch>
                        <a:fillRect/>
                      </a:stretch>
                    </p:blipFill>
                    <p:spPr>
                      <a:xfrm>
                        <a:off x="3069273" y="4630103"/>
                        <a:ext cx="2948305" cy="469900"/>
                      </a:xfrm>
                      <a:prstGeom prst="rect">
                        <a:avLst/>
                      </a:prstGeom>
                      <a:noFill/>
                      <a:ln w="38100">
                        <a:noFill/>
                        <a:miter/>
                      </a:ln>
                    </p:spPr>
                  </p:pic>
                </p:oleObj>
              </mc:Fallback>
            </mc:AlternateContent>
          </a:graphicData>
        </a:graphic>
      </p:graphicFrame>
      <p:sp>
        <p:nvSpPr>
          <p:cNvPr id="33804" name="文本框 34828"/>
          <p:cNvSpPr txBox="1"/>
          <p:nvPr/>
        </p:nvSpPr>
        <p:spPr>
          <a:xfrm>
            <a:off x="3200400" y="6319203"/>
            <a:ext cx="838200" cy="336550"/>
          </a:xfrm>
          <a:prstGeom prst="rect">
            <a:avLst/>
          </a:prstGeom>
          <a:noFill/>
          <a:ln w="9525">
            <a:noFill/>
          </a:ln>
        </p:spPr>
        <p:txBody>
          <a:bodyPr anchor="t">
            <a:spAutoFit/>
          </a:bodyPr>
          <a:lstStyle/>
          <a:p>
            <a:pPr>
              <a:spcBef>
                <a:spcPct val="50000"/>
              </a:spcBef>
            </a:pPr>
            <a:endParaRPr lang="zh-CN" altLang="en-US" sz="2400" baseline="-25000">
              <a:latin typeface="Tahoma" panose="020B0604030504040204" pitchFamily="2" charset="0"/>
              <a:ea typeface="宋体" panose="02010600030101010101" pitchFamily="2" charset="-122"/>
            </a:endParaRPr>
          </a:p>
        </p:txBody>
      </p:sp>
      <p:sp>
        <p:nvSpPr>
          <p:cNvPr id="33805" name="文本框 34829"/>
          <p:cNvSpPr txBox="1"/>
          <p:nvPr/>
        </p:nvSpPr>
        <p:spPr>
          <a:xfrm>
            <a:off x="838200" y="6243003"/>
            <a:ext cx="3200400" cy="336550"/>
          </a:xfrm>
          <a:prstGeom prst="rect">
            <a:avLst/>
          </a:prstGeom>
          <a:noFill/>
          <a:ln w="9525">
            <a:noFill/>
          </a:ln>
        </p:spPr>
        <p:txBody>
          <a:bodyPr anchor="t">
            <a:spAutoFit/>
          </a:bodyPr>
          <a:lstStyle/>
          <a:p>
            <a:pPr>
              <a:spcBef>
                <a:spcPct val="50000"/>
              </a:spcBef>
            </a:pPr>
            <a:endParaRPr lang="zh-CN" altLang="en-US" sz="2400" baseline="-25000">
              <a:latin typeface="Tahoma" panose="020B0604030504040204" pitchFamily="2" charset="0"/>
              <a:ea typeface="宋体" panose="02010600030101010101" pitchFamily="2" charset="-122"/>
            </a:endParaRPr>
          </a:p>
        </p:txBody>
      </p:sp>
      <p:sp>
        <p:nvSpPr>
          <p:cNvPr id="33806" name="文本框 34830"/>
          <p:cNvSpPr txBox="1"/>
          <p:nvPr/>
        </p:nvSpPr>
        <p:spPr>
          <a:xfrm>
            <a:off x="838200" y="6539865"/>
            <a:ext cx="5638800" cy="336550"/>
          </a:xfrm>
          <a:prstGeom prst="rect">
            <a:avLst/>
          </a:prstGeom>
          <a:noFill/>
          <a:ln w="9525">
            <a:noFill/>
          </a:ln>
        </p:spPr>
        <p:txBody>
          <a:bodyPr anchor="t">
            <a:spAutoFit/>
          </a:bodyPr>
          <a:lstStyle/>
          <a:p>
            <a:pPr>
              <a:spcBef>
                <a:spcPct val="50000"/>
              </a:spcBef>
            </a:pPr>
            <a:endParaRPr lang="zh-CN" altLang="en-US" sz="2400" baseline="-25000">
              <a:latin typeface="Tahoma" panose="020B0604030504040204" pitchFamily="2" charset="0"/>
              <a:ea typeface="宋体" panose="02010600030101010101" pitchFamily="2" charset="-122"/>
            </a:endParaRPr>
          </a:p>
        </p:txBody>
      </p:sp>
      <p:sp>
        <p:nvSpPr>
          <p:cNvPr id="34832" name="文本框 34831"/>
          <p:cNvSpPr txBox="1"/>
          <p:nvPr/>
        </p:nvSpPr>
        <p:spPr>
          <a:xfrm>
            <a:off x="639763" y="5146040"/>
            <a:ext cx="7772400" cy="457200"/>
          </a:xfrm>
          <a:prstGeom prst="rect">
            <a:avLst/>
          </a:prstGeom>
          <a:noFill/>
          <a:ln w="9525">
            <a:noFill/>
          </a:ln>
        </p:spPr>
        <p:txBody>
          <a:bodyPr anchor="t">
            <a:spAutoFit/>
          </a:bodyPr>
          <a:lstStyle/>
          <a:p>
            <a:pPr>
              <a:spcBef>
                <a:spcPct val="50000"/>
              </a:spcBef>
              <a:buClr>
                <a:schemeClr val="folHlink"/>
              </a:buClr>
              <a:buSzPct val="60000"/>
              <a:buFont typeface="Wingdings" panose="05000000000000000000" pitchFamily="2" charset="2"/>
              <a:buNone/>
            </a:pPr>
            <a:r>
              <a:rPr lang="en-US" altLang="zh-CN" sz="2400">
                <a:latin typeface="Times New Roman" panose="02020603050405020304" pitchFamily="2" charset="0"/>
                <a:ea typeface="华文中宋" panose="02010600040101010101" pitchFamily="2" charset="-122"/>
              </a:rPr>
              <a:t> </a:t>
            </a:r>
            <a:r>
              <a:rPr lang="zh-CN" altLang="en-US" sz="2400">
                <a:latin typeface="Times New Roman" panose="02020603050405020304" pitchFamily="2" charset="0"/>
                <a:ea typeface="华文中宋" panose="02010600040101010101" pitchFamily="2" charset="-122"/>
              </a:rPr>
              <a:t>将</a:t>
            </a:r>
            <a:r>
              <a:rPr lang="en-US" altLang="zh-CN" sz="2400" i="1">
                <a:latin typeface="Times New Roman" panose="02020603050405020304" pitchFamily="2" charset="0"/>
                <a:ea typeface="华文中宋" panose="02010600040101010101" pitchFamily="2" charset="-122"/>
              </a:rPr>
              <a:t>P</a:t>
            </a:r>
            <a:r>
              <a:rPr lang="en-US" altLang="zh-CN" sz="2400" baseline="-25000">
                <a:latin typeface="Times New Roman" panose="02020603050405020304" pitchFamily="2" charset="0"/>
                <a:ea typeface="华文中宋" panose="02010600040101010101" pitchFamily="2" charset="-122"/>
              </a:rPr>
              <a:t>1</a:t>
            </a:r>
            <a:r>
              <a:rPr lang="zh-CN" altLang="en-US" sz="2400">
                <a:latin typeface="Times New Roman" panose="02020603050405020304" pitchFamily="2" charset="0"/>
                <a:ea typeface="华文中宋" panose="02010600040101010101" pitchFamily="2" charset="-122"/>
              </a:rPr>
              <a:t>、</a:t>
            </a:r>
            <a:r>
              <a:rPr lang="en-US" altLang="zh-CN" sz="2400" i="1">
                <a:latin typeface="Times New Roman" panose="02020603050405020304" pitchFamily="2" charset="0"/>
                <a:ea typeface="华文中宋" panose="02010600040101010101" pitchFamily="2" charset="-122"/>
              </a:rPr>
              <a:t>P</a:t>
            </a:r>
            <a:r>
              <a:rPr lang="en-US" altLang="zh-CN" sz="2400" baseline="-25000">
                <a:latin typeface="Times New Roman" panose="02020603050405020304" pitchFamily="2" charset="0"/>
                <a:ea typeface="华文中宋" panose="02010600040101010101" pitchFamily="2" charset="-122"/>
              </a:rPr>
              <a:t>2</a:t>
            </a:r>
            <a:r>
              <a:rPr lang="zh-CN" altLang="en-US" sz="2400">
                <a:latin typeface="Times New Roman" panose="02020603050405020304" pitchFamily="2" charset="0"/>
                <a:ea typeface="华文中宋" panose="02010600040101010101" pitchFamily="2" charset="-122"/>
              </a:rPr>
              <a:t>中的较大值代入寿命计算公式计算寿命：</a:t>
            </a:r>
          </a:p>
        </p:txBody>
      </p:sp>
      <p:graphicFrame>
        <p:nvGraphicFramePr>
          <p:cNvPr id="34833" name="对象 34832"/>
          <p:cNvGraphicFramePr>
            <a:graphicFrameLocks noChangeAspect="1"/>
          </p:cNvGraphicFramePr>
          <p:nvPr/>
        </p:nvGraphicFramePr>
        <p:xfrm>
          <a:off x="1355567" y="5782469"/>
          <a:ext cx="2106930" cy="925830"/>
        </p:xfrm>
        <a:graphic>
          <a:graphicData uri="http://schemas.openxmlformats.org/presentationml/2006/ole">
            <mc:AlternateContent xmlns:mc="http://schemas.openxmlformats.org/markup-compatibility/2006">
              <mc:Choice xmlns:v="urn:schemas-microsoft-com:vml" Requires="v">
                <p:oleObj spid="_x0000_s10255" r:id="rId15" imgW="1066800" imgH="469900" progId="Equation.3">
                  <p:embed/>
                </p:oleObj>
              </mc:Choice>
              <mc:Fallback>
                <p:oleObj r:id="rId15" imgW="1066800" imgH="469900" progId="Equation.3">
                  <p:embed/>
                  <p:pic>
                    <p:nvPicPr>
                      <p:cNvPr id="0" name="图片 3135"/>
                      <p:cNvPicPr/>
                      <p:nvPr/>
                    </p:nvPicPr>
                    <p:blipFill>
                      <a:blip r:embed="rId16"/>
                      <a:stretch>
                        <a:fillRect/>
                      </a:stretch>
                    </p:blipFill>
                    <p:spPr>
                      <a:xfrm>
                        <a:off x="1355567" y="5782469"/>
                        <a:ext cx="2106930" cy="925830"/>
                      </a:xfrm>
                      <a:prstGeom prst="rect">
                        <a:avLst/>
                      </a:prstGeom>
                      <a:noFill/>
                      <a:ln w="38100">
                        <a:noFill/>
                        <a:miter/>
                      </a:ln>
                    </p:spPr>
                  </p:pic>
                </p:oleObj>
              </mc:Fallback>
            </mc:AlternateContent>
          </a:graphicData>
        </a:graphic>
      </p:graphicFrame>
      <p:sp>
        <p:nvSpPr>
          <p:cNvPr id="34834" name="矩形 34833"/>
          <p:cNvSpPr/>
          <p:nvPr/>
        </p:nvSpPr>
        <p:spPr>
          <a:xfrm>
            <a:off x="712788" y="837565"/>
            <a:ext cx="3232150" cy="457200"/>
          </a:xfrm>
          <a:prstGeom prst="rect">
            <a:avLst/>
          </a:prstGeom>
          <a:solidFill>
            <a:srgbClr val="FFFFCC"/>
          </a:solidFill>
          <a:ln w="9525">
            <a:noFill/>
          </a:ln>
          <a:effectLst>
            <a:prstShdw prst="shdw13" dist="53882" dir="13499999">
              <a:srgbClr val="808080">
                <a:alpha val="50000"/>
              </a:srgbClr>
            </a:prstShdw>
          </a:effectLst>
        </p:spPr>
        <p:txBody>
          <a:bodyPr wrap="none" anchor="t">
            <a:spAutoFit/>
          </a:bodyPr>
          <a:lstStyle/>
          <a:p>
            <a:pPr>
              <a:spcBef>
                <a:spcPct val="50000"/>
              </a:spcBef>
            </a:pPr>
            <a:r>
              <a:rPr lang="zh-CN" altLang="en-US" sz="2400">
                <a:solidFill>
                  <a:srgbClr val="FF0000"/>
                </a:solidFill>
                <a:latin typeface="Times New Roman" panose="02020603050405020304" pitchFamily="2" charset="0"/>
                <a:ea typeface="黑体" panose="02010609060101010101" pitchFamily="1" charset="-122"/>
              </a:rPr>
              <a:t>滚动轴承寿命计算步骤</a:t>
            </a:r>
          </a:p>
        </p:txBody>
      </p:sp>
      <p:pic>
        <p:nvPicPr>
          <p:cNvPr id="34835" name="内容占位符 34834" descr="digits37"/>
          <p:cNvPicPr>
            <a:picLocks noGrp="1" noChangeAspect="1"/>
          </p:cNvPicPr>
          <p:nvPr>
            <p:ph sz="quarter"/>
          </p:nvPr>
        </p:nvPicPr>
        <p:blipFill>
          <a:blip r:embed="rId17"/>
          <a:stretch>
            <a:fillRect/>
          </a:stretch>
        </p:blipFill>
        <p:spPr>
          <a:xfrm>
            <a:off x="500063" y="1978978"/>
            <a:ext cx="269875" cy="360362"/>
          </a:xfrm>
          <a:prstGeom prst="rect">
            <a:avLst/>
          </a:prstGeom>
          <a:solidFill>
            <a:srgbClr val="FFFFFF"/>
          </a:solidFill>
          <a:ln w="9525">
            <a:noFill/>
          </a:ln>
        </p:spPr>
      </p:pic>
      <p:pic>
        <p:nvPicPr>
          <p:cNvPr id="34836" name="图片 34835" descr="digits38"/>
          <p:cNvPicPr>
            <a:picLocks noChangeAspect="1"/>
          </p:cNvPicPr>
          <p:nvPr/>
        </p:nvPicPr>
        <p:blipFill>
          <a:blip r:embed="rId18"/>
          <a:stretch>
            <a:fillRect/>
          </a:stretch>
        </p:blipFill>
        <p:spPr>
          <a:xfrm>
            <a:off x="511175" y="1358265"/>
            <a:ext cx="269875" cy="360363"/>
          </a:xfrm>
          <a:prstGeom prst="rect">
            <a:avLst/>
          </a:prstGeom>
          <a:noFill/>
          <a:ln w="9525">
            <a:noFill/>
          </a:ln>
        </p:spPr>
      </p:pic>
      <p:pic>
        <p:nvPicPr>
          <p:cNvPr id="34837" name="图片 34836" descr="digits36"/>
          <p:cNvPicPr>
            <a:picLocks noChangeAspect="1"/>
          </p:cNvPicPr>
          <p:nvPr/>
        </p:nvPicPr>
        <p:blipFill>
          <a:blip r:embed="rId19"/>
          <a:stretch>
            <a:fillRect/>
          </a:stretch>
        </p:blipFill>
        <p:spPr>
          <a:xfrm>
            <a:off x="495300" y="2577465"/>
            <a:ext cx="269875" cy="360363"/>
          </a:xfrm>
          <a:prstGeom prst="rect">
            <a:avLst/>
          </a:prstGeom>
          <a:noFill/>
          <a:ln w="9525">
            <a:noFill/>
          </a:ln>
        </p:spPr>
      </p:pic>
      <p:pic>
        <p:nvPicPr>
          <p:cNvPr id="34838" name="图片 34837" descr="digits34"/>
          <p:cNvPicPr>
            <a:picLocks noChangeAspect="1"/>
          </p:cNvPicPr>
          <p:nvPr/>
        </p:nvPicPr>
        <p:blipFill>
          <a:blip r:embed="rId20"/>
          <a:stretch>
            <a:fillRect/>
          </a:stretch>
        </p:blipFill>
        <p:spPr>
          <a:xfrm>
            <a:off x="501650" y="3491865"/>
            <a:ext cx="269875" cy="360363"/>
          </a:xfrm>
          <a:prstGeom prst="rect">
            <a:avLst/>
          </a:prstGeom>
          <a:noFill/>
          <a:ln w="9525">
            <a:noFill/>
          </a:ln>
        </p:spPr>
      </p:pic>
      <p:pic>
        <p:nvPicPr>
          <p:cNvPr id="34839" name="图片 34838" descr="digits33"/>
          <p:cNvPicPr>
            <a:picLocks noChangeAspect="1"/>
          </p:cNvPicPr>
          <p:nvPr/>
        </p:nvPicPr>
        <p:blipFill>
          <a:blip r:embed="rId21"/>
          <a:stretch>
            <a:fillRect/>
          </a:stretch>
        </p:blipFill>
        <p:spPr>
          <a:xfrm>
            <a:off x="503238" y="5277803"/>
            <a:ext cx="269875" cy="360362"/>
          </a:xfrm>
          <a:prstGeom prst="rect">
            <a:avLst/>
          </a:prstGeom>
          <a:noFill/>
          <a:ln w="9525">
            <a:noFill/>
          </a:ln>
        </p:spPr>
      </p:pic>
      <p:graphicFrame>
        <p:nvGraphicFramePr>
          <p:cNvPr id="34840" name="对象 34839"/>
          <p:cNvGraphicFramePr>
            <a:graphicFrameLocks noChangeAspect="1"/>
          </p:cNvGraphicFramePr>
          <p:nvPr/>
        </p:nvGraphicFramePr>
        <p:xfrm>
          <a:off x="3842703" y="5799138"/>
          <a:ext cx="2769870" cy="954405"/>
        </p:xfrm>
        <a:graphic>
          <a:graphicData uri="http://schemas.openxmlformats.org/presentationml/2006/ole">
            <mc:AlternateContent xmlns:mc="http://schemas.openxmlformats.org/markup-compatibility/2006">
              <mc:Choice xmlns:v="urn:schemas-microsoft-com:vml" Requires="v">
                <p:oleObj spid="_x0000_s10256" r:id="rId22" imgW="1181100" imgH="469900" progId="Equation.3">
                  <p:embed/>
                </p:oleObj>
              </mc:Choice>
              <mc:Fallback>
                <p:oleObj r:id="rId22" imgW="1181100" imgH="469900" progId="Equation.3">
                  <p:embed/>
                  <p:pic>
                    <p:nvPicPr>
                      <p:cNvPr id="0" name="图片 3139"/>
                      <p:cNvPicPr/>
                      <p:nvPr/>
                    </p:nvPicPr>
                    <p:blipFill>
                      <a:blip r:embed="rId23"/>
                      <a:stretch>
                        <a:fillRect/>
                      </a:stretch>
                    </p:blipFill>
                    <p:spPr>
                      <a:xfrm>
                        <a:off x="3842703" y="5799138"/>
                        <a:ext cx="2769870" cy="954405"/>
                      </a:xfrm>
                      <a:prstGeom prst="rect">
                        <a:avLst/>
                      </a:prstGeom>
                      <a:noFill/>
                      <a:ln w="38100">
                        <a:noFill/>
                        <a:miter/>
                      </a:ln>
                    </p:spPr>
                  </p:pic>
                </p:oleObj>
              </mc:Fallback>
            </mc:AlternateContent>
          </a:graphicData>
        </a:graphic>
      </p:graphicFrame>
      <p:sp>
        <p:nvSpPr>
          <p:cNvPr id="16391" name="文本框 17415">
            <a:hlinkClick r:id="rId24" action="ppaction://hlinksldjump"/>
          </p:cNvPr>
          <p:cNvSpPr txBox="1"/>
          <p:nvPr/>
        </p:nvSpPr>
        <p:spPr>
          <a:xfrm>
            <a:off x="2588260" y="152400"/>
            <a:ext cx="4922838" cy="435610"/>
          </a:xfrm>
          <a:prstGeom prst="rect">
            <a:avLst/>
          </a:prstGeom>
          <a:noFill/>
          <a:ln w="9525">
            <a:noFill/>
          </a:ln>
        </p:spPr>
        <p:txBody>
          <a:bodyPr anchor="t">
            <a:spAutoFit/>
          </a:bodyPr>
          <a:lstStyle/>
          <a:p>
            <a:pPr>
              <a:lnSpc>
                <a:spcPct val="80000"/>
              </a:lnSpc>
            </a:pPr>
            <a:r>
              <a:rPr lang="zh-CN" altLang="en-US" b="1">
                <a:solidFill>
                  <a:schemeClr val="tx2"/>
                </a:solidFill>
                <a:latin typeface="Times New Roman" panose="02020603050405020304" pitchFamily="2" charset="0"/>
                <a:ea typeface="隶书" panose="02010509060101010101" pitchFamily="1" charset="-122"/>
              </a:rPr>
              <a:t>§</a:t>
            </a:r>
            <a:r>
              <a:rPr lang="en-US" altLang="zh-CN" b="1">
                <a:solidFill>
                  <a:schemeClr val="tx2"/>
                </a:solidFill>
                <a:latin typeface="Times New Roman" panose="02020603050405020304" pitchFamily="2" charset="0"/>
                <a:ea typeface="隶书" panose="02010509060101010101" pitchFamily="1" charset="-122"/>
              </a:rPr>
              <a:t>13—5 </a:t>
            </a:r>
            <a:r>
              <a:rPr lang="zh-CN" altLang="en-US" b="1">
                <a:solidFill>
                  <a:schemeClr val="tx2"/>
                </a:solidFill>
                <a:latin typeface="Times New Roman" panose="02020603050405020304" pitchFamily="2" charset="0"/>
                <a:ea typeface="隶书" panose="02010509060101010101" pitchFamily="1" charset="-122"/>
              </a:rPr>
              <a:t>滚动轴承尺寸的选择</a:t>
            </a:r>
          </a:p>
        </p:txBody>
      </p:sp>
    </p:spTree>
  </p:cSld>
  <p:clrMapOvr>
    <a:masterClrMapping/>
  </p:clrMapOvr>
  <p:transition>
    <p:whee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34834"/>
                                        </p:tgtEl>
                                        <p:attrNameLst>
                                          <p:attrName>style.visibility</p:attrName>
                                        </p:attrNameLst>
                                      </p:cBhvr>
                                      <p:to>
                                        <p:strVal val="visible"/>
                                      </p:to>
                                    </p:set>
                                    <p:animEffect transition="in" filter="fade">
                                      <p:cBhvr>
                                        <p:cTn id="7" dur="800" decel="100000"/>
                                        <p:tgtEl>
                                          <p:spTgt spid="34834"/>
                                        </p:tgtEl>
                                      </p:cBhvr>
                                    </p:animEffect>
                                    <p:anim calcmode="lin" valueType="num">
                                      <p:cBhvr>
                                        <p:cTn id="8" dur="800" decel="100000" fill="hold"/>
                                        <p:tgtEl>
                                          <p:spTgt spid="34834"/>
                                        </p:tgtEl>
                                        <p:attrNameLst>
                                          <p:attrName>style.rotation</p:attrName>
                                        </p:attrNameLst>
                                      </p:cBhvr>
                                      <p:tavLst>
                                        <p:tav tm="0">
                                          <p:val>
                                            <p:fltVal val="-90"/>
                                          </p:val>
                                        </p:tav>
                                        <p:tav tm="100000">
                                          <p:val>
                                            <p:fltVal val="0"/>
                                          </p:val>
                                        </p:tav>
                                      </p:tavLst>
                                    </p:anim>
                                    <p:anim calcmode="lin" valueType="num">
                                      <p:cBhvr>
                                        <p:cTn id="9" dur="800" decel="100000" fill="hold"/>
                                        <p:tgtEl>
                                          <p:spTgt spid="34834"/>
                                        </p:tgtEl>
                                        <p:attrNameLst>
                                          <p:attrName>ppt_x</p:attrName>
                                        </p:attrNameLst>
                                      </p:cBhvr>
                                      <p:tavLst>
                                        <p:tav tm="0">
                                          <p:val>
                                            <p:strVal val="#ppt_x+0.4"/>
                                          </p:val>
                                        </p:tav>
                                        <p:tav tm="100000">
                                          <p:val>
                                            <p:strVal val="#ppt_x-0.05"/>
                                          </p:val>
                                        </p:tav>
                                      </p:tavLst>
                                    </p:anim>
                                    <p:anim calcmode="lin" valueType="num">
                                      <p:cBhvr>
                                        <p:cTn id="10" dur="800" decel="100000" fill="hold"/>
                                        <p:tgtEl>
                                          <p:spTgt spid="34834"/>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34834"/>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34834"/>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34836"/>
                                        </p:tgtEl>
                                        <p:attrNameLst>
                                          <p:attrName>style.visibility</p:attrName>
                                        </p:attrNameLst>
                                      </p:cBhvr>
                                      <p:to>
                                        <p:strVal val="visible"/>
                                      </p:to>
                                    </p:set>
                                    <p:animEffect transition="in" filter="slide(fromBottom)">
                                      <p:cBhvr>
                                        <p:cTn id="17" dur="500"/>
                                        <p:tgtEl>
                                          <p:spTgt spid="34836"/>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34818">
                                            <p:txEl>
                                              <p:pRg st="0" end="0"/>
                                            </p:txEl>
                                          </p:spTgt>
                                        </p:tgtEl>
                                        <p:attrNameLst>
                                          <p:attrName>style.visibility</p:attrName>
                                        </p:attrNameLst>
                                      </p:cBhvr>
                                      <p:to>
                                        <p:strVal val="visible"/>
                                      </p:to>
                                    </p:set>
                                    <p:animEffect transition="in" filter="slide(fromBottom)">
                                      <p:cBhvr>
                                        <p:cTn id="22" dur="500"/>
                                        <p:tgtEl>
                                          <p:spTgt spid="34818">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34835"/>
                                        </p:tgtEl>
                                        <p:attrNameLst>
                                          <p:attrName>style.visibility</p:attrName>
                                        </p:attrNameLst>
                                      </p:cBhvr>
                                      <p:to>
                                        <p:strVal val="visible"/>
                                      </p:to>
                                    </p:set>
                                    <p:animEffect transition="in" filter="slide(fromBottom)">
                                      <p:cBhvr>
                                        <p:cTn id="27" dur="500"/>
                                        <p:tgtEl>
                                          <p:spTgt spid="34835"/>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34821"/>
                                        </p:tgtEl>
                                        <p:attrNameLst>
                                          <p:attrName>style.visibility</p:attrName>
                                        </p:attrNameLst>
                                      </p:cBhvr>
                                      <p:to>
                                        <p:strVal val="visible"/>
                                      </p:to>
                                    </p:set>
                                    <p:animEffect transition="in" filter="slide(fromBottom)">
                                      <p:cBhvr>
                                        <p:cTn id="32" dur="500"/>
                                        <p:tgtEl>
                                          <p:spTgt spid="34821"/>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34819"/>
                                        </p:tgtEl>
                                        <p:attrNameLst>
                                          <p:attrName>style.visibility</p:attrName>
                                        </p:attrNameLst>
                                      </p:cBhvr>
                                      <p:to>
                                        <p:strVal val="visible"/>
                                      </p:to>
                                    </p:set>
                                    <p:animEffect transition="in" filter="slide(fromBottom)">
                                      <p:cBhvr>
                                        <p:cTn id="37" dur="500"/>
                                        <p:tgtEl>
                                          <p:spTgt spid="34819"/>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nodeType="clickEffect">
                                  <p:stCondLst>
                                    <p:cond delay="0"/>
                                  </p:stCondLst>
                                  <p:childTnLst>
                                    <p:set>
                                      <p:cBhvr>
                                        <p:cTn id="41" dur="1" fill="hold">
                                          <p:stCondLst>
                                            <p:cond delay="0"/>
                                          </p:stCondLst>
                                        </p:cTn>
                                        <p:tgtEl>
                                          <p:spTgt spid="34820"/>
                                        </p:tgtEl>
                                        <p:attrNameLst>
                                          <p:attrName>style.visibility</p:attrName>
                                        </p:attrNameLst>
                                      </p:cBhvr>
                                      <p:to>
                                        <p:strVal val="visible"/>
                                      </p:to>
                                    </p:set>
                                    <p:animEffect transition="in" filter="slide(fromBottom)">
                                      <p:cBhvr>
                                        <p:cTn id="42" dur="500"/>
                                        <p:tgtEl>
                                          <p:spTgt spid="34820"/>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4" fill="hold" nodeType="clickEffect">
                                  <p:stCondLst>
                                    <p:cond delay="0"/>
                                  </p:stCondLst>
                                  <p:childTnLst>
                                    <p:set>
                                      <p:cBhvr>
                                        <p:cTn id="46" dur="1" fill="hold">
                                          <p:stCondLst>
                                            <p:cond delay="0"/>
                                          </p:stCondLst>
                                        </p:cTn>
                                        <p:tgtEl>
                                          <p:spTgt spid="34837"/>
                                        </p:tgtEl>
                                        <p:attrNameLst>
                                          <p:attrName>style.visibility</p:attrName>
                                        </p:attrNameLst>
                                      </p:cBhvr>
                                      <p:to>
                                        <p:strVal val="visible"/>
                                      </p:to>
                                    </p:set>
                                    <p:animEffect transition="in" filter="slide(fromBottom)">
                                      <p:cBhvr>
                                        <p:cTn id="47" dur="500"/>
                                        <p:tgtEl>
                                          <p:spTgt spid="34837"/>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4" fill="hold" grpId="0" nodeType="clickEffect">
                                  <p:stCondLst>
                                    <p:cond delay="0"/>
                                  </p:stCondLst>
                                  <p:childTnLst>
                                    <p:set>
                                      <p:cBhvr>
                                        <p:cTn id="51" dur="1" fill="hold">
                                          <p:stCondLst>
                                            <p:cond delay="0"/>
                                          </p:stCondLst>
                                        </p:cTn>
                                        <p:tgtEl>
                                          <p:spTgt spid="34822"/>
                                        </p:tgtEl>
                                        <p:attrNameLst>
                                          <p:attrName>style.visibility</p:attrName>
                                        </p:attrNameLst>
                                      </p:cBhvr>
                                      <p:to>
                                        <p:strVal val="visible"/>
                                      </p:to>
                                    </p:set>
                                    <p:animEffect transition="in" filter="slide(fromBottom)">
                                      <p:cBhvr>
                                        <p:cTn id="52" dur="500"/>
                                        <p:tgtEl>
                                          <p:spTgt spid="34822"/>
                                        </p:tgtEl>
                                      </p:cBhvr>
                                    </p:animEffect>
                                  </p:childTnLst>
                                </p:cTn>
                              </p:par>
                            </p:childTnLst>
                          </p:cTn>
                        </p:par>
                      </p:childTnLst>
                    </p:cTn>
                  </p:par>
                  <p:par>
                    <p:cTn id="53" fill="hold">
                      <p:stCondLst>
                        <p:cond delay="indefinite"/>
                      </p:stCondLst>
                      <p:childTnLst>
                        <p:par>
                          <p:cTn id="54" fill="hold">
                            <p:stCondLst>
                              <p:cond delay="0"/>
                            </p:stCondLst>
                            <p:childTnLst>
                              <p:par>
                                <p:cTn id="55" presetID="12" presetClass="entr" presetSubtype="4" fill="hold" nodeType="clickEffect">
                                  <p:stCondLst>
                                    <p:cond delay="0"/>
                                  </p:stCondLst>
                                  <p:childTnLst>
                                    <p:set>
                                      <p:cBhvr>
                                        <p:cTn id="56" dur="1" fill="hold">
                                          <p:stCondLst>
                                            <p:cond delay="0"/>
                                          </p:stCondLst>
                                        </p:cTn>
                                        <p:tgtEl>
                                          <p:spTgt spid="34838"/>
                                        </p:tgtEl>
                                        <p:attrNameLst>
                                          <p:attrName>style.visibility</p:attrName>
                                        </p:attrNameLst>
                                      </p:cBhvr>
                                      <p:to>
                                        <p:strVal val="visible"/>
                                      </p:to>
                                    </p:set>
                                    <p:animEffect transition="in" filter="slide(fromBottom)">
                                      <p:cBhvr>
                                        <p:cTn id="57" dur="500"/>
                                        <p:tgtEl>
                                          <p:spTgt spid="34838"/>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nodeType="clickEffect">
                                  <p:stCondLst>
                                    <p:cond delay="0"/>
                                  </p:stCondLst>
                                  <p:childTnLst>
                                    <p:set>
                                      <p:cBhvr>
                                        <p:cTn id="61" dur="1" fill="hold">
                                          <p:stCondLst>
                                            <p:cond delay="0"/>
                                          </p:stCondLst>
                                        </p:cTn>
                                        <p:tgtEl>
                                          <p:spTgt spid="34823"/>
                                        </p:tgtEl>
                                        <p:attrNameLst>
                                          <p:attrName>style.visibility</p:attrName>
                                        </p:attrNameLst>
                                      </p:cBhvr>
                                      <p:to>
                                        <p:strVal val="visible"/>
                                      </p:to>
                                    </p:set>
                                    <p:animEffect transition="in" filter="dissolve">
                                      <p:cBhvr>
                                        <p:cTn id="62" dur="500"/>
                                        <p:tgtEl>
                                          <p:spTgt spid="34823"/>
                                        </p:tgtEl>
                                      </p:cBhvr>
                                    </p:animEffect>
                                  </p:childTnLst>
                                </p:cTn>
                              </p:par>
                            </p:childTnLst>
                          </p:cTn>
                        </p:par>
                      </p:childTnLst>
                    </p:cTn>
                  </p:par>
                  <p:par>
                    <p:cTn id="63" fill="hold">
                      <p:stCondLst>
                        <p:cond delay="indefinite"/>
                      </p:stCondLst>
                      <p:childTnLst>
                        <p:par>
                          <p:cTn id="64" fill="hold">
                            <p:stCondLst>
                              <p:cond delay="0"/>
                            </p:stCondLst>
                            <p:childTnLst>
                              <p:par>
                                <p:cTn id="65" presetID="12" presetClass="entr" presetSubtype="4" fill="hold" nodeType="clickEffect">
                                  <p:stCondLst>
                                    <p:cond delay="0"/>
                                  </p:stCondLst>
                                  <p:childTnLst>
                                    <p:set>
                                      <p:cBhvr>
                                        <p:cTn id="66" dur="1" fill="hold">
                                          <p:stCondLst>
                                            <p:cond delay="0"/>
                                          </p:stCondLst>
                                        </p:cTn>
                                        <p:tgtEl>
                                          <p:spTgt spid="34827"/>
                                        </p:tgtEl>
                                        <p:attrNameLst>
                                          <p:attrName>style.visibility</p:attrName>
                                        </p:attrNameLst>
                                      </p:cBhvr>
                                      <p:to>
                                        <p:strVal val="visible"/>
                                      </p:to>
                                    </p:set>
                                    <p:animEffect transition="in" filter="slide(fromBottom)">
                                      <p:cBhvr>
                                        <p:cTn id="67" dur="500"/>
                                        <p:tgtEl>
                                          <p:spTgt spid="34827"/>
                                        </p:tgtEl>
                                      </p:cBhvr>
                                    </p:animEffect>
                                  </p:childTnLst>
                                </p:cTn>
                              </p:par>
                            </p:childTnLst>
                          </p:cTn>
                        </p:par>
                      </p:childTnLst>
                    </p:cTn>
                  </p:par>
                  <p:par>
                    <p:cTn id="68" fill="hold">
                      <p:stCondLst>
                        <p:cond delay="indefinite"/>
                      </p:stCondLst>
                      <p:childTnLst>
                        <p:par>
                          <p:cTn id="69" fill="hold">
                            <p:stCondLst>
                              <p:cond delay="0"/>
                            </p:stCondLst>
                            <p:childTnLst>
                              <p:par>
                                <p:cTn id="70" presetID="12" presetClass="entr" presetSubtype="4" fill="hold" nodeType="clickEffect">
                                  <p:stCondLst>
                                    <p:cond delay="0"/>
                                  </p:stCondLst>
                                  <p:childTnLst>
                                    <p:set>
                                      <p:cBhvr>
                                        <p:cTn id="71" dur="1" fill="hold">
                                          <p:stCondLst>
                                            <p:cond delay="0"/>
                                          </p:stCondLst>
                                        </p:cTn>
                                        <p:tgtEl>
                                          <p:spTgt spid="34828"/>
                                        </p:tgtEl>
                                        <p:attrNameLst>
                                          <p:attrName>style.visibility</p:attrName>
                                        </p:attrNameLst>
                                      </p:cBhvr>
                                      <p:to>
                                        <p:strVal val="visible"/>
                                      </p:to>
                                    </p:set>
                                    <p:animEffect transition="in" filter="slide(fromBottom)">
                                      <p:cBhvr>
                                        <p:cTn id="72" dur="500"/>
                                        <p:tgtEl>
                                          <p:spTgt spid="34828"/>
                                        </p:tgtEl>
                                      </p:cBhvr>
                                    </p:animEffect>
                                  </p:childTnLst>
                                </p:cTn>
                              </p:par>
                            </p:childTnLst>
                          </p:cTn>
                        </p:par>
                      </p:childTnLst>
                    </p:cTn>
                  </p:par>
                  <p:par>
                    <p:cTn id="73" fill="hold">
                      <p:stCondLst>
                        <p:cond delay="indefinite"/>
                      </p:stCondLst>
                      <p:childTnLst>
                        <p:par>
                          <p:cTn id="74" fill="hold">
                            <p:stCondLst>
                              <p:cond delay="0"/>
                            </p:stCondLst>
                            <p:childTnLst>
                              <p:par>
                                <p:cTn id="75" presetID="12" presetClass="entr" presetSubtype="4" fill="hold" nodeType="clickEffect">
                                  <p:stCondLst>
                                    <p:cond delay="0"/>
                                  </p:stCondLst>
                                  <p:childTnLst>
                                    <p:set>
                                      <p:cBhvr>
                                        <p:cTn id="76" dur="1" fill="hold">
                                          <p:stCondLst>
                                            <p:cond delay="0"/>
                                          </p:stCondLst>
                                        </p:cTn>
                                        <p:tgtEl>
                                          <p:spTgt spid="34839"/>
                                        </p:tgtEl>
                                        <p:attrNameLst>
                                          <p:attrName>style.visibility</p:attrName>
                                        </p:attrNameLst>
                                      </p:cBhvr>
                                      <p:to>
                                        <p:strVal val="visible"/>
                                      </p:to>
                                    </p:set>
                                    <p:animEffect transition="in" filter="slide(fromBottom)">
                                      <p:cBhvr>
                                        <p:cTn id="77" dur="500"/>
                                        <p:tgtEl>
                                          <p:spTgt spid="34839"/>
                                        </p:tgtEl>
                                      </p:cBhvr>
                                    </p:animEffect>
                                  </p:childTnLst>
                                </p:cTn>
                              </p:par>
                            </p:childTnLst>
                          </p:cTn>
                        </p:par>
                      </p:childTnLst>
                    </p:cTn>
                  </p:par>
                  <p:par>
                    <p:cTn id="78" fill="hold">
                      <p:stCondLst>
                        <p:cond delay="indefinite"/>
                      </p:stCondLst>
                      <p:childTnLst>
                        <p:par>
                          <p:cTn id="79" fill="hold">
                            <p:stCondLst>
                              <p:cond delay="0"/>
                            </p:stCondLst>
                            <p:childTnLst>
                              <p:par>
                                <p:cTn id="80" presetID="12" presetClass="entr" presetSubtype="4" fill="hold" grpId="0" nodeType="clickEffect">
                                  <p:stCondLst>
                                    <p:cond delay="0"/>
                                  </p:stCondLst>
                                  <p:childTnLst>
                                    <p:set>
                                      <p:cBhvr>
                                        <p:cTn id="81" dur="1" fill="hold">
                                          <p:stCondLst>
                                            <p:cond delay="0"/>
                                          </p:stCondLst>
                                        </p:cTn>
                                        <p:tgtEl>
                                          <p:spTgt spid="34832"/>
                                        </p:tgtEl>
                                        <p:attrNameLst>
                                          <p:attrName>style.visibility</p:attrName>
                                        </p:attrNameLst>
                                      </p:cBhvr>
                                      <p:to>
                                        <p:strVal val="visible"/>
                                      </p:to>
                                    </p:set>
                                    <p:animEffect transition="in" filter="slide(fromBottom)">
                                      <p:cBhvr>
                                        <p:cTn id="82" dur="500"/>
                                        <p:tgtEl>
                                          <p:spTgt spid="34832"/>
                                        </p:tgtEl>
                                      </p:cBhvr>
                                    </p:animEffect>
                                  </p:childTnLst>
                                </p:cTn>
                              </p:par>
                            </p:childTnLst>
                          </p:cTn>
                        </p:par>
                      </p:childTnLst>
                    </p:cTn>
                  </p:par>
                  <p:par>
                    <p:cTn id="83" fill="hold">
                      <p:stCondLst>
                        <p:cond delay="indefinite"/>
                      </p:stCondLst>
                      <p:childTnLst>
                        <p:par>
                          <p:cTn id="84" fill="hold">
                            <p:stCondLst>
                              <p:cond delay="0"/>
                            </p:stCondLst>
                            <p:childTnLst>
                              <p:par>
                                <p:cTn id="85" presetID="12" presetClass="entr" presetSubtype="4" fill="hold" nodeType="clickEffect">
                                  <p:stCondLst>
                                    <p:cond delay="0"/>
                                  </p:stCondLst>
                                  <p:childTnLst>
                                    <p:set>
                                      <p:cBhvr>
                                        <p:cTn id="86" dur="1" fill="hold">
                                          <p:stCondLst>
                                            <p:cond delay="0"/>
                                          </p:stCondLst>
                                        </p:cTn>
                                        <p:tgtEl>
                                          <p:spTgt spid="34833"/>
                                        </p:tgtEl>
                                        <p:attrNameLst>
                                          <p:attrName>style.visibility</p:attrName>
                                        </p:attrNameLst>
                                      </p:cBhvr>
                                      <p:to>
                                        <p:strVal val="visible"/>
                                      </p:to>
                                    </p:set>
                                    <p:animEffect transition="in" filter="slide(fromBottom)">
                                      <p:cBhvr>
                                        <p:cTn id="87" dur="500"/>
                                        <p:tgtEl>
                                          <p:spTgt spid="34833"/>
                                        </p:tgtEl>
                                      </p:cBhvr>
                                    </p:animEffect>
                                  </p:childTnLst>
                                </p:cTn>
                              </p:par>
                            </p:childTnLst>
                          </p:cTn>
                        </p:par>
                      </p:childTnLst>
                    </p:cTn>
                  </p:par>
                  <p:par>
                    <p:cTn id="88" fill="hold">
                      <p:stCondLst>
                        <p:cond delay="indefinite"/>
                      </p:stCondLst>
                      <p:childTnLst>
                        <p:par>
                          <p:cTn id="89" fill="hold">
                            <p:stCondLst>
                              <p:cond delay="0"/>
                            </p:stCondLst>
                            <p:childTnLst>
                              <p:par>
                                <p:cTn id="90" presetID="9" presetClass="entr" presetSubtype="0" fill="hold" nodeType="clickEffect">
                                  <p:stCondLst>
                                    <p:cond delay="0"/>
                                  </p:stCondLst>
                                  <p:childTnLst>
                                    <p:set>
                                      <p:cBhvr>
                                        <p:cTn id="91" dur="1" fill="hold">
                                          <p:stCondLst>
                                            <p:cond delay="0"/>
                                          </p:stCondLst>
                                        </p:cTn>
                                        <p:tgtEl>
                                          <p:spTgt spid="34840"/>
                                        </p:tgtEl>
                                        <p:attrNameLst>
                                          <p:attrName>style.visibility</p:attrName>
                                        </p:attrNameLst>
                                      </p:cBhvr>
                                      <p:to>
                                        <p:strVal val="visible"/>
                                      </p:to>
                                    </p:set>
                                    <p:animEffect transition="in" filter="dissolve">
                                      <p:cBhvr>
                                        <p:cTn id="92" dur="500"/>
                                        <p:tgtEl>
                                          <p:spTgt spid="348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build="p"/>
      <p:bldP spid="34821" grpId="0"/>
      <p:bldP spid="34822" grpId="0"/>
      <p:bldP spid="34832" grpId="0"/>
      <p:bldP spid="34834" grpId="0" bldLvl="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文本占位符 35841"/>
          <p:cNvSpPr>
            <a:spLocks noGrp="1"/>
          </p:cNvSpPr>
          <p:nvPr>
            <p:ph type="body" sz="half" idx="1"/>
          </p:nvPr>
        </p:nvSpPr>
        <p:spPr>
          <a:xfrm>
            <a:off x="765175" y="3847148"/>
            <a:ext cx="8378825" cy="995362"/>
          </a:xfrm>
          <a:prstGeom prst="rect">
            <a:avLst/>
          </a:prstGeom>
          <a:noFill/>
          <a:ln>
            <a:noFill/>
          </a:ln>
        </p:spPr>
        <p:txBody>
          <a:bodyPr anchor="t"/>
          <a:lstStyle/>
          <a:p>
            <a:pPr>
              <a:lnSpc>
                <a:spcPct val="90000"/>
              </a:lnSpc>
            </a:pPr>
            <a:r>
              <a:rPr lang="zh-CN" altLang="en-US" sz="2800">
                <a:solidFill>
                  <a:srgbClr val="CC3300"/>
                </a:solidFill>
                <a:latin typeface="Times New Roman" panose="02020603050405020304" pitchFamily="2" charset="0"/>
                <a:ea typeface="华文行楷" panose="02010800040101010101" pitchFamily="2" charset="-122"/>
              </a:rPr>
              <a:t>基本额定静载荷</a:t>
            </a:r>
            <a:r>
              <a:rPr lang="en-US" altLang="zh-CN" sz="2800" i="1">
                <a:solidFill>
                  <a:srgbClr val="CC3300"/>
                </a:solidFill>
                <a:latin typeface="Times New Roman" panose="02020603050405020304" pitchFamily="2" charset="0"/>
                <a:ea typeface="华文行楷" panose="02010800040101010101" pitchFamily="2" charset="-122"/>
              </a:rPr>
              <a:t>C</a:t>
            </a:r>
            <a:r>
              <a:rPr lang="en-US" altLang="zh-CN" sz="2800" baseline="-25000">
                <a:solidFill>
                  <a:srgbClr val="CC3300"/>
                </a:solidFill>
                <a:latin typeface="Times New Roman" panose="02020603050405020304" pitchFamily="2" charset="0"/>
                <a:ea typeface="华文行楷" panose="02010800040101010101" pitchFamily="2" charset="-122"/>
              </a:rPr>
              <a:t>0r</a:t>
            </a:r>
            <a:r>
              <a:rPr lang="zh-CN" altLang="en-US" sz="2800">
                <a:solidFill>
                  <a:srgbClr val="CC3300"/>
                </a:solidFill>
                <a:latin typeface="Times New Roman" panose="02020603050405020304" pitchFamily="2" charset="0"/>
                <a:ea typeface="华文行楷" panose="02010800040101010101" pitchFamily="2" charset="-122"/>
              </a:rPr>
              <a:t>、</a:t>
            </a:r>
            <a:r>
              <a:rPr lang="en-US" altLang="zh-CN" sz="2800" i="1">
                <a:solidFill>
                  <a:srgbClr val="CC3300"/>
                </a:solidFill>
                <a:latin typeface="Times New Roman" panose="02020603050405020304" pitchFamily="2" charset="0"/>
                <a:ea typeface="华文行楷" panose="02010800040101010101" pitchFamily="2" charset="-122"/>
              </a:rPr>
              <a:t>C</a:t>
            </a:r>
            <a:r>
              <a:rPr lang="en-US" altLang="zh-CN" sz="2800" baseline="-25000">
                <a:solidFill>
                  <a:srgbClr val="CC3300"/>
                </a:solidFill>
                <a:latin typeface="Times New Roman" panose="02020603050405020304" pitchFamily="2" charset="0"/>
                <a:ea typeface="华文行楷" panose="02010800040101010101" pitchFamily="2" charset="-122"/>
              </a:rPr>
              <a:t>0a</a:t>
            </a:r>
            <a:endParaRPr lang="en-US" altLang="zh-CN" sz="2800">
              <a:solidFill>
                <a:srgbClr val="CC3300"/>
              </a:solidFill>
              <a:latin typeface="Times New Roman" panose="02020603050405020304" pitchFamily="2" charset="0"/>
            </a:endParaRPr>
          </a:p>
          <a:p>
            <a:pPr>
              <a:lnSpc>
                <a:spcPct val="90000"/>
              </a:lnSpc>
            </a:pPr>
            <a:r>
              <a:rPr lang="zh-CN" altLang="en-US" sz="2800">
                <a:solidFill>
                  <a:srgbClr val="CC3300"/>
                </a:solidFill>
                <a:latin typeface="Times New Roman" panose="02020603050405020304" pitchFamily="2" charset="0"/>
                <a:ea typeface="华文行楷" panose="02010800040101010101" pitchFamily="2" charset="-122"/>
              </a:rPr>
              <a:t>当量静载荷</a:t>
            </a:r>
            <a:r>
              <a:rPr lang="en-US" altLang="zh-CN" sz="2800" i="1">
                <a:solidFill>
                  <a:srgbClr val="CC3300"/>
                </a:solidFill>
                <a:latin typeface="Times New Roman" panose="02020603050405020304" pitchFamily="2" charset="0"/>
                <a:ea typeface="华文行楷" panose="02010800040101010101" pitchFamily="2" charset="-122"/>
              </a:rPr>
              <a:t>P</a:t>
            </a:r>
            <a:r>
              <a:rPr lang="en-US" altLang="zh-CN" sz="2800" baseline="-25000">
                <a:solidFill>
                  <a:srgbClr val="CC3300"/>
                </a:solidFill>
                <a:latin typeface="Times New Roman" panose="02020603050405020304" pitchFamily="2" charset="0"/>
                <a:ea typeface="华文行楷" panose="02010800040101010101" pitchFamily="2" charset="-122"/>
              </a:rPr>
              <a:t>0</a:t>
            </a:r>
            <a:r>
              <a:rPr lang="en-US" altLang="zh-CN" sz="2800">
                <a:solidFill>
                  <a:srgbClr val="CC3300"/>
                </a:solidFill>
                <a:latin typeface="Times New Roman" panose="02020603050405020304" pitchFamily="2" charset="0"/>
                <a:ea typeface="华文行楷" panose="02010800040101010101" pitchFamily="2" charset="-122"/>
              </a:rPr>
              <a:t>:</a:t>
            </a:r>
            <a:r>
              <a:rPr lang="en-US" altLang="zh-CN" sz="2800">
                <a:latin typeface="Times New Roman" panose="02020603050405020304" pitchFamily="2" charset="0"/>
              </a:rPr>
              <a:t>   </a:t>
            </a:r>
            <a:r>
              <a:rPr lang="en-US" altLang="zh-CN" sz="2800" i="1">
                <a:latin typeface="Times New Roman" panose="02020603050405020304" pitchFamily="2" charset="0"/>
              </a:rPr>
              <a:t>P</a:t>
            </a:r>
            <a:r>
              <a:rPr lang="en-US" altLang="zh-CN" sz="2800" baseline="-25000">
                <a:latin typeface="Times New Roman" panose="02020603050405020304" pitchFamily="2" charset="0"/>
              </a:rPr>
              <a:t>0</a:t>
            </a:r>
            <a:r>
              <a:rPr lang="en-US" altLang="zh-CN" sz="2800">
                <a:latin typeface="Times New Roman" panose="02020603050405020304" pitchFamily="2" charset="0"/>
              </a:rPr>
              <a:t>=</a:t>
            </a:r>
            <a:r>
              <a:rPr lang="en-US" altLang="zh-CN" sz="2800" i="1">
                <a:latin typeface="Times New Roman" panose="02020603050405020304" pitchFamily="2" charset="0"/>
              </a:rPr>
              <a:t>X</a:t>
            </a:r>
            <a:r>
              <a:rPr lang="en-US" altLang="zh-CN" sz="2800" baseline="-25000">
                <a:latin typeface="Times New Roman" panose="02020603050405020304" pitchFamily="2" charset="0"/>
              </a:rPr>
              <a:t>0</a:t>
            </a:r>
            <a:r>
              <a:rPr lang="en-US" altLang="zh-CN" sz="2800" i="1">
                <a:latin typeface="Times New Roman" panose="02020603050405020304" pitchFamily="2" charset="0"/>
              </a:rPr>
              <a:t>F</a:t>
            </a:r>
            <a:r>
              <a:rPr lang="en-US" altLang="zh-CN" sz="2800" baseline="-25000">
                <a:latin typeface="Times New Roman" panose="02020603050405020304" pitchFamily="2" charset="0"/>
              </a:rPr>
              <a:t>r</a:t>
            </a:r>
            <a:r>
              <a:rPr lang="en-US" altLang="zh-CN" sz="2800">
                <a:latin typeface="Times New Roman" panose="02020603050405020304" pitchFamily="2" charset="0"/>
              </a:rPr>
              <a:t>+</a:t>
            </a:r>
            <a:r>
              <a:rPr lang="en-US" altLang="zh-CN" sz="2800" i="1">
                <a:latin typeface="Times New Roman" panose="02020603050405020304" pitchFamily="2" charset="0"/>
              </a:rPr>
              <a:t>Y</a:t>
            </a:r>
            <a:r>
              <a:rPr lang="en-US" altLang="zh-CN" sz="2800" baseline="-25000">
                <a:latin typeface="Times New Roman" panose="02020603050405020304" pitchFamily="2" charset="0"/>
              </a:rPr>
              <a:t>0</a:t>
            </a:r>
            <a:r>
              <a:rPr lang="en-US" altLang="zh-CN" sz="2800" i="1">
                <a:latin typeface="Times New Roman" panose="02020603050405020304" pitchFamily="2" charset="0"/>
              </a:rPr>
              <a:t>F</a:t>
            </a:r>
            <a:r>
              <a:rPr lang="en-US" altLang="zh-CN" sz="2800" baseline="-25000">
                <a:latin typeface="Times New Roman" panose="02020603050405020304" pitchFamily="2" charset="0"/>
              </a:rPr>
              <a:t>a</a:t>
            </a:r>
          </a:p>
        </p:txBody>
      </p:sp>
      <p:sp>
        <p:nvSpPr>
          <p:cNvPr id="35843" name="矩形 35842"/>
          <p:cNvSpPr/>
          <p:nvPr/>
        </p:nvSpPr>
        <p:spPr>
          <a:xfrm>
            <a:off x="158750" y="856298"/>
            <a:ext cx="3740150" cy="519112"/>
          </a:xfrm>
          <a:prstGeom prst="rect">
            <a:avLst/>
          </a:prstGeom>
          <a:noFill/>
          <a:ln w="9525">
            <a:noFill/>
          </a:ln>
        </p:spPr>
        <p:txBody>
          <a:bodyPr wrap="none" anchor="t">
            <a:spAutoFit/>
          </a:bodyPr>
          <a:lstStyle/>
          <a:p>
            <a:pPr>
              <a:spcBef>
                <a:spcPct val="50000"/>
              </a:spcBef>
            </a:pPr>
            <a:r>
              <a:rPr lang="zh-CN" altLang="en-US">
                <a:solidFill>
                  <a:srgbClr val="660066"/>
                </a:solidFill>
                <a:latin typeface="Times New Roman" panose="02020603050405020304" pitchFamily="2" charset="0"/>
                <a:ea typeface="华文中宋" panose="02010600040101010101" pitchFamily="2" charset="-122"/>
              </a:rPr>
              <a:t>七、滚动轴承的静载荷</a:t>
            </a:r>
          </a:p>
        </p:txBody>
      </p:sp>
      <p:sp>
        <p:nvSpPr>
          <p:cNvPr id="35844" name="文本框 35843"/>
          <p:cNvSpPr txBox="1"/>
          <p:nvPr/>
        </p:nvSpPr>
        <p:spPr>
          <a:xfrm>
            <a:off x="280988" y="1486535"/>
            <a:ext cx="8863012" cy="1406525"/>
          </a:xfrm>
          <a:prstGeom prst="rect">
            <a:avLst/>
          </a:prstGeom>
          <a:noFill/>
          <a:ln w="9525">
            <a:noFill/>
          </a:ln>
        </p:spPr>
        <p:txBody>
          <a:bodyPr anchor="t">
            <a:spAutoFit/>
          </a:bodyPr>
          <a:lstStyle/>
          <a:p>
            <a:pPr>
              <a:lnSpc>
                <a:spcPct val="120000"/>
              </a:lnSpc>
            </a:pPr>
            <a:r>
              <a:rPr lang="zh-CN" altLang="en-US" sz="2400">
                <a:latin typeface="Times New Roman" panose="02020603050405020304" pitchFamily="2" charset="0"/>
                <a:ea typeface="华文中宋" panose="02010600040101010101" pitchFamily="2" charset="-122"/>
              </a:rPr>
              <a:t>　　对于在工作载荷下基本不旋转或缓慢旋转或缓慢摆动的轴承，其失效形式不是疲劳点蚀，而是因滚动接触面上的接触应力过大而产生的过大的塑性变形。</a:t>
            </a:r>
          </a:p>
        </p:txBody>
      </p:sp>
      <p:sp>
        <p:nvSpPr>
          <p:cNvPr id="35845" name="矩形 35844"/>
          <p:cNvSpPr/>
          <p:nvPr/>
        </p:nvSpPr>
        <p:spPr>
          <a:xfrm>
            <a:off x="733425" y="3081973"/>
            <a:ext cx="6937375" cy="460375"/>
          </a:xfrm>
          <a:prstGeom prst="rect">
            <a:avLst/>
          </a:prstGeom>
          <a:noFill/>
          <a:ln w="9525">
            <a:noFill/>
          </a:ln>
        </p:spPr>
        <p:txBody>
          <a:bodyPr anchor="t">
            <a:spAutoFit/>
          </a:bodyPr>
          <a:lstStyle/>
          <a:p>
            <a:pPr>
              <a:spcBef>
                <a:spcPct val="50000"/>
              </a:spcBef>
              <a:buClr>
                <a:schemeClr val="folHlink"/>
              </a:buClr>
              <a:buSzPct val="60000"/>
              <a:buFont typeface="Wingdings" panose="05000000000000000000" pitchFamily="2" charset="2"/>
              <a:buNone/>
            </a:pPr>
            <a:r>
              <a:rPr lang="zh-CN" altLang="en-US" sz="2400">
                <a:latin typeface="Times New Roman" panose="02020603050405020304" pitchFamily="2" charset="0"/>
                <a:ea typeface="华文中宋" panose="02010600040101010101" pitchFamily="2" charset="-122"/>
              </a:rPr>
              <a:t>按轴承静载能力选择轴承：</a:t>
            </a:r>
            <a:r>
              <a:rPr lang="en-US" altLang="zh-CN" sz="2400" i="1">
                <a:latin typeface="Times New Roman" panose="02020603050405020304" pitchFamily="2" charset="0"/>
                <a:ea typeface="华文中宋" panose="02010600040101010101" pitchFamily="2" charset="-122"/>
              </a:rPr>
              <a:t>C</a:t>
            </a:r>
            <a:r>
              <a:rPr lang="en-US" altLang="zh-CN" sz="2400" baseline="-25000">
                <a:latin typeface="Times New Roman" panose="02020603050405020304" pitchFamily="2" charset="0"/>
                <a:ea typeface="华文中宋" panose="02010600040101010101" pitchFamily="2" charset="-122"/>
              </a:rPr>
              <a:t>0</a:t>
            </a:r>
            <a:r>
              <a:rPr lang="en-US" altLang="zh-CN" sz="2400">
                <a:latin typeface="Times New Roman" panose="02020603050405020304" pitchFamily="2" charset="0"/>
                <a:ea typeface="华文中宋" panose="02010600040101010101" pitchFamily="2" charset="-122"/>
                <a:sym typeface="Symbol" panose="05050102010706020507" pitchFamily="2" charset="2"/>
              </a:rPr>
              <a:t></a:t>
            </a:r>
            <a:r>
              <a:rPr lang="en-US" altLang="zh-CN" sz="2400" i="1">
                <a:latin typeface="Times New Roman" panose="02020603050405020304" pitchFamily="2" charset="0"/>
                <a:ea typeface="华文中宋" panose="02010600040101010101" pitchFamily="2" charset="-122"/>
                <a:sym typeface="Symbol" panose="05050102010706020507" pitchFamily="2" charset="2"/>
              </a:rPr>
              <a:t>S</a:t>
            </a:r>
            <a:r>
              <a:rPr lang="en-US" altLang="zh-CN" sz="2400" baseline="-25000">
                <a:latin typeface="Times New Roman" panose="02020603050405020304" pitchFamily="2" charset="0"/>
                <a:ea typeface="华文中宋" panose="02010600040101010101" pitchFamily="2" charset="-122"/>
                <a:sym typeface="Symbol" panose="05050102010706020507" pitchFamily="2" charset="2"/>
              </a:rPr>
              <a:t>0</a:t>
            </a:r>
            <a:r>
              <a:rPr lang="en-US" altLang="zh-CN" sz="2400" i="1">
                <a:latin typeface="Times New Roman" panose="02020603050405020304" pitchFamily="2" charset="0"/>
                <a:ea typeface="华文中宋" panose="02010600040101010101" pitchFamily="2" charset="-122"/>
                <a:sym typeface="Symbol" panose="05050102010706020507" pitchFamily="2" charset="2"/>
              </a:rPr>
              <a:t>P</a:t>
            </a:r>
            <a:r>
              <a:rPr lang="en-US" altLang="zh-CN" sz="2400" baseline="-25000">
                <a:latin typeface="Times New Roman" panose="02020603050405020304" pitchFamily="2" charset="0"/>
                <a:ea typeface="华文中宋" panose="02010600040101010101" pitchFamily="2" charset="-122"/>
                <a:sym typeface="Symbol" panose="05050102010706020507" pitchFamily="2" charset="2"/>
              </a:rPr>
              <a:t>0</a:t>
            </a:r>
            <a:endParaRPr lang="zh-CN" altLang="en-US" sz="2400">
              <a:latin typeface="Times New Roman" panose="02020603050405020304" pitchFamily="2" charset="0"/>
              <a:ea typeface="华文中宋" panose="02010600040101010101" pitchFamily="2" charset="-122"/>
              <a:sym typeface="Symbol" panose="05050102010706020507" pitchFamily="2" charset="2"/>
            </a:endParaRPr>
          </a:p>
        </p:txBody>
      </p:sp>
      <p:sp>
        <p:nvSpPr>
          <p:cNvPr id="35846" name="文本框 35845"/>
          <p:cNvSpPr txBox="1"/>
          <p:nvPr/>
        </p:nvSpPr>
        <p:spPr>
          <a:xfrm>
            <a:off x="304800" y="5033010"/>
            <a:ext cx="8799513" cy="534035"/>
          </a:xfrm>
          <a:prstGeom prst="rect">
            <a:avLst/>
          </a:prstGeom>
          <a:noFill/>
          <a:ln w="9525">
            <a:noFill/>
          </a:ln>
        </p:spPr>
        <p:txBody>
          <a:bodyPr wrap="square" anchor="t">
            <a:spAutoFit/>
          </a:bodyPr>
          <a:lstStyle/>
          <a:p>
            <a:pPr>
              <a:lnSpc>
                <a:spcPct val="120000"/>
              </a:lnSpc>
            </a:pPr>
            <a:r>
              <a:rPr lang="zh-CN" altLang="en-US" sz="2400" dirty="0">
                <a:solidFill>
                  <a:schemeClr val="hlink"/>
                </a:solidFill>
                <a:latin typeface="Times New Roman" panose="02020603050405020304" pitchFamily="2" charset="0"/>
                <a:ea typeface="华文中宋" panose="02010600040101010101" pitchFamily="2" charset="-122"/>
              </a:rPr>
              <a:t>式中：</a:t>
            </a:r>
            <a:r>
              <a:rPr lang="zh-CN" altLang="en-US" sz="2400" i="1" dirty="0">
                <a:solidFill>
                  <a:schemeClr val="hlink"/>
                </a:solidFill>
                <a:latin typeface="Times New Roman" panose="02020603050405020304" pitchFamily="2" charset="0"/>
                <a:ea typeface="华文中宋" panose="02010600040101010101" pitchFamily="2" charset="-122"/>
              </a:rPr>
              <a:t>X</a:t>
            </a:r>
            <a:r>
              <a:rPr lang="zh-CN" altLang="en-US" sz="2400" baseline="-14000" dirty="0">
                <a:solidFill>
                  <a:schemeClr val="hlink"/>
                </a:solidFill>
                <a:latin typeface="Times New Roman" panose="02020603050405020304" pitchFamily="2" charset="0"/>
                <a:ea typeface="华文中宋" panose="02010600040101010101" pitchFamily="2" charset="-122"/>
              </a:rPr>
              <a:t>0</a:t>
            </a:r>
            <a:r>
              <a:rPr lang="zh-CN" altLang="en-US" sz="2400" dirty="0">
                <a:solidFill>
                  <a:schemeClr val="hlink"/>
                </a:solidFill>
                <a:latin typeface="Times New Roman" panose="02020603050405020304" pitchFamily="2" charset="0"/>
                <a:ea typeface="华文中宋" panose="02010600040101010101" pitchFamily="2" charset="-122"/>
              </a:rPr>
              <a:t>、</a:t>
            </a:r>
            <a:r>
              <a:rPr lang="zh-CN" altLang="en-US" sz="2400" i="1" dirty="0">
                <a:solidFill>
                  <a:schemeClr val="hlink"/>
                </a:solidFill>
                <a:latin typeface="Times New Roman" panose="02020603050405020304" pitchFamily="2" charset="0"/>
                <a:ea typeface="华文中宋" panose="02010600040101010101" pitchFamily="2" charset="-122"/>
              </a:rPr>
              <a:t>Y</a:t>
            </a:r>
            <a:r>
              <a:rPr lang="zh-CN" altLang="en-US" sz="2400" baseline="-14000" dirty="0">
                <a:solidFill>
                  <a:schemeClr val="hlink"/>
                </a:solidFill>
                <a:latin typeface="Times New Roman" panose="02020603050405020304" pitchFamily="2" charset="0"/>
                <a:ea typeface="华文中宋" panose="02010600040101010101" pitchFamily="2" charset="-122"/>
              </a:rPr>
              <a:t>0</a:t>
            </a:r>
            <a:r>
              <a:rPr lang="zh-CN" altLang="en-US" sz="2400" dirty="0">
                <a:solidFill>
                  <a:schemeClr val="hlink"/>
                </a:solidFill>
                <a:latin typeface="Times New Roman" panose="02020603050405020304" pitchFamily="2" charset="0"/>
                <a:ea typeface="华文中宋" panose="02010600040101010101" pitchFamily="2" charset="-122"/>
              </a:rPr>
              <a:t>分别为当量静载荷的径向载荷系数和轴向载荷系数</a:t>
            </a:r>
            <a:endParaRPr lang="zh-CN" altLang="en-US" sz="1400" dirty="0">
              <a:solidFill>
                <a:schemeClr val="hlink"/>
              </a:solidFill>
              <a:latin typeface="Times New Roman" panose="02020603050405020304" pitchFamily="2" charset="0"/>
              <a:ea typeface="华文中宋" panose="02010600040101010101" pitchFamily="2" charset="-122"/>
            </a:endParaRPr>
          </a:p>
        </p:txBody>
      </p:sp>
      <p:sp>
        <p:nvSpPr>
          <p:cNvPr id="2" name="文本框 1"/>
          <p:cNvSpPr txBox="1"/>
          <p:nvPr/>
        </p:nvSpPr>
        <p:spPr>
          <a:xfrm>
            <a:off x="6393180" y="3129915"/>
            <a:ext cx="2571115" cy="460375"/>
          </a:xfrm>
          <a:prstGeom prst="rect">
            <a:avLst/>
          </a:prstGeom>
          <a:noFill/>
        </p:spPr>
        <p:txBody>
          <a:bodyPr wrap="square" rtlCol="0">
            <a:spAutoFit/>
          </a:bodyPr>
          <a:lstStyle/>
          <a:p>
            <a:r>
              <a:rPr lang="zh-CN" altLang="en-US" sz="2400" i="1">
                <a:ea typeface="华文中宋" panose="02010600040101010101" pitchFamily="2" charset="-122"/>
              </a:rPr>
              <a:t>S</a:t>
            </a:r>
            <a:r>
              <a:rPr lang="zh-CN" altLang="en-US" sz="2400" i="1" baseline="-25000">
                <a:ea typeface="华文中宋" panose="02010600040101010101" pitchFamily="2" charset="-122"/>
              </a:rPr>
              <a:t>0</a:t>
            </a:r>
            <a:r>
              <a:rPr lang="zh-CN" altLang="en-US" sz="2400">
                <a:ea typeface="华文中宋" panose="02010600040101010101" pitchFamily="2" charset="-122"/>
              </a:rPr>
              <a:t>静强度安全系数</a:t>
            </a:r>
          </a:p>
        </p:txBody>
      </p:sp>
      <p:sp>
        <p:nvSpPr>
          <p:cNvPr id="16391" name="文本框 17415">
            <a:hlinkClick r:id="rId2" action="ppaction://hlinksldjump"/>
          </p:cNvPr>
          <p:cNvSpPr txBox="1"/>
          <p:nvPr/>
        </p:nvSpPr>
        <p:spPr>
          <a:xfrm>
            <a:off x="2588260" y="152400"/>
            <a:ext cx="4922838" cy="435610"/>
          </a:xfrm>
          <a:prstGeom prst="rect">
            <a:avLst/>
          </a:prstGeom>
          <a:noFill/>
          <a:ln w="9525">
            <a:noFill/>
          </a:ln>
        </p:spPr>
        <p:txBody>
          <a:bodyPr anchor="t">
            <a:spAutoFit/>
          </a:bodyPr>
          <a:lstStyle/>
          <a:p>
            <a:pPr>
              <a:lnSpc>
                <a:spcPct val="80000"/>
              </a:lnSpc>
            </a:pPr>
            <a:r>
              <a:rPr lang="zh-CN" altLang="en-US" b="1">
                <a:solidFill>
                  <a:schemeClr val="tx2"/>
                </a:solidFill>
                <a:latin typeface="Times New Roman" panose="02020603050405020304" pitchFamily="2" charset="0"/>
                <a:ea typeface="隶书" panose="02010509060101010101" pitchFamily="1" charset="-122"/>
              </a:rPr>
              <a:t>§</a:t>
            </a:r>
            <a:r>
              <a:rPr lang="en-US" altLang="zh-CN" b="1">
                <a:solidFill>
                  <a:schemeClr val="tx2"/>
                </a:solidFill>
                <a:latin typeface="Times New Roman" panose="02020603050405020304" pitchFamily="2" charset="0"/>
                <a:ea typeface="隶书" panose="02010509060101010101" pitchFamily="1" charset="-122"/>
              </a:rPr>
              <a:t>13—5 </a:t>
            </a:r>
            <a:r>
              <a:rPr lang="zh-CN" altLang="en-US" b="1">
                <a:solidFill>
                  <a:schemeClr val="tx2"/>
                </a:solidFill>
                <a:latin typeface="Times New Roman" panose="02020603050405020304" pitchFamily="2" charset="0"/>
                <a:ea typeface="隶书" panose="02010509060101010101" pitchFamily="1" charset="-122"/>
              </a:rPr>
              <a:t>滚动轴承尺寸的选择</a:t>
            </a:r>
          </a:p>
        </p:txBody>
      </p:sp>
    </p:spTree>
  </p:cSld>
  <p:clrMapOvr>
    <a:masterClrMapping/>
  </p:clrMapOvr>
  <p:transition>
    <p:whee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5843"/>
                                        </p:tgtEl>
                                        <p:attrNameLst>
                                          <p:attrName>style.visibility</p:attrName>
                                        </p:attrNameLst>
                                      </p:cBhvr>
                                      <p:to>
                                        <p:strVal val="visible"/>
                                      </p:to>
                                    </p:set>
                                    <p:animEffect transition="in" filter="slide(fromBottom)">
                                      <p:cBhvr>
                                        <p:cTn id="7" dur="500"/>
                                        <p:tgtEl>
                                          <p:spTgt spid="3584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5844"/>
                                        </p:tgtEl>
                                        <p:attrNameLst>
                                          <p:attrName>style.visibility</p:attrName>
                                        </p:attrNameLst>
                                      </p:cBhvr>
                                      <p:to>
                                        <p:strVal val="visible"/>
                                      </p:to>
                                    </p:set>
                                    <p:animEffect transition="in" filter="wipe(up)">
                                      <p:cBhvr>
                                        <p:cTn id="12" dur="500"/>
                                        <p:tgtEl>
                                          <p:spTgt spid="35844"/>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35845"/>
                                        </p:tgtEl>
                                        <p:attrNameLst>
                                          <p:attrName>style.visibility</p:attrName>
                                        </p:attrNameLst>
                                      </p:cBhvr>
                                      <p:to>
                                        <p:strVal val="visible"/>
                                      </p:to>
                                    </p:set>
                                    <p:animEffect transition="in" filter="slide(fromBottom)">
                                      <p:cBhvr>
                                        <p:cTn id="17" dur="500"/>
                                        <p:tgtEl>
                                          <p:spTgt spid="35845"/>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4" fill="hold" grpId="0" nodeType="clickEffect">
                                  <p:stCondLst>
                                    <p:cond delay="0"/>
                                  </p:stCondLst>
                                  <p:childTnLst>
                                    <p:set>
                                      <p:cBhvr>
                                        <p:cTn id="27" dur="1" fill="hold">
                                          <p:stCondLst>
                                            <p:cond delay="0"/>
                                          </p:stCondLst>
                                        </p:cTn>
                                        <p:tgtEl>
                                          <p:spTgt spid="35842">
                                            <p:txEl>
                                              <p:pRg st="0" end="0"/>
                                            </p:txEl>
                                          </p:spTgt>
                                        </p:tgtEl>
                                        <p:attrNameLst>
                                          <p:attrName>style.visibility</p:attrName>
                                        </p:attrNameLst>
                                      </p:cBhvr>
                                      <p:to>
                                        <p:strVal val="visible"/>
                                      </p:to>
                                    </p:set>
                                    <p:animEffect transition="in" filter="slide(fromBottom)">
                                      <p:cBhvr>
                                        <p:cTn id="28" dur="500"/>
                                        <p:tgtEl>
                                          <p:spTgt spid="35842">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4" fill="hold" grpId="0" nodeType="clickEffect">
                                  <p:stCondLst>
                                    <p:cond delay="0"/>
                                  </p:stCondLst>
                                  <p:childTnLst>
                                    <p:set>
                                      <p:cBhvr>
                                        <p:cTn id="32" dur="1" fill="hold">
                                          <p:stCondLst>
                                            <p:cond delay="0"/>
                                          </p:stCondLst>
                                        </p:cTn>
                                        <p:tgtEl>
                                          <p:spTgt spid="35842">
                                            <p:txEl>
                                              <p:pRg st="1" end="1"/>
                                            </p:txEl>
                                          </p:spTgt>
                                        </p:tgtEl>
                                        <p:attrNameLst>
                                          <p:attrName>style.visibility</p:attrName>
                                        </p:attrNameLst>
                                      </p:cBhvr>
                                      <p:to>
                                        <p:strVal val="visible"/>
                                      </p:to>
                                    </p:set>
                                    <p:animEffect transition="in" filter="slide(fromBottom)">
                                      <p:cBhvr>
                                        <p:cTn id="33" dur="500"/>
                                        <p:tgtEl>
                                          <p:spTgt spid="35842">
                                            <p:txEl>
                                              <p:pRg st="1" end="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35846"/>
                                        </p:tgtEl>
                                        <p:attrNameLst>
                                          <p:attrName>style.visibility</p:attrName>
                                        </p:attrNameLst>
                                      </p:cBhvr>
                                      <p:to>
                                        <p:strVal val="visible"/>
                                      </p:to>
                                    </p:set>
                                    <p:animEffect transition="in" filter="wipe(left)">
                                      <p:cBhvr>
                                        <p:cTn id="38" dur="500"/>
                                        <p:tgtEl>
                                          <p:spTgt spid="358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uiExpand="1" build="p" bldLvl="5"/>
      <p:bldP spid="35843" grpId="0"/>
      <p:bldP spid="35844" grpId="0"/>
      <p:bldP spid="35845" grpId="0"/>
      <p:bldP spid="35846" grpId="0"/>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文本框 37889"/>
          <p:cNvSpPr txBox="1"/>
          <p:nvPr/>
        </p:nvSpPr>
        <p:spPr>
          <a:xfrm>
            <a:off x="26035" y="716280"/>
            <a:ext cx="9020175" cy="968375"/>
          </a:xfrm>
          <a:prstGeom prst="rect">
            <a:avLst/>
          </a:prstGeom>
          <a:noFill/>
          <a:ln w="9525">
            <a:noFill/>
          </a:ln>
        </p:spPr>
        <p:txBody>
          <a:bodyPr anchor="t">
            <a:spAutoFit/>
          </a:bodyPr>
          <a:lstStyle/>
          <a:p>
            <a:pPr>
              <a:lnSpc>
                <a:spcPct val="120000"/>
              </a:lnSpc>
            </a:pPr>
            <a:r>
              <a:rPr lang="en-US" altLang="zh-CN" sz="2400">
                <a:latin typeface="华文中宋" panose="02010600040101010101" pitchFamily="2" charset="-122"/>
                <a:ea typeface="华文中宋" panose="02010600040101010101" pitchFamily="2" charset="-122"/>
              </a:rPr>
              <a:t>      </a:t>
            </a:r>
            <a:r>
              <a:rPr lang="zh-CN" altLang="en-US" sz="2400">
                <a:latin typeface="华文中宋" panose="02010600040101010101" pitchFamily="2" charset="-122"/>
                <a:ea typeface="华文中宋" panose="02010600040101010101" pitchFamily="2" charset="-122"/>
              </a:rPr>
              <a:t>轴承的组合设计的内容包括：轴承的定位和紧固、配置设计、位置的调节、配合、润滑和密封以及装拆等问题。</a:t>
            </a:r>
          </a:p>
        </p:txBody>
      </p:sp>
      <p:sp>
        <p:nvSpPr>
          <p:cNvPr id="36866" name="文本框 37890"/>
          <p:cNvSpPr txBox="1"/>
          <p:nvPr/>
        </p:nvSpPr>
        <p:spPr>
          <a:xfrm>
            <a:off x="0" y="1712913"/>
            <a:ext cx="5248275" cy="519112"/>
          </a:xfrm>
          <a:prstGeom prst="rect">
            <a:avLst/>
          </a:prstGeom>
          <a:noFill/>
          <a:ln w="9525">
            <a:noFill/>
          </a:ln>
        </p:spPr>
        <p:txBody>
          <a:bodyPr anchor="t">
            <a:spAutoFit/>
          </a:bodyPr>
          <a:lstStyle/>
          <a:p>
            <a:r>
              <a:rPr lang="zh-CN" altLang="en-US">
                <a:solidFill>
                  <a:srgbClr val="660066"/>
                </a:solidFill>
                <a:latin typeface="Tahoma" panose="020B0604030504040204" pitchFamily="2" charset="0"/>
                <a:ea typeface="华文中宋" panose="02010600040101010101" pitchFamily="2" charset="-122"/>
              </a:rPr>
              <a:t>一、滚动轴承的定位和紧固</a:t>
            </a:r>
          </a:p>
        </p:txBody>
      </p:sp>
      <p:sp>
        <p:nvSpPr>
          <p:cNvPr id="16391" name="文本框 17415">
            <a:hlinkClick r:id="rId4" action="ppaction://hlinksldjump"/>
          </p:cNvPr>
          <p:cNvSpPr txBox="1"/>
          <p:nvPr/>
        </p:nvSpPr>
        <p:spPr>
          <a:xfrm>
            <a:off x="3288665" y="154940"/>
            <a:ext cx="4224020" cy="435610"/>
          </a:xfrm>
          <a:prstGeom prst="rect">
            <a:avLst/>
          </a:prstGeom>
          <a:noFill/>
          <a:ln w="9525">
            <a:noFill/>
          </a:ln>
        </p:spPr>
        <p:txBody>
          <a:bodyPr wrap="square" anchor="t">
            <a:spAutoFit/>
          </a:bodyPr>
          <a:lstStyle/>
          <a:p>
            <a:pPr>
              <a:lnSpc>
                <a:spcPct val="80000"/>
              </a:lnSpc>
            </a:pPr>
            <a:r>
              <a:rPr lang="zh-CN" altLang="en-US" b="1">
                <a:solidFill>
                  <a:schemeClr val="tx2"/>
                </a:solidFill>
                <a:latin typeface="Times New Roman" panose="02020603050405020304" pitchFamily="2" charset="0"/>
                <a:ea typeface="隶书" panose="02010509060101010101" pitchFamily="1" charset="-122"/>
              </a:rPr>
              <a:t>§</a:t>
            </a:r>
            <a:r>
              <a:rPr lang="en-US" altLang="zh-CN" b="1">
                <a:solidFill>
                  <a:schemeClr val="tx2"/>
                </a:solidFill>
                <a:latin typeface="Times New Roman" panose="02020603050405020304" pitchFamily="2" charset="0"/>
                <a:ea typeface="隶书" panose="02010509060101010101" pitchFamily="1" charset="-122"/>
              </a:rPr>
              <a:t>13—6 </a:t>
            </a:r>
            <a:r>
              <a:rPr lang="zh-CN" altLang="en-US" b="1">
                <a:solidFill>
                  <a:schemeClr val="tx2"/>
                </a:solidFill>
                <a:latin typeface="Times New Roman" panose="02020603050405020304" pitchFamily="2" charset="0"/>
                <a:ea typeface="隶书" panose="02010509060101010101" pitchFamily="1" charset="-122"/>
              </a:rPr>
              <a:t>轴承装置的设计</a:t>
            </a:r>
          </a:p>
        </p:txBody>
      </p:sp>
    </p:spTree>
    <p:controls>
      <mc:AlternateContent xmlns:mc="http://schemas.openxmlformats.org/markup-compatibility/2006">
        <mc:Choice xmlns:v="urn:schemas-microsoft-com:vml" Requires="v">
          <p:control spid="36870" name="ShockwaveFlash1" r:id="rId2" imgW="9142560" imgH="3753000"/>
        </mc:Choice>
        <mc:Fallback>
          <p:control name="ShockwaveFlash1" r:id="rId2" imgW="9142560" imgH="3753000">
            <p:pic>
              <p:nvPicPr>
                <p:cNvPr id="2" name="ShockwaveFlash1"/>
                <p:cNvPicPr>
                  <a:picLocks noChangeAspect="1"/>
                </p:cNvPicPr>
                <p:nvPr/>
              </p:nvPicPr>
              <p:blipFill>
                <a:blip r:embed="rId5"/>
                <a:stretch>
                  <a:fillRect/>
                </a:stretch>
              </p:blipFill>
              <p:spPr>
                <a:xfrm>
                  <a:off x="0" y="2425700"/>
                  <a:ext cx="9142413" cy="3752850"/>
                </a:xfrm>
                <a:prstGeom prst="rect">
                  <a:avLst/>
                </a:prstGeom>
              </p:spPr>
            </p:pic>
          </p:control>
        </mc:Fallback>
      </mc:AlternateContent>
    </p:controls>
  </p:cSld>
  <p:clrMapOvr>
    <a:masterClrMapping/>
  </p:clrMapOvr>
  <p:transition>
    <p:wheel/>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1" name="文本框 17415">
            <a:hlinkClick r:id="rId4" action="ppaction://hlinksldjump"/>
          </p:cNvPr>
          <p:cNvSpPr txBox="1"/>
          <p:nvPr/>
        </p:nvSpPr>
        <p:spPr>
          <a:xfrm>
            <a:off x="3288665" y="154940"/>
            <a:ext cx="4224020" cy="435610"/>
          </a:xfrm>
          <a:prstGeom prst="rect">
            <a:avLst/>
          </a:prstGeom>
          <a:noFill/>
          <a:ln w="9525">
            <a:noFill/>
          </a:ln>
        </p:spPr>
        <p:txBody>
          <a:bodyPr wrap="square" anchor="t">
            <a:spAutoFit/>
          </a:bodyPr>
          <a:lstStyle/>
          <a:p>
            <a:pPr>
              <a:lnSpc>
                <a:spcPct val="80000"/>
              </a:lnSpc>
            </a:pPr>
            <a:r>
              <a:rPr lang="zh-CN" altLang="en-US" b="1">
                <a:solidFill>
                  <a:schemeClr val="tx2"/>
                </a:solidFill>
                <a:latin typeface="Times New Roman" panose="02020603050405020304" pitchFamily="2" charset="0"/>
                <a:ea typeface="隶书" panose="02010509060101010101" pitchFamily="1" charset="-122"/>
              </a:rPr>
              <a:t>§</a:t>
            </a:r>
            <a:r>
              <a:rPr lang="en-US" altLang="zh-CN" b="1">
                <a:solidFill>
                  <a:schemeClr val="tx2"/>
                </a:solidFill>
                <a:latin typeface="Times New Roman" panose="02020603050405020304" pitchFamily="2" charset="0"/>
                <a:ea typeface="隶书" panose="02010509060101010101" pitchFamily="1" charset="-122"/>
              </a:rPr>
              <a:t>13—6 </a:t>
            </a:r>
            <a:r>
              <a:rPr lang="zh-CN" altLang="en-US" b="1">
                <a:solidFill>
                  <a:schemeClr val="tx2"/>
                </a:solidFill>
                <a:latin typeface="Times New Roman" panose="02020603050405020304" pitchFamily="2" charset="0"/>
                <a:ea typeface="隶书" panose="02010509060101010101" pitchFamily="1" charset="-122"/>
              </a:rPr>
              <a:t>轴承装置的设计</a:t>
            </a:r>
          </a:p>
        </p:txBody>
      </p:sp>
    </p:spTree>
    <p:controls>
      <mc:AlternateContent xmlns:mc="http://schemas.openxmlformats.org/markup-compatibility/2006">
        <mc:Choice xmlns:v="urn:schemas-microsoft-com:vml" Requires="v">
          <p:control spid="37892" name="ShockwaveFlash1" r:id="rId2" imgW="8955000" imgH="6126120"/>
        </mc:Choice>
        <mc:Fallback>
          <p:control name="ShockwaveFlash1" r:id="rId2" imgW="8955000" imgH="6126120">
            <p:pic>
              <p:nvPicPr>
                <p:cNvPr id="2" name="ShockwaveFlash1"/>
                <p:cNvPicPr>
                  <a:picLocks noChangeAspect="1"/>
                </p:cNvPicPr>
                <p:nvPr/>
              </p:nvPicPr>
              <p:blipFill>
                <a:blip r:embed="rId5"/>
                <a:stretch>
                  <a:fillRect/>
                </a:stretch>
              </p:blipFill>
              <p:spPr>
                <a:xfrm>
                  <a:off x="36830" y="871855"/>
                  <a:ext cx="8856345" cy="5886450"/>
                </a:xfrm>
                <a:prstGeom prst="rect">
                  <a:avLst/>
                </a:prstGeom>
              </p:spPr>
            </p:pic>
          </p:control>
        </mc:Fallback>
      </mc:AlternateContent>
    </p:controls>
  </p:cSld>
  <p:clrMapOvr>
    <a:masterClrMapping/>
  </p:clrMapOvr>
  <p:transition>
    <p:wheel/>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内容占位符 39937"/>
          <p:cNvSpPr>
            <a:spLocks noGrp="1"/>
          </p:cNvSpPr>
          <p:nvPr>
            <p:ph idx="1"/>
          </p:nvPr>
        </p:nvSpPr>
        <p:spPr>
          <a:xfrm>
            <a:off x="333375" y="1924050"/>
            <a:ext cx="5883275" cy="3641725"/>
          </a:xfrm>
          <a:noFill/>
          <a:ln>
            <a:noFill/>
          </a:ln>
        </p:spPr>
        <p:txBody>
          <a:bodyPr anchor="t"/>
          <a:lstStyle/>
          <a:p>
            <a:pPr>
              <a:lnSpc>
                <a:spcPct val="90000"/>
              </a:lnSpc>
              <a:buBlip>
                <a:blip r:embed="rId2"/>
              </a:buBlip>
            </a:pPr>
            <a:r>
              <a:rPr lang="zh-CN" altLang="en-US" sz="2400">
                <a:solidFill>
                  <a:srgbClr val="CC3300"/>
                </a:solidFill>
                <a:latin typeface="Times New Roman" panose="02020603050405020304" pitchFamily="2" charset="0"/>
                <a:ea typeface="华文中宋" panose="02010600040101010101" pitchFamily="2" charset="-122"/>
              </a:rPr>
              <a:t>两端单向固定</a:t>
            </a:r>
            <a:r>
              <a:rPr lang="en-US" altLang="zh-CN" sz="2400">
                <a:solidFill>
                  <a:srgbClr val="CC3300"/>
                </a:solidFill>
                <a:latin typeface="Times New Roman" panose="02020603050405020304" pitchFamily="2" charset="0"/>
                <a:ea typeface="华文中宋" panose="02010600040101010101" pitchFamily="2" charset="-122"/>
              </a:rPr>
              <a:t>(</a:t>
            </a:r>
            <a:r>
              <a:rPr lang="zh-CN" altLang="en-US" sz="2400">
                <a:solidFill>
                  <a:srgbClr val="CC3300"/>
                </a:solidFill>
                <a:latin typeface="Times New Roman" panose="02020603050405020304" pitchFamily="2" charset="0"/>
                <a:ea typeface="华文中宋" panose="02010600040101010101" pitchFamily="2" charset="-122"/>
              </a:rPr>
              <a:t>双支点各单向固定</a:t>
            </a:r>
            <a:r>
              <a:rPr lang="en-US" altLang="zh-CN" sz="2400">
                <a:solidFill>
                  <a:srgbClr val="CC3300"/>
                </a:solidFill>
                <a:latin typeface="Times New Roman" panose="02020603050405020304" pitchFamily="2" charset="0"/>
                <a:ea typeface="华文中宋" panose="02010600040101010101" pitchFamily="2" charset="-122"/>
              </a:rPr>
              <a:t>)</a:t>
            </a:r>
          </a:p>
          <a:p>
            <a:pPr lvl="1">
              <a:lnSpc>
                <a:spcPct val="90000"/>
              </a:lnSpc>
              <a:buBlip>
                <a:blip r:embed="rId3"/>
              </a:buBlip>
            </a:pPr>
            <a:r>
              <a:rPr lang="zh-CN" altLang="en-US" sz="2400">
                <a:latin typeface="Times New Roman" panose="02020603050405020304" pitchFamily="2" charset="0"/>
                <a:ea typeface="华文中宋" panose="02010600040101010101" pitchFamily="2" charset="-122"/>
              </a:rPr>
              <a:t>特点</a:t>
            </a:r>
            <a:r>
              <a:rPr lang="en-US" altLang="zh-CN" sz="2400">
                <a:latin typeface="Times New Roman" panose="02020603050405020304" pitchFamily="2" charset="0"/>
                <a:ea typeface="华文中宋" panose="02010600040101010101" pitchFamily="2" charset="-122"/>
              </a:rPr>
              <a:t>:</a:t>
            </a:r>
            <a:r>
              <a:rPr lang="zh-CN" altLang="en-US" sz="2400">
                <a:latin typeface="Times New Roman" panose="02020603050405020304" pitchFamily="2" charset="0"/>
                <a:ea typeface="华文中宋" panose="02010600040101010101" pitchFamily="2" charset="-122"/>
              </a:rPr>
              <a:t>两个支承各限制轴一个方向的移动</a:t>
            </a:r>
            <a:r>
              <a:rPr lang="en-US" altLang="zh-CN" sz="2400">
                <a:latin typeface="Times New Roman" panose="02020603050405020304" pitchFamily="2" charset="0"/>
                <a:ea typeface="华文中宋" panose="02010600040101010101" pitchFamily="2" charset="-122"/>
              </a:rPr>
              <a:t>,</a:t>
            </a:r>
            <a:r>
              <a:rPr lang="zh-CN" altLang="en-US" sz="2400">
                <a:latin typeface="Times New Roman" panose="02020603050405020304" pitchFamily="2" charset="0"/>
                <a:ea typeface="华文中宋" panose="02010600040101010101" pitchFamily="2" charset="-122"/>
              </a:rPr>
              <a:t>结构简单</a:t>
            </a:r>
            <a:r>
              <a:rPr lang="en-US" altLang="zh-CN" sz="2400">
                <a:latin typeface="Times New Roman" panose="02020603050405020304" pitchFamily="2" charset="0"/>
                <a:ea typeface="华文中宋" panose="02010600040101010101" pitchFamily="2" charset="-122"/>
              </a:rPr>
              <a:t>,</a:t>
            </a:r>
            <a:r>
              <a:rPr lang="zh-CN" altLang="en-US" sz="2400">
                <a:latin typeface="Times New Roman" panose="02020603050405020304" pitchFamily="2" charset="0"/>
                <a:ea typeface="华文中宋" panose="02010600040101010101" pitchFamily="2" charset="-122"/>
              </a:rPr>
              <a:t>安装方便</a:t>
            </a:r>
          </a:p>
          <a:p>
            <a:pPr lvl="1">
              <a:lnSpc>
                <a:spcPct val="90000"/>
              </a:lnSpc>
              <a:buBlip>
                <a:blip r:embed="rId3"/>
              </a:buBlip>
            </a:pPr>
            <a:r>
              <a:rPr lang="zh-CN" altLang="en-US" sz="2400">
                <a:latin typeface="Times New Roman" panose="02020603050405020304" pitchFamily="2" charset="0"/>
                <a:ea typeface="华文中宋" panose="02010600040101010101" pitchFamily="2" charset="-122"/>
              </a:rPr>
              <a:t>应用场合</a:t>
            </a:r>
            <a:r>
              <a:rPr lang="en-US" altLang="zh-CN" sz="2400">
                <a:latin typeface="Times New Roman" panose="02020603050405020304" pitchFamily="2" charset="0"/>
                <a:ea typeface="华文中宋" panose="02010600040101010101" pitchFamily="2" charset="-122"/>
              </a:rPr>
              <a:t>:</a:t>
            </a:r>
            <a:r>
              <a:rPr lang="zh-CN" altLang="en-US" sz="2400">
                <a:latin typeface="Times New Roman" panose="02020603050405020304" pitchFamily="2" charset="0"/>
                <a:ea typeface="华文中宋" panose="02010600040101010101" pitchFamily="2" charset="-122"/>
              </a:rPr>
              <a:t>温度变化不大的短轴</a:t>
            </a:r>
            <a:r>
              <a:rPr lang="en-US" altLang="zh-CN" sz="2400">
                <a:latin typeface="Times New Roman" panose="02020603050405020304" pitchFamily="2" charset="0"/>
                <a:ea typeface="华文中宋" panose="02010600040101010101" pitchFamily="2" charset="-122"/>
              </a:rPr>
              <a:t>(</a:t>
            </a:r>
            <a:r>
              <a:rPr lang="en-US" altLang="zh-CN" sz="2400" i="1">
                <a:latin typeface="Times New Roman" panose="02020603050405020304" pitchFamily="2" charset="0"/>
                <a:ea typeface="华文中宋" panose="02010600040101010101" pitchFamily="2" charset="-122"/>
              </a:rPr>
              <a:t>L</a:t>
            </a:r>
            <a:r>
              <a:rPr lang="en-US" altLang="zh-CN" sz="2400">
                <a:latin typeface="Times New Roman" panose="02020603050405020304" pitchFamily="2" charset="0"/>
                <a:ea typeface="华文中宋" panose="02010600040101010101" pitchFamily="2" charset="-122"/>
              </a:rPr>
              <a:t>&lt;400</a:t>
            </a:r>
            <a:r>
              <a:rPr lang="en-US" altLang="zh-CN" sz="2400" i="1">
                <a:latin typeface="Times New Roman" panose="02020603050405020304" pitchFamily="2" charset="0"/>
                <a:ea typeface="华文中宋" panose="02010600040101010101" pitchFamily="2" charset="-122"/>
              </a:rPr>
              <a:t>mm</a:t>
            </a:r>
            <a:r>
              <a:rPr lang="en-US" altLang="zh-CN" sz="2400">
                <a:latin typeface="Times New Roman" panose="02020603050405020304" pitchFamily="2" charset="0"/>
                <a:ea typeface="华文中宋" panose="02010600040101010101" pitchFamily="2" charset="-122"/>
              </a:rPr>
              <a:t>)</a:t>
            </a:r>
          </a:p>
          <a:p>
            <a:pPr lvl="1">
              <a:lnSpc>
                <a:spcPct val="90000"/>
              </a:lnSpc>
              <a:buBlip>
                <a:blip r:embed="rId3"/>
              </a:buBlip>
            </a:pPr>
            <a:r>
              <a:rPr lang="zh-CN" altLang="en-US" sz="2400">
                <a:latin typeface="Times New Roman" panose="02020603050405020304" pitchFamily="2" charset="0"/>
                <a:ea typeface="华文中宋" panose="02010600040101010101" pitchFamily="2" charset="-122"/>
              </a:rPr>
              <a:t>可用轴承</a:t>
            </a:r>
            <a:r>
              <a:rPr lang="en-US" altLang="zh-CN" sz="2400">
                <a:latin typeface="Times New Roman" panose="02020603050405020304" pitchFamily="2" charset="0"/>
                <a:ea typeface="华文中宋" panose="02010600040101010101" pitchFamily="2" charset="-122"/>
              </a:rPr>
              <a:t>:</a:t>
            </a:r>
            <a:r>
              <a:rPr lang="zh-CN" altLang="en-US" sz="2400">
                <a:solidFill>
                  <a:srgbClr val="FF0000"/>
                </a:solidFill>
                <a:latin typeface="Times New Roman" panose="02020603050405020304" pitchFamily="2" charset="0"/>
                <a:ea typeface="华文中宋" panose="02010600040101010101" pitchFamily="2" charset="-122"/>
              </a:rPr>
              <a:t>深沟球轴承、角接触球轴承、圆锥滚子轴承</a:t>
            </a:r>
          </a:p>
          <a:p>
            <a:pPr lvl="1">
              <a:lnSpc>
                <a:spcPct val="90000"/>
              </a:lnSpc>
              <a:buBlip>
                <a:blip r:embed="rId3"/>
              </a:buBlip>
            </a:pPr>
            <a:r>
              <a:rPr lang="zh-CN" altLang="en-US" sz="2400">
                <a:latin typeface="Times New Roman" panose="02020603050405020304" pitchFamily="2" charset="0"/>
                <a:ea typeface="华文中宋" panose="02010600040101010101" pitchFamily="2" charset="-122"/>
              </a:rPr>
              <a:t>注意：一端轴承盖与外圈端面之间留热补偿间隙</a:t>
            </a:r>
            <a:r>
              <a:rPr lang="en-US" altLang="zh-CN" sz="2400">
                <a:latin typeface="Times New Roman" panose="02020603050405020304" pitchFamily="2" charset="0"/>
                <a:ea typeface="华文中宋" panose="02010600040101010101" pitchFamily="2" charset="-122"/>
                <a:sym typeface="Symbol" panose="05050102010706020507" pitchFamily="2" charset="2"/>
              </a:rPr>
              <a:t>=0.1~0.5</a:t>
            </a:r>
            <a:r>
              <a:rPr lang="en-US" altLang="zh-CN" sz="2400" i="1">
                <a:latin typeface="Times New Roman" panose="02020603050405020304" pitchFamily="2" charset="0"/>
                <a:ea typeface="华文中宋" panose="02010600040101010101" pitchFamily="2" charset="-122"/>
                <a:sym typeface="Symbol" panose="05050102010706020507" pitchFamily="2" charset="2"/>
              </a:rPr>
              <a:t>mm</a:t>
            </a:r>
            <a:endParaRPr lang="en-US" altLang="zh-CN" sz="2400" i="1">
              <a:latin typeface="Times New Roman" panose="02020603050405020304" pitchFamily="2" charset="0"/>
              <a:ea typeface="华文中宋" panose="02010600040101010101" pitchFamily="2" charset="-122"/>
            </a:endParaRPr>
          </a:p>
        </p:txBody>
      </p:sp>
      <p:grpSp>
        <p:nvGrpSpPr>
          <p:cNvPr id="39939" name="组合 39938"/>
          <p:cNvGrpSpPr/>
          <p:nvPr/>
        </p:nvGrpSpPr>
        <p:grpSpPr>
          <a:xfrm>
            <a:off x="6108700" y="1549400"/>
            <a:ext cx="2516188" cy="3767138"/>
            <a:chOff x="0" y="0"/>
            <a:chExt cx="1585" cy="2373"/>
          </a:xfrm>
        </p:grpSpPr>
        <p:grpSp>
          <p:nvGrpSpPr>
            <p:cNvPr id="38915" name="组合 39939"/>
            <p:cNvGrpSpPr/>
            <p:nvPr/>
          </p:nvGrpSpPr>
          <p:grpSpPr>
            <a:xfrm>
              <a:off x="1225" y="9"/>
              <a:ext cx="0" cy="2361"/>
              <a:chOff x="0" y="0"/>
              <a:chExt cx="0" cy="2361"/>
            </a:xfrm>
          </p:grpSpPr>
          <p:sp>
            <p:nvSpPr>
              <p:cNvPr id="38916" name="直接连接符 39940"/>
              <p:cNvSpPr/>
              <p:nvPr/>
            </p:nvSpPr>
            <p:spPr>
              <a:xfrm>
                <a:off x="0" y="0"/>
                <a:ext cx="0" cy="401"/>
              </a:xfrm>
              <a:prstGeom prst="line">
                <a:avLst/>
              </a:prstGeom>
              <a:ln w="762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38917" name="直接连接符 39941"/>
              <p:cNvSpPr/>
              <p:nvPr/>
            </p:nvSpPr>
            <p:spPr>
              <a:xfrm>
                <a:off x="0" y="1961"/>
                <a:ext cx="0" cy="400"/>
              </a:xfrm>
              <a:prstGeom prst="line">
                <a:avLst/>
              </a:prstGeom>
              <a:ln w="762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38918" name="组合 39942"/>
            <p:cNvGrpSpPr/>
            <p:nvPr/>
          </p:nvGrpSpPr>
          <p:grpSpPr>
            <a:xfrm>
              <a:off x="598" y="1602"/>
              <a:ext cx="414" cy="363"/>
              <a:chOff x="0" y="0"/>
              <a:chExt cx="439" cy="454"/>
            </a:xfrm>
          </p:grpSpPr>
          <p:sp>
            <p:nvSpPr>
              <p:cNvPr id="38919" name="矩形 39943"/>
              <p:cNvSpPr/>
              <p:nvPr/>
            </p:nvSpPr>
            <p:spPr>
              <a:xfrm>
                <a:off x="0" y="0"/>
                <a:ext cx="436" cy="452"/>
              </a:xfrm>
              <a:prstGeom prst="rect">
                <a:avLst/>
              </a:prstGeom>
              <a:noFill/>
              <a:ln w="28575"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38920" name="直接连接符 39944"/>
              <p:cNvSpPr/>
              <p:nvPr/>
            </p:nvSpPr>
            <p:spPr>
              <a:xfrm flipV="1">
                <a:off x="0" y="3"/>
                <a:ext cx="432" cy="449"/>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38921" name="直接连接符 39945"/>
              <p:cNvSpPr/>
              <p:nvPr/>
            </p:nvSpPr>
            <p:spPr>
              <a:xfrm>
                <a:off x="0" y="3"/>
                <a:ext cx="439" cy="451"/>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sp>
          <p:nvSpPr>
            <p:cNvPr id="38922" name="任意多边形 39946"/>
            <p:cNvSpPr/>
            <p:nvPr/>
          </p:nvSpPr>
          <p:spPr>
            <a:xfrm flipV="1">
              <a:off x="500" y="1965"/>
              <a:ext cx="699" cy="408"/>
            </a:xfrm>
            <a:custGeom>
              <a:avLst/>
              <a:gdLst/>
              <a:ahLst/>
              <a:cxnLst/>
              <a:rect l="0" t="0" r="0" b="0"/>
              <a:pathLst>
                <a:path w="742" h="293">
                  <a:moveTo>
                    <a:pt x="0" y="0"/>
                  </a:moveTo>
                  <a:lnTo>
                    <a:pt x="0" y="293"/>
                  </a:lnTo>
                  <a:lnTo>
                    <a:pt x="742" y="293"/>
                  </a:lnTo>
                  <a:lnTo>
                    <a:pt x="742" y="0"/>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38923" name="直接连接符 39947"/>
            <p:cNvSpPr/>
            <p:nvPr/>
          </p:nvSpPr>
          <p:spPr>
            <a:xfrm flipV="1">
              <a:off x="500" y="1666"/>
              <a:ext cx="0" cy="302"/>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nvGrpSpPr>
            <p:cNvPr id="38924" name="组合 39948"/>
            <p:cNvGrpSpPr/>
            <p:nvPr/>
          </p:nvGrpSpPr>
          <p:grpSpPr>
            <a:xfrm>
              <a:off x="591" y="411"/>
              <a:ext cx="416" cy="356"/>
              <a:chOff x="0" y="0"/>
              <a:chExt cx="416" cy="356"/>
            </a:xfrm>
          </p:grpSpPr>
          <p:sp>
            <p:nvSpPr>
              <p:cNvPr id="38925" name="任意多边形 39949"/>
              <p:cNvSpPr/>
              <p:nvPr/>
            </p:nvSpPr>
            <p:spPr>
              <a:xfrm>
                <a:off x="2" y="228"/>
                <a:ext cx="410" cy="128"/>
              </a:xfrm>
              <a:custGeom>
                <a:avLst/>
                <a:gdLst/>
                <a:ahLst/>
                <a:cxnLst/>
                <a:rect l="0" t="0" r="0" b="0"/>
                <a:pathLst>
                  <a:path w="435" h="191">
                    <a:moveTo>
                      <a:pt x="358" y="2"/>
                    </a:moveTo>
                    <a:lnTo>
                      <a:pt x="435" y="2"/>
                    </a:lnTo>
                    <a:lnTo>
                      <a:pt x="435" y="191"/>
                    </a:lnTo>
                    <a:lnTo>
                      <a:pt x="1" y="191"/>
                    </a:lnTo>
                    <a:lnTo>
                      <a:pt x="0" y="0"/>
                    </a:lnTo>
                    <a:lnTo>
                      <a:pt x="91" y="0"/>
                    </a:lnTo>
                    <a:lnTo>
                      <a:pt x="98" y="20"/>
                    </a:lnTo>
                    <a:lnTo>
                      <a:pt x="109" y="43"/>
                    </a:lnTo>
                    <a:lnTo>
                      <a:pt x="123" y="64"/>
                    </a:lnTo>
                    <a:lnTo>
                      <a:pt x="156" y="92"/>
                    </a:lnTo>
                    <a:lnTo>
                      <a:pt x="167" y="98"/>
                    </a:lnTo>
                    <a:lnTo>
                      <a:pt x="185" y="103"/>
                    </a:lnTo>
                    <a:lnTo>
                      <a:pt x="212" y="110"/>
                    </a:lnTo>
                    <a:lnTo>
                      <a:pt x="233" y="110"/>
                    </a:lnTo>
                    <a:lnTo>
                      <a:pt x="262" y="105"/>
                    </a:lnTo>
                    <a:lnTo>
                      <a:pt x="292" y="92"/>
                    </a:lnTo>
                    <a:lnTo>
                      <a:pt x="319" y="71"/>
                    </a:lnTo>
                    <a:lnTo>
                      <a:pt x="342" y="46"/>
                    </a:lnTo>
                    <a:lnTo>
                      <a:pt x="358" y="2"/>
                    </a:lnTo>
                    <a:close/>
                  </a:path>
                </a:pathLst>
              </a:custGeom>
              <a:noFill/>
              <a:ln w="28575" cap="flat" cmpd="sng">
                <a:solidFill>
                  <a:schemeClr val="tx1"/>
                </a:solidFill>
                <a:prstDash val="solid"/>
                <a:round/>
                <a:headEnd type="none" w="med" len="med"/>
                <a:tailEnd type="none" w="med" len="med"/>
              </a:ln>
            </p:spPr>
            <p:txBody>
              <a:bodyPr/>
              <a:lstStyle/>
              <a:p>
                <a:endParaRPr lang="zh-CN" altLang="en-US"/>
              </a:p>
            </p:txBody>
          </p:sp>
          <p:grpSp>
            <p:nvGrpSpPr>
              <p:cNvPr id="38926" name="组合 39950"/>
              <p:cNvGrpSpPr/>
              <p:nvPr/>
            </p:nvGrpSpPr>
            <p:grpSpPr>
              <a:xfrm>
                <a:off x="2" y="0"/>
                <a:ext cx="414" cy="132"/>
                <a:chOff x="0" y="0"/>
                <a:chExt cx="439" cy="190"/>
              </a:xfrm>
            </p:grpSpPr>
            <p:sp>
              <p:nvSpPr>
                <p:cNvPr id="38927" name="直接连接符 39951"/>
                <p:cNvSpPr/>
                <p:nvPr/>
              </p:nvSpPr>
              <p:spPr>
                <a:xfrm flipV="1">
                  <a:off x="0" y="2"/>
                  <a:ext cx="73" cy="73"/>
                </a:xfrm>
                <a:prstGeom prst="line">
                  <a:avLst/>
                </a:prstGeom>
                <a:ln w="952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38928" name="直接连接符 39952"/>
                <p:cNvSpPr/>
                <p:nvPr/>
              </p:nvSpPr>
              <p:spPr>
                <a:xfrm flipV="1">
                  <a:off x="3" y="3"/>
                  <a:ext cx="130" cy="130"/>
                </a:xfrm>
                <a:prstGeom prst="line">
                  <a:avLst/>
                </a:prstGeom>
                <a:ln w="952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38929" name="直接连接符 39953"/>
                <p:cNvSpPr/>
                <p:nvPr/>
              </p:nvSpPr>
              <p:spPr>
                <a:xfrm flipV="1">
                  <a:off x="3" y="3"/>
                  <a:ext cx="190" cy="185"/>
                </a:xfrm>
                <a:prstGeom prst="line">
                  <a:avLst/>
                </a:prstGeom>
                <a:ln w="952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38930" name="直接连接符 39954"/>
                <p:cNvSpPr/>
                <p:nvPr/>
              </p:nvSpPr>
              <p:spPr>
                <a:xfrm flipV="1">
                  <a:off x="56" y="2"/>
                  <a:ext cx="193" cy="188"/>
                </a:xfrm>
                <a:prstGeom prst="line">
                  <a:avLst/>
                </a:prstGeom>
                <a:ln w="952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38931" name="直接连接符 39955"/>
                <p:cNvSpPr/>
                <p:nvPr/>
              </p:nvSpPr>
              <p:spPr>
                <a:xfrm flipV="1">
                  <a:off x="219" y="3"/>
                  <a:ext cx="78" cy="77"/>
                </a:xfrm>
                <a:prstGeom prst="line">
                  <a:avLst/>
                </a:prstGeom>
                <a:ln w="952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38932" name="直接连接符 39956"/>
                <p:cNvSpPr/>
                <p:nvPr/>
              </p:nvSpPr>
              <p:spPr>
                <a:xfrm flipV="1">
                  <a:off x="265" y="2"/>
                  <a:ext cx="82" cy="84"/>
                </a:xfrm>
                <a:prstGeom prst="line">
                  <a:avLst/>
                </a:prstGeom>
                <a:ln w="952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38933" name="直接连接符 39957"/>
                <p:cNvSpPr/>
                <p:nvPr/>
              </p:nvSpPr>
              <p:spPr>
                <a:xfrm flipV="1">
                  <a:off x="293" y="0"/>
                  <a:ext cx="102" cy="109"/>
                </a:xfrm>
                <a:prstGeom prst="line">
                  <a:avLst/>
                </a:prstGeom>
                <a:ln w="952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38934" name="直接连接符 39958"/>
                <p:cNvSpPr/>
                <p:nvPr/>
              </p:nvSpPr>
              <p:spPr>
                <a:xfrm flipV="1">
                  <a:off x="322" y="10"/>
                  <a:ext cx="113" cy="120"/>
                </a:xfrm>
                <a:prstGeom prst="line">
                  <a:avLst/>
                </a:prstGeom>
                <a:ln w="952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38935" name="直接连接符 39959"/>
                <p:cNvSpPr/>
                <p:nvPr/>
              </p:nvSpPr>
              <p:spPr>
                <a:xfrm flipV="1">
                  <a:off x="354" y="63"/>
                  <a:ext cx="85" cy="90"/>
                </a:xfrm>
                <a:prstGeom prst="line">
                  <a:avLst/>
                </a:prstGeom>
                <a:ln w="952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38936" name="直接连接符 39960"/>
                <p:cNvSpPr/>
                <p:nvPr/>
              </p:nvSpPr>
              <p:spPr>
                <a:xfrm flipV="1">
                  <a:off x="369" y="115"/>
                  <a:ext cx="69" cy="73"/>
                </a:xfrm>
                <a:prstGeom prst="line">
                  <a:avLst/>
                </a:prstGeom>
                <a:ln w="952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sp>
            <p:nvSpPr>
              <p:cNvPr id="38937" name="直接连接符 39961"/>
              <p:cNvSpPr/>
              <p:nvPr/>
            </p:nvSpPr>
            <p:spPr>
              <a:xfrm>
                <a:off x="0" y="130"/>
                <a:ext cx="0" cy="92"/>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38938" name="直接连接符 39962"/>
              <p:cNvSpPr/>
              <p:nvPr/>
            </p:nvSpPr>
            <p:spPr>
              <a:xfrm>
                <a:off x="410" y="124"/>
                <a:ext cx="0" cy="99"/>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nvGrpSpPr>
              <p:cNvPr id="38939" name="组合 39963"/>
              <p:cNvGrpSpPr/>
              <p:nvPr/>
            </p:nvGrpSpPr>
            <p:grpSpPr>
              <a:xfrm>
                <a:off x="2" y="4"/>
                <a:ext cx="411" cy="351"/>
                <a:chOff x="0" y="0"/>
                <a:chExt cx="411" cy="351"/>
              </a:xfrm>
            </p:grpSpPr>
            <p:grpSp>
              <p:nvGrpSpPr>
                <p:cNvPr id="38940" name="组合 39964"/>
                <p:cNvGrpSpPr/>
                <p:nvPr/>
              </p:nvGrpSpPr>
              <p:grpSpPr>
                <a:xfrm>
                  <a:off x="0" y="234"/>
                  <a:ext cx="411" cy="117"/>
                  <a:chOff x="0" y="0"/>
                  <a:chExt cx="436" cy="189"/>
                </a:xfrm>
              </p:grpSpPr>
              <p:sp>
                <p:nvSpPr>
                  <p:cNvPr id="38941" name="直接连接符 39965"/>
                  <p:cNvSpPr/>
                  <p:nvPr/>
                </p:nvSpPr>
                <p:spPr>
                  <a:xfrm>
                    <a:off x="361" y="3"/>
                    <a:ext cx="72" cy="75"/>
                  </a:xfrm>
                  <a:prstGeom prst="line">
                    <a:avLst/>
                  </a:prstGeom>
                  <a:ln w="952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38942" name="直接连接符 39966"/>
                  <p:cNvSpPr/>
                  <p:nvPr/>
                </p:nvSpPr>
                <p:spPr>
                  <a:xfrm>
                    <a:off x="338" y="48"/>
                    <a:ext cx="98" cy="99"/>
                  </a:xfrm>
                  <a:prstGeom prst="line">
                    <a:avLst/>
                  </a:prstGeom>
                  <a:ln w="952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38943" name="直接连接符 39967"/>
                  <p:cNvSpPr/>
                  <p:nvPr/>
                </p:nvSpPr>
                <p:spPr>
                  <a:xfrm>
                    <a:off x="307" y="85"/>
                    <a:ext cx="93" cy="97"/>
                  </a:xfrm>
                  <a:prstGeom prst="line">
                    <a:avLst/>
                  </a:prstGeom>
                  <a:ln w="952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38944" name="直接连接符 39968"/>
                  <p:cNvSpPr/>
                  <p:nvPr/>
                </p:nvSpPr>
                <p:spPr>
                  <a:xfrm>
                    <a:off x="265" y="105"/>
                    <a:ext cx="77" cy="80"/>
                  </a:xfrm>
                  <a:prstGeom prst="line">
                    <a:avLst/>
                  </a:prstGeom>
                  <a:ln w="952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38945" name="直接连接符 39969"/>
                  <p:cNvSpPr/>
                  <p:nvPr/>
                </p:nvSpPr>
                <p:spPr>
                  <a:xfrm>
                    <a:off x="214" y="111"/>
                    <a:ext cx="72" cy="75"/>
                  </a:xfrm>
                  <a:prstGeom prst="line">
                    <a:avLst/>
                  </a:prstGeom>
                  <a:ln w="952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38946" name="直接连接符 39970"/>
                  <p:cNvSpPr/>
                  <p:nvPr/>
                </p:nvSpPr>
                <p:spPr>
                  <a:xfrm>
                    <a:off x="52" y="0"/>
                    <a:ext cx="179" cy="187"/>
                  </a:xfrm>
                  <a:prstGeom prst="line">
                    <a:avLst/>
                  </a:prstGeom>
                  <a:ln w="952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38947" name="直接连接符 39971"/>
                  <p:cNvSpPr/>
                  <p:nvPr/>
                </p:nvSpPr>
                <p:spPr>
                  <a:xfrm>
                    <a:off x="1" y="2"/>
                    <a:ext cx="174" cy="182"/>
                  </a:xfrm>
                  <a:prstGeom prst="line">
                    <a:avLst/>
                  </a:prstGeom>
                  <a:ln w="952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38948" name="直接连接符 39972"/>
                  <p:cNvSpPr/>
                  <p:nvPr/>
                </p:nvSpPr>
                <p:spPr>
                  <a:xfrm>
                    <a:off x="1" y="61"/>
                    <a:ext cx="119" cy="124"/>
                  </a:xfrm>
                  <a:prstGeom prst="line">
                    <a:avLst/>
                  </a:prstGeom>
                  <a:ln w="952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38949" name="直接连接符 39973"/>
                  <p:cNvSpPr/>
                  <p:nvPr/>
                </p:nvSpPr>
                <p:spPr>
                  <a:xfrm>
                    <a:off x="0" y="115"/>
                    <a:ext cx="71" cy="74"/>
                  </a:xfrm>
                  <a:prstGeom prst="line">
                    <a:avLst/>
                  </a:prstGeom>
                  <a:ln w="952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sp>
              <p:nvSpPr>
                <p:cNvPr id="38950" name="任意多边形 39974"/>
                <p:cNvSpPr/>
                <p:nvPr/>
              </p:nvSpPr>
              <p:spPr>
                <a:xfrm flipV="1">
                  <a:off x="0" y="0"/>
                  <a:ext cx="410" cy="133"/>
                </a:xfrm>
                <a:custGeom>
                  <a:avLst/>
                  <a:gdLst/>
                  <a:ahLst/>
                  <a:cxnLst/>
                  <a:rect l="0" t="0" r="0" b="0"/>
                  <a:pathLst>
                    <a:path w="435" h="191">
                      <a:moveTo>
                        <a:pt x="358" y="2"/>
                      </a:moveTo>
                      <a:lnTo>
                        <a:pt x="435" y="2"/>
                      </a:lnTo>
                      <a:lnTo>
                        <a:pt x="435" y="191"/>
                      </a:lnTo>
                      <a:lnTo>
                        <a:pt x="1" y="191"/>
                      </a:lnTo>
                      <a:lnTo>
                        <a:pt x="0" y="0"/>
                      </a:lnTo>
                      <a:lnTo>
                        <a:pt x="91" y="0"/>
                      </a:lnTo>
                      <a:lnTo>
                        <a:pt x="98" y="20"/>
                      </a:lnTo>
                      <a:lnTo>
                        <a:pt x="109" y="43"/>
                      </a:lnTo>
                      <a:lnTo>
                        <a:pt x="123" y="64"/>
                      </a:lnTo>
                      <a:lnTo>
                        <a:pt x="156" y="92"/>
                      </a:lnTo>
                      <a:lnTo>
                        <a:pt x="167" y="98"/>
                      </a:lnTo>
                      <a:lnTo>
                        <a:pt x="185" y="103"/>
                      </a:lnTo>
                      <a:lnTo>
                        <a:pt x="212" y="110"/>
                      </a:lnTo>
                      <a:lnTo>
                        <a:pt x="233" y="110"/>
                      </a:lnTo>
                      <a:lnTo>
                        <a:pt x="262" y="105"/>
                      </a:lnTo>
                      <a:lnTo>
                        <a:pt x="292" y="92"/>
                      </a:lnTo>
                      <a:lnTo>
                        <a:pt x="319" y="71"/>
                      </a:lnTo>
                      <a:lnTo>
                        <a:pt x="342" y="46"/>
                      </a:lnTo>
                      <a:lnTo>
                        <a:pt x="358" y="2"/>
                      </a:lnTo>
                      <a:close/>
                    </a:path>
                  </a:pathLst>
                </a:custGeom>
                <a:noFill/>
                <a:ln w="28575" cap="flat" cmpd="sng">
                  <a:solidFill>
                    <a:schemeClr val="tx1"/>
                  </a:solidFill>
                  <a:prstDash val="solid"/>
                  <a:round/>
                  <a:headEnd type="none" w="med" len="med"/>
                  <a:tailEnd type="none" w="med" len="med"/>
                </a:ln>
              </p:spPr>
              <p:txBody>
                <a:bodyPr/>
                <a:lstStyle/>
                <a:p>
                  <a:endParaRPr lang="zh-CN" altLang="en-US"/>
                </a:p>
              </p:txBody>
            </p:sp>
            <p:sp useBgFill="1">
              <p:nvSpPr>
                <p:cNvPr id="38951" name="椭圆 39975"/>
                <p:cNvSpPr/>
                <p:nvPr/>
              </p:nvSpPr>
              <p:spPr>
                <a:xfrm>
                  <a:off x="82" y="53"/>
                  <a:ext cx="258" cy="252"/>
                </a:xfrm>
                <a:prstGeom prst="ellips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38952" name="直接连接符 39976"/>
                <p:cNvSpPr/>
                <p:nvPr/>
              </p:nvSpPr>
              <p:spPr>
                <a:xfrm>
                  <a:off x="48" y="178"/>
                  <a:ext cx="330" cy="0"/>
                </a:xfrm>
                <a:prstGeom prst="line">
                  <a:avLst/>
                </a:prstGeom>
                <a:ln w="952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38953" name="直接连接符 39977"/>
                <p:cNvSpPr/>
                <p:nvPr/>
              </p:nvSpPr>
              <p:spPr>
                <a:xfrm>
                  <a:off x="212" y="12"/>
                  <a:ext cx="0" cy="328"/>
                </a:xfrm>
                <a:prstGeom prst="line">
                  <a:avLst/>
                </a:prstGeom>
                <a:ln w="952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grpSp>
          <p:nvGrpSpPr>
            <p:cNvPr id="38954" name="组合 39978"/>
            <p:cNvGrpSpPr/>
            <p:nvPr/>
          </p:nvGrpSpPr>
          <p:grpSpPr>
            <a:xfrm>
              <a:off x="516" y="1951"/>
              <a:ext cx="694" cy="395"/>
              <a:chOff x="0" y="0"/>
              <a:chExt cx="736" cy="371"/>
            </a:xfrm>
          </p:grpSpPr>
          <p:sp>
            <p:nvSpPr>
              <p:cNvPr id="38955" name="直接连接符 39979"/>
              <p:cNvSpPr/>
              <p:nvPr/>
            </p:nvSpPr>
            <p:spPr>
              <a:xfrm flipV="1">
                <a:off x="0" y="2"/>
                <a:ext cx="166" cy="199"/>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38956" name="直接连接符 39980"/>
              <p:cNvSpPr/>
              <p:nvPr/>
            </p:nvSpPr>
            <p:spPr>
              <a:xfrm flipV="1">
                <a:off x="0" y="0"/>
                <a:ext cx="305" cy="366"/>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38957" name="直接连接符 39981"/>
              <p:cNvSpPr/>
              <p:nvPr/>
            </p:nvSpPr>
            <p:spPr>
              <a:xfrm flipV="1">
                <a:off x="147" y="5"/>
                <a:ext cx="304" cy="365"/>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38958" name="直接连接符 39982"/>
              <p:cNvSpPr/>
              <p:nvPr/>
            </p:nvSpPr>
            <p:spPr>
              <a:xfrm flipV="1">
                <a:off x="285" y="7"/>
                <a:ext cx="303" cy="363"/>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38959" name="直接连接符 39983"/>
              <p:cNvSpPr/>
              <p:nvPr/>
            </p:nvSpPr>
            <p:spPr>
              <a:xfrm flipV="1">
                <a:off x="429" y="9"/>
                <a:ext cx="302" cy="362"/>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38960" name="直接连接符 39984"/>
              <p:cNvSpPr/>
              <p:nvPr/>
            </p:nvSpPr>
            <p:spPr>
              <a:xfrm flipV="1">
                <a:off x="570" y="171"/>
                <a:ext cx="166" cy="199"/>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38961" name="组合 39985"/>
            <p:cNvGrpSpPr/>
            <p:nvPr/>
          </p:nvGrpSpPr>
          <p:grpSpPr>
            <a:xfrm>
              <a:off x="0" y="706"/>
              <a:ext cx="1521" cy="960"/>
              <a:chOff x="0" y="0"/>
              <a:chExt cx="1613" cy="1086"/>
            </a:xfrm>
          </p:grpSpPr>
          <p:sp>
            <p:nvSpPr>
              <p:cNvPr id="38962" name="直接连接符 39986"/>
              <p:cNvSpPr/>
              <p:nvPr/>
            </p:nvSpPr>
            <p:spPr>
              <a:xfrm>
                <a:off x="0" y="542"/>
                <a:ext cx="1613" cy="0"/>
              </a:xfrm>
              <a:prstGeom prst="line">
                <a:avLst/>
              </a:prstGeom>
              <a:ln w="9525" cap="flat" cmpd="sng">
                <a:solidFill>
                  <a:schemeClr val="tx1"/>
                </a:solidFill>
                <a:prstDash val="lgDashDot"/>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38963" name="直接连接符 39987"/>
              <p:cNvSpPr/>
              <p:nvPr/>
            </p:nvSpPr>
            <p:spPr>
              <a:xfrm flipH="1">
                <a:off x="1067" y="74"/>
                <a:ext cx="0" cy="468"/>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38964" name="任意多边形 39988"/>
              <p:cNvSpPr/>
              <p:nvPr/>
            </p:nvSpPr>
            <p:spPr>
              <a:xfrm flipH="1">
                <a:off x="1067" y="76"/>
                <a:ext cx="44" cy="466"/>
              </a:xfrm>
              <a:custGeom>
                <a:avLst/>
                <a:gdLst/>
                <a:ahLst/>
                <a:cxnLst/>
                <a:rect l="0" t="0" r="0" b="0"/>
                <a:pathLst>
                  <a:path w="44" h="466">
                    <a:moveTo>
                      <a:pt x="44" y="0"/>
                    </a:moveTo>
                    <a:lnTo>
                      <a:pt x="0" y="29"/>
                    </a:lnTo>
                    <a:lnTo>
                      <a:pt x="0" y="466"/>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38965" name="任意多边形 39989"/>
              <p:cNvSpPr/>
              <p:nvPr/>
            </p:nvSpPr>
            <p:spPr>
              <a:xfrm>
                <a:off x="281" y="1"/>
                <a:ext cx="790" cy="75"/>
              </a:xfrm>
              <a:custGeom>
                <a:avLst/>
                <a:gdLst/>
                <a:ahLst/>
                <a:cxnLst/>
                <a:rect l="0" t="0" r="0" b="0"/>
                <a:pathLst>
                  <a:path w="790" h="75">
                    <a:moveTo>
                      <a:pt x="790" y="72"/>
                    </a:moveTo>
                    <a:lnTo>
                      <a:pt x="335" y="75"/>
                    </a:lnTo>
                    <a:lnTo>
                      <a:pt x="335" y="1"/>
                    </a:lnTo>
                    <a:lnTo>
                      <a:pt x="0" y="0"/>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38966" name="直接连接符 39990"/>
              <p:cNvSpPr/>
              <p:nvPr/>
            </p:nvSpPr>
            <p:spPr>
              <a:xfrm flipH="1">
                <a:off x="616" y="72"/>
                <a:ext cx="0" cy="475"/>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38967" name="直接连接符 39991"/>
              <p:cNvSpPr/>
              <p:nvPr/>
            </p:nvSpPr>
            <p:spPr>
              <a:xfrm flipH="1" flipV="1">
                <a:off x="1067" y="541"/>
                <a:ext cx="0" cy="468"/>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38968" name="任意多边形 39992"/>
              <p:cNvSpPr/>
              <p:nvPr/>
            </p:nvSpPr>
            <p:spPr>
              <a:xfrm flipH="1" flipV="1">
                <a:off x="1067" y="541"/>
                <a:ext cx="44" cy="466"/>
              </a:xfrm>
              <a:custGeom>
                <a:avLst/>
                <a:gdLst/>
                <a:ahLst/>
                <a:cxnLst/>
                <a:rect l="0" t="0" r="0" b="0"/>
                <a:pathLst>
                  <a:path w="44" h="466">
                    <a:moveTo>
                      <a:pt x="44" y="0"/>
                    </a:moveTo>
                    <a:lnTo>
                      <a:pt x="0" y="29"/>
                    </a:lnTo>
                    <a:lnTo>
                      <a:pt x="0" y="466"/>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38969" name="任意多边形 39993"/>
              <p:cNvSpPr/>
              <p:nvPr/>
            </p:nvSpPr>
            <p:spPr>
              <a:xfrm>
                <a:off x="281" y="1007"/>
                <a:ext cx="793" cy="76"/>
              </a:xfrm>
              <a:custGeom>
                <a:avLst/>
                <a:gdLst/>
                <a:ahLst/>
                <a:cxnLst/>
                <a:rect l="0" t="0" r="0" b="0"/>
                <a:pathLst>
                  <a:path w="793" h="76">
                    <a:moveTo>
                      <a:pt x="793" y="0"/>
                    </a:moveTo>
                    <a:lnTo>
                      <a:pt x="335" y="1"/>
                    </a:lnTo>
                    <a:lnTo>
                      <a:pt x="335" y="75"/>
                    </a:lnTo>
                    <a:lnTo>
                      <a:pt x="0" y="76"/>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38970" name="直接连接符 39994"/>
              <p:cNvSpPr/>
              <p:nvPr/>
            </p:nvSpPr>
            <p:spPr>
              <a:xfrm flipH="1" flipV="1">
                <a:off x="616" y="536"/>
                <a:ext cx="0" cy="475"/>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nvGrpSpPr>
              <p:cNvPr id="38971" name="组合 39995"/>
              <p:cNvGrpSpPr/>
              <p:nvPr/>
            </p:nvGrpSpPr>
            <p:grpSpPr>
              <a:xfrm>
                <a:off x="210" y="0"/>
                <a:ext cx="139" cy="1086"/>
                <a:chOff x="0" y="0"/>
                <a:chExt cx="139" cy="1086"/>
              </a:xfrm>
            </p:grpSpPr>
            <p:sp>
              <p:nvSpPr>
                <p:cNvPr id="38972" name="椭圆 39996"/>
                <p:cNvSpPr/>
                <p:nvPr/>
              </p:nvSpPr>
              <p:spPr>
                <a:xfrm>
                  <a:off x="14" y="0"/>
                  <a:ext cx="120" cy="543"/>
                </a:xfrm>
                <a:prstGeom prst="ellipse">
                  <a:avLst/>
                </a:prstGeom>
                <a:noFill/>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38973" name="任意多边形 39997"/>
                <p:cNvSpPr/>
                <p:nvPr/>
              </p:nvSpPr>
              <p:spPr>
                <a:xfrm>
                  <a:off x="0" y="529"/>
                  <a:ext cx="98" cy="557"/>
                </a:xfrm>
                <a:custGeom>
                  <a:avLst/>
                  <a:gdLst/>
                  <a:ahLst/>
                  <a:cxnLst/>
                  <a:rect l="0" t="0" r="0" b="0"/>
                  <a:pathLst>
                    <a:path w="98" h="557">
                      <a:moveTo>
                        <a:pt x="98" y="0"/>
                      </a:moveTo>
                      <a:cubicBezTo>
                        <a:pt x="90" y="6"/>
                        <a:pt x="82" y="12"/>
                        <a:pt x="69" y="34"/>
                      </a:cubicBezTo>
                      <a:cubicBezTo>
                        <a:pt x="56" y="56"/>
                        <a:pt x="31" y="97"/>
                        <a:pt x="19" y="135"/>
                      </a:cubicBezTo>
                      <a:cubicBezTo>
                        <a:pt x="7" y="173"/>
                        <a:pt x="0" y="216"/>
                        <a:pt x="0" y="260"/>
                      </a:cubicBezTo>
                      <a:cubicBezTo>
                        <a:pt x="0" y="304"/>
                        <a:pt x="10" y="364"/>
                        <a:pt x="17" y="401"/>
                      </a:cubicBezTo>
                      <a:cubicBezTo>
                        <a:pt x="24" y="438"/>
                        <a:pt x="33" y="457"/>
                        <a:pt x="43" y="483"/>
                      </a:cubicBezTo>
                      <a:cubicBezTo>
                        <a:pt x="53" y="509"/>
                        <a:pt x="65" y="533"/>
                        <a:pt x="77" y="557"/>
                      </a:cubicBezTo>
                    </a:path>
                  </a:pathLst>
                </a:custGeom>
                <a:noFill/>
                <a:ln w="12700" cap="flat" cmpd="sng">
                  <a:solidFill>
                    <a:schemeClr val="tx1"/>
                  </a:solidFill>
                  <a:prstDash val="solid"/>
                  <a:round/>
                  <a:headEnd type="none" w="med" len="med"/>
                  <a:tailEnd type="none" w="med" len="med"/>
                </a:ln>
              </p:spPr>
              <p:txBody>
                <a:bodyPr/>
                <a:lstStyle/>
                <a:p>
                  <a:endParaRPr lang="zh-CN" altLang="en-US"/>
                </a:p>
              </p:txBody>
            </p:sp>
            <p:grpSp>
              <p:nvGrpSpPr>
                <p:cNvPr id="38974" name="组合 39998"/>
                <p:cNvGrpSpPr/>
                <p:nvPr/>
              </p:nvGrpSpPr>
              <p:grpSpPr>
                <a:xfrm>
                  <a:off x="13" y="18"/>
                  <a:ext cx="126" cy="489"/>
                  <a:chOff x="0" y="0"/>
                  <a:chExt cx="126" cy="489"/>
                </a:xfrm>
              </p:grpSpPr>
              <p:sp>
                <p:nvSpPr>
                  <p:cNvPr id="38975" name="直接连接符 39999"/>
                  <p:cNvSpPr/>
                  <p:nvPr/>
                </p:nvSpPr>
                <p:spPr>
                  <a:xfrm flipH="1">
                    <a:off x="18" y="0"/>
                    <a:ext cx="70" cy="70"/>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38976" name="直接连接符 40000"/>
                  <p:cNvSpPr/>
                  <p:nvPr/>
                </p:nvSpPr>
                <p:spPr>
                  <a:xfrm flipH="1">
                    <a:off x="4" y="43"/>
                    <a:ext cx="94" cy="94"/>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38977" name="直接连接符 40001"/>
                  <p:cNvSpPr/>
                  <p:nvPr/>
                </p:nvSpPr>
                <p:spPr>
                  <a:xfrm flipH="1">
                    <a:off x="6" y="95"/>
                    <a:ext cx="101" cy="101"/>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38978" name="直接连接符 40002"/>
                  <p:cNvSpPr/>
                  <p:nvPr/>
                </p:nvSpPr>
                <p:spPr>
                  <a:xfrm flipH="1">
                    <a:off x="3" y="148"/>
                    <a:ext cx="116" cy="116"/>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38979" name="直接连接符 40003"/>
                  <p:cNvSpPr/>
                  <p:nvPr/>
                </p:nvSpPr>
                <p:spPr>
                  <a:xfrm flipH="1">
                    <a:off x="0" y="212"/>
                    <a:ext cx="118" cy="118"/>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38980" name="直接连接符 40004"/>
                  <p:cNvSpPr/>
                  <p:nvPr/>
                </p:nvSpPr>
                <p:spPr>
                  <a:xfrm flipH="1">
                    <a:off x="18" y="337"/>
                    <a:ext cx="101" cy="101"/>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38981" name="直接连接符 40005"/>
                  <p:cNvSpPr/>
                  <p:nvPr/>
                </p:nvSpPr>
                <p:spPr>
                  <a:xfrm flipH="1">
                    <a:off x="6" y="261"/>
                    <a:ext cx="120" cy="120"/>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38982" name="直接连接符 40006"/>
                  <p:cNvSpPr/>
                  <p:nvPr/>
                </p:nvSpPr>
                <p:spPr>
                  <a:xfrm flipH="1">
                    <a:off x="28" y="408"/>
                    <a:ext cx="81" cy="81"/>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grpSp>
        <p:grpSp>
          <p:nvGrpSpPr>
            <p:cNvPr id="38983" name="组合 40007"/>
            <p:cNvGrpSpPr/>
            <p:nvPr/>
          </p:nvGrpSpPr>
          <p:grpSpPr>
            <a:xfrm>
              <a:off x="503" y="0"/>
              <a:ext cx="702" cy="708"/>
              <a:chOff x="0" y="0"/>
              <a:chExt cx="702" cy="708"/>
            </a:xfrm>
          </p:grpSpPr>
          <p:sp>
            <p:nvSpPr>
              <p:cNvPr id="38984" name="任意多边形 40008"/>
              <p:cNvSpPr/>
              <p:nvPr/>
            </p:nvSpPr>
            <p:spPr>
              <a:xfrm>
                <a:off x="2" y="0"/>
                <a:ext cx="700" cy="408"/>
              </a:xfrm>
              <a:custGeom>
                <a:avLst/>
                <a:gdLst/>
                <a:ahLst/>
                <a:cxnLst/>
                <a:rect l="0" t="0" r="0" b="0"/>
                <a:pathLst>
                  <a:path w="742" h="293">
                    <a:moveTo>
                      <a:pt x="0" y="0"/>
                    </a:moveTo>
                    <a:lnTo>
                      <a:pt x="0" y="293"/>
                    </a:lnTo>
                    <a:lnTo>
                      <a:pt x="742" y="293"/>
                    </a:lnTo>
                    <a:lnTo>
                      <a:pt x="742" y="0"/>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38985" name="直接连接符 40009"/>
              <p:cNvSpPr/>
              <p:nvPr/>
            </p:nvSpPr>
            <p:spPr>
              <a:xfrm>
                <a:off x="2" y="405"/>
                <a:ext cx="0" cy="303"/>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38986" name="直接连接符 40010"/>
              <p:cNvSpPr/>
              <p:nvPr/>
            </p:nvSpPr>
            <p:spPr>
              <a:xfrm flipV="1">
                <a:off x="0" y="9"/>
                <a:ext cx="157" cy="212"/>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38987" name="直接连接符 40011"/>
              <p:cNvSpPr/>
              <p:nvPr/>
            </p:nvSpPr>
            <p:spPr>
              <a:xfrm flipV="1">
                <a:off x="0" y="7"/>
                <a:ext cx="288" cy="390"/>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38988" name="直接连接符 40012"/>
              <p:cNvSpPr/>
              <p:nvPr/>
            </p:nvSpPr>
            <p:spPr>
              <a:xfrm flipV="1">
                <a:off x="139" y="12"/>
                <a:ext cx="286" cy="389"/>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38989" name="直接连接符 40013"/>
              <p:cNvSpPr/>
              <p:nvPr/>
            </p:nvSpPr>
            <p:spPr>
              <a:xfrm flipV="1">
                <a:off x="269" y="14"/>
                <a:ext cx="285" cy="387"/>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38990" name="直接连接符 40014"/>
              <p:cNvSpPr/>
              <p:nvPr/>
            </p:nvSpPr>
            <p:spPr>
              <a:xfrm flipV="1">
                <a:off x="405" y="17"/>
                <a:ext cx="284" cy="385"/>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38991" name="直接连接符 40015"/>
              <p:cNvSpPr/>
              <p:nvPr/>
            </p:nvSpPr>
            <p:spPr>
              <a:xfrm flipV="1">
                <a:off x="537" y="189"/>
                <a:ext cx="157" cy="212"/>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38992" name="组合 40016"/>
            <p:cNvGrpSpPr/>
            <p:nvPr/>
          </p:nvGrpSpPr>
          <p:grpSpPr>
            <a:xfrm>
              <a:off x="1031" y="21"/>
              <a:ext cx="554" cy="2343"/>
              <a:chOff x="0" y="0"/>
              <a:chExt cx="588" cy="2649"/>
            </a:xfrm>
          </p:grpSpPr>
          <p:grpSp>
            <p:nvGrpSpPr>
              <p:cNvPr id="38993" name="组合 40017"/>
              <p:cNvGrpSpPr/>
              <p:nvPr/>
            </p:nvGrpSpPr>
            <p:grpSpPr>
              <a:xfrm>
                <a:off x="0" y="0"/>
                <a:ext cx="588" cy="2649"/>
                <a:chOff x="0" y="0"/>
                <a:chExt cx="588" cy="2649"/>
              </a:xfrm>
            </p:grpSpPr>
            <p:sp>
              <p:nvSpPr>
                <p:cNvPr id="38994" name="直接连接符 40018"/>
                <p:cNvSpPr/>
                <p:nvPr/>
              </p:nvSpPr>
              <p:spPr>
                <a:xfrm>
                  <a:off x="78" y="192"/>
                  <a:ext cx="510" cy="0"/>
                </a:xfrm>
                <a:prstGeom prst="line">
                  <a:avLst/>
                </a:prstGeom>
                <a:ln w="12700" cap="flat" cmpd="sng">
                  <a:solidFill>
                    <a:schemeClr val="tx1"/>
                  </a:solidFill>
                  <a:prstDash val="lgDashDot"/>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38995" name="直接连接符 40019"/>
                <p:cNvSpPr/>
                <p:nvPr/>
              </p:nvSpPr>
              <p:spPr>
                <a:xfrm>
                  <a:off x="234" y="139"/>
                  <a:ext cx="257" cy="182"/>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38996" name="任意多边形 40020"/>
                <p:cNvSpPr/>
                <p:nvPr/>
              </p:nvSpPr>
              <p:spPr>
                <a:xfrm>
                  <a:off x="1" y="0"/>
                  <a:ext cx="502" cy="1325"/>
                </a:xfrm>
                <a:custGeom>
                  <a:avLst/>
                  <a:gdLst/>
                  <a:ahLst/>
                  <a:cxnLst/>
                  <a:rect l="0" t="0" r="0" b="0"/>
                  <a:pathLst>
                    <a:path w="502" h="1325">
                      <a:moveTo>
                        <a:pt x="283" y="1325"/>
                      </a:moveTo>
                      <a:lnTo>
                        <a:pt x="283" y="650"/>
                      </a:lnTo>
                      <a:lnTo>
                        <a:pt x="276" y="593"/>
                      </a:lnTo>
                      <a:lnTo>
                        <a:pt x="240" y="576"/>
                      </a:lnTo>
                      <a:lnTo>
                        <a:pt x="0" y="545"/>
                      </a:lnTo>
                      <a:lnTo>
                        <a:pt x="0" y="453"/>
                      </a:lnTo>
                      <a:lnTo>
                        <a:pt x="188" y="455"/>
                      </a:lnTo>
                      <a:lnTo>
                        <a:pt x="188" y="476"/>
                      </a:lnTo>
                      <a:lnTo>
                        <a:pt x="236" y="476"/>
                      </a:lnTo>
                      <a:lnTo>
                        <a:pt x="236" y="0"/>
                      </a:lnTo>
                      <a:lnTo>
                        <a:pt x="473" y="0"/>
                      </a:lnTo>
                      <a:lnTo>
                        <a:pt x="502" y="30"/>
                      </a:lnTo>
                      <a:lnTo>
                        <a:pt x="502" y="1325"/>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38997" name="任意多边形 40021"/>
                <p:cNvSpPr/>
                <p:nvPr/>
              </p:nvSpPr>
              <p:spPr>
                <a:xfrm>
                  <a:off x="450" y="540"/>
                  <a:ext cx="51" cy="781"/>
                </a:xfrm>
                <a:custGeom>
                  <a:avLst/>
                  <a:gdLst/>
                  <a:ahLst/>
                  <a:cxnLst/>
                  <a:rect l="0" t="0" r="0" b="0"/>
                  <a:pathLst>
                    <a:path w="51" h="781">
                      <a:moveTo>
                        <a:pt x="51" y="0"/>
                      </a:moveTo>
                      <a:lnTo>
                        <a:pt x="0" y="61"/>
                      </a:lnTo>
                      <a:lnTo>
                        <a:pt x="0" y="781"/>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38998" name="任意多边形 40022"/>
                <p:cNvSpPr/>
                <p:nvPr/>
              </p:nvSpPr>
              <p:spPr>
                <a:xfrm flipV="1">
                  <a:off x="450" y="1320"/>
                  <a:ext cx="51" cy="781"/>
                </a:xfrm>
                <a:custGeom>
                  <a:avLst/>
                  <a:gdLst/>
                  <a:ahLst/>
                  <a:cxnLst/>
                  <a:rect l="0" t="0" r="0" b="0"/>
                  <a:pathLst>
                    <a:path w="51" h="781">
                      <a:moveTo>
                        <a:pt x="51" y="0"/>
                      </a:moveTo>
                      <a:lnTo>
                        <a:pt x="0" y="61"/>
                      </a:lnTo>
                      <a:lnTo>
                        <a:pt x="0" y="781"/>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38999" name="直接连接符 40023"/>
                <p:cNvSpPr/>
                <p:nvPr/>
              </p:nvSpPr>
              <p:spPr>
                <a:xfrm>
                  <a:off x="247" y="26"/>
                  <a:ext cx="255" cy="181"/>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39000" name="直接连接符 40024"/>
                <p:cNvSpPr/>
                <p:nvPr/>
              </p:nvSpPr>
              <p:spPr>
                <a:xfrm>
                  <a:off x="349" y="1"/>
                  <a:ext cx="156" cy="110"/>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39001" name="任意多边形 40025"/>
                <p:cNvSpPr/>
                <p:nvPr/>
              </p:nvSpPr>
              <p:spPr>
                <a:xfrm flipV="1">
                  <a:off x="0" y="1324"/>
                  <a:ext cx="502" cy="1325"/>
                </a:xfrm>
                <a:custGeom>
                  <a:avLst/>
                  <a:gdLst/>
                  <a:ahLst/>
                  <a:cxnLst/>
                  <a:rect l="0" t="0" r="0" b="0"/>
                  <a:pathLst>
                    <a:path w="502" h="1325">
                      <a:moveTo>
                        <a:pt x="283" y="1325"/>
                      </a:moveTo>
                      <a:lnTo>
                        <a:pt x="283" y="650"/>
                      </a:lnTo>
                      <a:lnTo>
                        <a:pt x="276" y="593"/>
                      </a:lnTo>
                      <a:lnTo>
                        <a:pt x="240" y="576"/>
                      </a:lnTo>
                      <a:lnTo>
                        <a:pt x="0" y="545"/>
                      </a:lnTo>
                      <a:lnTo>
                        <a:pt x="0" y="453"/>
                      </a:lnTo>
                      <a:lnTo>
                        <a:pt x="188" y="455"/>
                      </a:lnTo>
                      <a:lnTo>
                        <a:pt x="188" y="476"/>
                      </a:lnTo>
                      <a:lnTo>
                        <a:pt x="236" y="476"/>
                      </a:lnTo>
                      <a:lnTo>
                        <a:pt x="236" y="0"/>
                      </a:lnTo>
                      <a:lnTo>
                        <a:pt x="473" y="0"/>
                      </a:lnTo>
                      <a:lnTo>
                        <a:pt x="502" y="30"/>
                      </a:lnTo>
                      <a:lnTo>
                        <a:pt x="502" y="1325"/>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39002" name="直接连接符 40026"/>
                <p:cNvSpPr/>
                <p:nvPr/>
              </p:nvSpPr>
              <p:spPr>
                <a:xfrm>
                  <a:off x="77" y="2431"/>
                  <a:ext cx="510" cy="0"/>
                </a:xfrm>
                <a:prstGeom prst="line">
                  <a:avLst/>
                </a:prstGeom>
                <a:ln w="12700" cap="flat" cmpd="sng">
                  <a:solidFill>
                    <a:schemeClr val="tx1"/>
                  </a:solidFill>
                  <a:prstDash val="lgDashDot"/>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nvGrpSpPr>
                <p:cNvPr id="39003" name="组合 40027"/>
                <p:cNvGrpSpPr/>
                <p:nvPr/>
              </p:nvGrpSpPr>
              <p:grpSpPr>
                <a:xfrm>
                  <a:off x="10" y="269"/>
                  <a:ext cx="493" cy="2376"/>
                  <a:chOff x="0" y="0"/>
                  <a:chExt cx="493" cy="2376"/>
                </a:xfrm>
              </p:grpSpPr>
              <p:sp>
                <p:nvSpPr>
                  <p:cNvPr id="39004" name="直接连接符 40028"/>
                  <p:cNvSpPr/>
                  <p:nvPr/>
                </p:nvSpPr>
                <p:spPr>
                  <a:xfrm>
                    <a:off x="282" y="533"/>
                    <a:ext cx="153" cy="108"/>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39005" name="直接连接符 40029"/>
                  <p:cNvSpPr/>
                  <p:nvPr/>
                </p:nvSpPr>
                <p:spPr>
                  <a:xfrm>
                    <a:off x="271" y="399"/>
                    <a:ext cx="169" cy="118"/>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39006" name="直接连接符 40030"/>
                  <p:cNvSpPr/>
                  <p:nvPr/>
                </p:nvSpPr>
                <p:spPr>
                  <a:xfrm>
                    <a:off x="133" y="193"/>
                    <a:ext cx="309" cy="219"/>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39007" name="直接连接符 40031"/>
                  <p:cNvSpPr/>
                  <p:nvPr/>
                </p:nvSpPr>
                <p:spPr>
                  <a:xfrm>
                    <a:off x="226" y="119"/>
                    <a:ext cx="256" cy="181"/>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39008" name="直接连接符 40032"/>
                  <p:cNvSpPr/>
                  <p:nvPr/>
                </p:nvSpPr>
                <p:spPr>
                  <a:xfrm>
                    <a:off x="234" y="0"/>
                    <a:ext cx="246" cy="176"/>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39009" name="直接连接符 40033"/>
                  <p:cNvSpPr/>
                  <p:nvPr/>
                </p:nvSpPr>
                <p:spPr>
                  <a:xfrm>
                    <a:off x="0" y="209"/>
                    <a:ext cx="97" cy="69"/>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39010" name="直接连接符 40034"/>
                  <p:cNvSpPr/>
                  <p:nvPr/>
                </p:nvSpPr>
                <p:spPr>
                  <a:xfrm>
                    <a:off x="274" y="903"/>
                    <a:ext cx="168" cy="119"/>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39011" name="直接连接符 40035"/>
                  <p:cNvSpPr/>
                  <p:nvPr/>
                </p:nvSpPr>
                <p:spPr>
                  <a:xfrm>
                    <a:off x="274" y="777"/>
                    <a:ext cx="166" cy="117"/>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39012" name="直接连接符 40036"/>
                  <p:cNvSpPr/>
                  <p:nvPr/>
                </p:nvSpPr>
                <p:spPr>
                  <a:xfrm>
                    <a:off x="282" y="658"/>
                    <a:ext cx="162" cy="114"/>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39013" name="直接连接符 40037"/>
                  <p:cNvSpPr/>
                  <p:nvPr/>
                </p:nvSpPr>
                <p:spPr>
                  <a:xfrm>
                    <a:off x="280" y="1028"/>
                    <a:ext cx="158" cy="112"/>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39014" name="直接连接符 40038"/>
                  <p:cNvSpPr/>
                  <p:nvPr/>
                </p:nvSpPr>
                <p:spPr>
                  <a:xfrm>
                    <a:off x="284" y="1653"/>
                    <a:ext cx="152" cy="107"/>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39015" name="直接连接符 40039"/>
                  <p:cNvSpPr/>
                  <p:nvPr/>
                </p:nvSpPr>
                <p:spPr>
                  <a:xfrm>
                    <a:off x="273" y="1519"/>
                    <a:ext cx="160" cy="112"/>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39016" name="直接连接符 40040"/>
                  <p:cNvSpPr/>
                  <p:nvPr/>
                </p:nvSpPr>
                <p:spPr>
                  <a:xfrm>
                    <a:off x="273" y="1411"/>
                    <a:ext cx="174" cy="123"/>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39017" name="直接连接符 40041"/>
                  <p:cNvSpPr/>
                  <p:nvPr/>
                </p:nvSpPr>
                <p:spPr>
                  <a:xfrm>
                    <a:off x="266" y="1266"/>
                    <a:ext cx="173" cy="122"/>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39018" name="直接连接符 40042"/>
                  <p:cNvSpPr/>
                  <p:nvPr/>
                </p:nvSpPr>
                <p:spPr>
                  <a:xfrm>
                    <a:off x="277" y="1149"/>
                    <a:ext cx="160" cy="115"/>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39019" name="直接连接符 40043"/>
                  <p:cNvSpPr/>
                  <p:nvPr/>
                </p:nvSpPr>
                <p:spPr>
                  <a:xfrm>
                    <a:off x="14" y="1838"/>
                    <a:ext cx="105" cy="75"/>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39020" name="直接连接符 40044"/>
                  <p:cNvSpPr/>
                  <p:nvPr/>
                </p:nvSpPr>
                <p:spPr>
                  <a:xfrm>
                    <a:off x="219" y="1983"/>
                    <a:ext cx="264" cy="187"/>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39021" name="直接连接符 40045"/>
                  <p:cNvSpPr/>
                  <p:nvPr/>
                </p:nvSpPr>
                <p:spPr>
                  <a:xfrm>
                    <a:off x="157" y="1813"/>
                    <a:ext cx="330" cy="233"/>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39022" name="直接连接符 40046"/>
                  <p:cNvSpPr/>
                  <p:nvPr/>
                </p:nvSpPr>
                <p:spPr>
                  <a:xfrm>
                    <a:off x="275" y="1772"/>
                    <a:ext cx="212" cy="149"/>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39023" name="直接连接符 40047"/>
                  <p:cNvSpPr/>
                  <p:nvPr/>
                </p:nvSpPr>
                <p:spPr>
                  <a:xfrm>
                    <a:off x="228" y="2116"/>
                    <a:ext cx="265" cy="187"/>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39024" name="直接连接符 40048"/>
                  <p:cNvSpPr/>
                  <p:nvPr/>
                </p:nvSpPr>
                <p:spPr>
                  <a:xfrm>
                    <a:off x="232" y="2249"/>
                    <a:ext cx="180" cy="127"/>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sp>
            <p:nvSpPr>
              <p:cNvPr id="39025" name="直接连接符 40049"/>
              <p:cNvSpPr/>
              <p:nvPr/>
            </p:nvSpPr>
            <p:spPr>
              <a:xfrm>
                <a:off x="0" y="543"/>
                <a:ext cx="0" cy="321"/>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39026" name="直接连接符 40050"/>
              <p:cNvSpPr/>
              <p:nvPr/>
            </p:nvSpPr>
            <p:spPr>
              <a:xfrm flipV="1">
                <a:off x="3" y="1759"/>
                <a:ext cx="0" cy="346"/>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grpSp>
        <p:nvGrpSpPr>
          <p:cNvPr id="40052" name="组合 40051"/>
          <p:cNvGrpSpPr/>
          <p:nvPr/>
        </p:nvGrpSpPr>
        <p:grpSpPr>
          <a:xfrm>
            <a:off x="7185025" y="1020763"/>
            <a:ext cx="1206500" cy="1162050"/>
            <a:chOff x="0" y="0"/>
            <a:chExt cx="760" cy="732"/>
          </a:xfrm>
        </p:grpSpPr>
        <p:sp>
          <p:nvSpPr>
            <p:cNvPr id="39028" name="直接连接符 40052"/>
            <p:cNvSpPr/>
            <p:nvPr/>
          </p:nvSpPr>
          <p:spPr>
            <a:xfrm flipV="1">
              <a:off x="329" y="165"/>
              <a:ext cx="0" cy="566"/>
            </a:xfrm>
            <a:prstGeom prst="line">
              <a:avLst/>
            </a:prstGeom>
            <a:ln w="19050" cap="flat" cmpd="sng">
              <a:solidFill>
                <a:srgbClr val="FF0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39029" name="直接连接符 40053"/>
            <p:cNvSpPr/>
            <p:nvPr/>
          </p:nvSpPr>
          <p:spPr>
            <a:xfrm flipV="1">
              <a:off x="357" y="166"/>
              <a:ext cx="0" cy="566"/>
            </a:xfrm>
            <a:prstGeom prst="line">
              <a:avLst/>
            </a:prstGeom>
            <a:ln w="19050" cap="flat" cmpd="sng">
              <a:solidFill>
                <a:srgbClr val="FF0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39030" name="直接连接符 40054"/>
            <p:cNvSpPr/>
            <p:nvPr/>
          </p:nvSpPr>
          <p:spPr>
            <a:xfrm>
              <a:off x="0" y="256"/>
              <a:ext cx="338" cy="0"/>
            </a:xfrm>
            <a:prstGeom prst="line">
              <a:avLst/>
            </a:prstGeom>
            <a:ln w="19050" cap="flat" cmpd="sng">
              <a:solidFill>
                <a:srgbClr val="FF0000"/>
              </a:solidFill>
              <a:prstDash val="solid"/>
              <a:round/>
              <a:headEnd type="none" w="med" len="med"/>
              <a:tailEnd type="triangle" w="sm" len="lg"/>
            </a:ln>
          </p:spPr>
          <p:txBody>
            <a:bodyPr anchor="t"/>
            <a:lstStyle/>
            <a:p>
              <a:endParaRPr lang="zh-CN" altLang="en-US">
                <a:latin typeface="Times New Roman" panose="02020603050405020304" pitchFamily="2" charset="0"/>
                <a:ea typeface="宋体" panose="02010600030101010101" pitchFamily="2" charset="-122"/>
              </a:endParaRPr>
            </a:p>
          </p:txBody>
        </p:sp>
        <p:sp>
          <p:nvSpPr>
            <p:cNvPr id="39031" name="直接连接符 40055"/>
            <p:cNvSpPr/>
            <p:nvPr/>
          </p:nvSpPr>
          <p:spPr>
            <a:xfrm flipH="1">
              <a:off x="352" y="257"/>
              <a:ext cx="338" cy="0"/>
            </a:xfrm>
            <a:prstGeom prst="line">
              <a:avLst/>
            </a:prstGeom>
            <a:ln w="19050" cap="flat" cmpd="sng">
              <a:solidFill>
                <a:srgbClr val="FF0000"/>
              </a:solidFill>
              <a:prstDash val="solid"/>
              <a:round/>
              <a:headEnd type="none" w="med" len="med"/>
              <a:tailEnd type="triangle" w="sm" len="lg"/>
            </a:ln>
          </p:spPr>
          <p:txBody>
            <a:bodyPr anchor="t"/>
            <a:lstStyle/>
            <a:p>
              <a:endParaRPr lang="zh-CN" altLang="en-US">
                <a:latin typeface="Times New Roman" panose="02020603050405020304" pitchFamily="2" charset="0"/>
                <a:ea typeface="宋体" panose="02010600030101010101" pitchFamily="2" charset="-122"/>
              </a:endParaRPr>
            </a:p>
          </p:txBody>
        </p:sp>
        <p:sp>
          <p:nvSpPr>
            <p:cNvPr id="39032" name="文本框 40056"/>
            <p:cNvSpPr txBox="1"/>
            <p:nvPr/>
          </p:nvSpPr>
          <p:spPr>
            <a:xfrm>
              <a:off x="376" y="0"/>
              <a:ext cx="384" cy="288"/>
            </a:xfrm>
            <a:prstGeom prst="rect">
              <a:avLst/>
            </a:prstGeom>
            <a:noFill/>
            <a:ln w="9525">
              <a:noFill/>
            </a:ln>
          </p:spPr>
          <p:txBody>
            <a:bodyPr anchor="t">
              <a:spAutoFit/>
            </a:bodyPr>
            <a:lstStyle/>
            <a:p>
              <a:pPr>
                <a:spcBef>
                  <a:spcPct val="50000"/>
                </a:spcBef>
              </a:pPr>
              <a:r>
                <a:rPr lang="el-GR" altLang="en-US" sz="2400" dirty="0">
                  <a:solidFill>
                    <a:srgbClr val="FF0000"/>
                  </a:solidFill>
                  <a:latin typeface="Times New Roman" panose="02020603050405020304" pitchFamily="2" charset="0"/>
                  <a:ea typeface="华文中宋" panose="02010600040101010101" pitchFamily="2" charset="-122"/>
                </a:rPr>
                <a:t>Δ</a:t>
              </a:r>
            </a:p>
          </p:txBody>
        </p:sp>
      </p:grpSp>
      <p:sp>
        <p:nvSpPr>
          <p:cNvPr id="39033" name="文本框 40057"/>
          <p:cNvSpPr txBox="1"/>
          <p:nvPr/>
        </p:nvSpPr>
        <p:spPr>
          <a:xfrm>
            <a:off x="247650" y="876300"/>
            <a:ext cx="2932113" cy="519113"/>
          </a:xfrm>
          <a:prstGeom prst="rect">
            <a:avLst/>
          </a:prstGeom>
          <a:noFill/>
          <a:ln w="9525">
            <a:noFill/>
          </a:ln>
        </p:spPr>
        <p:txBody>
          <a:bodyPr anchor="t">
            <a:spAutoFit/>
          </a:bodyPr>
          <a:lstStyle/>
          <a:p>
            <a:pPr>
              <a:spcBef>
                <a:spcPct val="50000"/>
              </a:spcBef>
            </a:pPr>
            <a:r>
              <a:rPr lang="zh-CN" altLang="en-US">
                <a:solidFill>
                  <a:srgbClr val="660066"/>
                </a:solidFill>
                <a:latin typeface="Times New Roman" panose="02020603050405020304" pitchFamily="2" charset="0"/>
                <a:ea typeface="华文中宋" panose="02010600040101010101" pitchFamily="2" charset="-122"/>
              </a:rPr>
              <a:t>二、轴承的配置</a:t>
            </a:r>
          </a:p>
        </p:txBody>
      </p:sp>
      <p:sp>
        <p:nvSpPr>
          <p:cNvPr id="16391" name="文本框 17415">
            <a:hlinkClick r:id="rId4" action="ppaction://hlinksldjump"/>
          </p:cNvPr>
          <p:cNvSpPr txBox="1"/>
          <p:nvPr/>
        </p:nvSpPr>
        <p:spPr>
          <a:xfrm>
            <a:off x="3288665" y="154940"/>
            <a:ext cx="4224020" cy="435610"/>
          </a:xfrm>
          <a:prstGeom prst="rect">
            <a:avLst/>
          </a:prstGeom>
          <a:noFill/>
          <a:ln w="9525">
            <a:noFill/>
          </a:ln>
        </p:spPr>
        <p:txBody>
          <a:bodyPr wrap="square" anchor="t">
            <a:spAutoFit/>
          </a:bodyPr>
          <a:lstStyle/>
          <a:p>
            <a:pPr>
              <a:lnSpc>
                <a:spcPct val="80000"/>
              </a:lnSpc>
            </a:pPr>
            <a:r>
              <a:rPr lang="zh-CN" altLang="en-US" b="1">
                <a:solidFill>
                  <a:schemeClr val="tx2"/>
                </a:solidFill>
                <a:latin typeface="Times New Roman" panose="02020603050405020304" pitchFamily="2" charset="0"/>
                <a:ea typeface="隶书" panose="02010509060101010101" pitchFamily="1" charset="-122"/>
              </a:rPr>
              <a:t>§</a:t>
            </a:r>
            <a:r>
              <a:rPr lang="en-US" altLang="zh-CN" b="1">
                <a:solidFill>
                  <a:schemeClr val="tx2"/>
                </a:solidFill>
                <a:latin typeface="Times New Roman" panose="02020603050405020304" pitchFamily="2" charset="0"/>
                <a:ea typeface="隶书" panose="02010509060101010101" pitchFamily="1" charset="-122"/>
              </a:rPr>
              <a:t>13—6 </a:t>
            </a:r>
            <a:r>
              <a:rPr lang="zh-CN" altLang="en-US" b="1">
                <a:solidFill>
                  <a:schemeClr val="tx2"/>
                </a:solidFill>
                <a:latin typeface="Times New Roman" panose="02020603050405020304" pitchFamily="2" charset="0"/>
                <a:ea typeface="隶书" panose="02010509060101010101" pitchFamily="1" charset="-122"/>
              </a:rPr>
              <a:t>轴承装置的设计</a:t>
            </a:r>
          </a:p>
        </p:txBody>
      </p:sp>
    </p:spTree>
  </p:cSld>
  <p:clrMapOvr>
    <a:masterClrMapping/>
  </p:clrMapOvr>
  <p:transition>
    <p:whee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9938">
                                            <p:txEl>
                                              <p:pRg st="1" end="1"/>
                                            </p:txEl>
                                          </p:spTgt>
                                        </p:tgtEl>
                                        <p:attrNameLst>
                                          <p:attrName>style.visibility</p:attrName>
                                        </p:attrNameLst>
                                      </p:cBhvr>
                                      <p:to>
                                        <p:strVal val="visible"/>
                                      </p:to>
                                    </p:set>
                                    <p:animEffect transition="in" filter="checkerboard(across)">
                                      <p:cBhvr>
                                        <p:cTn id="7" dur="500"/>
                                        <p:tgtEl>
                                          <p:spTgt spid="3993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9938">
                                            <p:txEl>
                                              <p:pRg st="2" end="2"/>
                                            </p:txEl>
                                          </p:spTgt>
                                        </p:tgtEl>
                                        <p:attrNameLst>
                                          <p:attrName>style.visibility</p:attrName>
                                        </p:attrNameLst>
                                      </p:cBhvr>
                                      <p:to>
                                        <p:strVal val="visible"/>
                                      </p:to>
                                    </p:set>
                                    <p:animEffect transition="in" filter="checkerboard(across)">
                                      <p:cBhvr>
                                        <p:cTn id="12" dur="500"/>
                                        <p:tgtEl>
                                          <p:spTgt spid="3993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9938">
                                            <p:txEl>
                                              <p:pRg st="3" end="3"/>
                                            </p:txEl>
                                          </p:spTgt>
                                        </p:tgtEl>
                                        <p:attrNameLst>
                                          <p:attrName>style.visibility</p:attrName>
                                        </p:attrNameLst>
                                      </p:cBhvr>
                                      <p:to>
                                        <p:strVal val="visible"/>
                                      </p:to>
                                    </p:set>
                                    <p:animEffect transition="in" filter="checkerboard(across)">
                                      <p:cBhvr>
                                        <p:cTn id="17" dur="500"/>
                                        <p:tgtEl>
                                          <p:spTgt spid="3993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9938">
                                            <p:txEl>
                                              <p:pRg st="4" end="4"/>
                                            </p:txEl>
                                          </p:spTgt>
                                        </p:tgtEl>
                                        <p:attrNameLst>
                                          <p:attrName>style.visibility</p:attrName>
                                        </p:attrNameLst>
                                      </p:cBhvr>
                                      <p:to>
                                        <p:strVal val="visible"/>
                                      </p:to>
                                    </p:set>
                                    <p:animEffect transition="in" filter="checkerboard(across)">
                                      <p:cBhvr>
                                        <p:cTn id="22" dur="500"/>
                                        <p:tgtEl>
                                          <p:spTgt spid="39938">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9939"/>
                                        </p:tgtEl>
                                        <p:attrNameLst>
                                          <p:attrName>style.visibility</p:attrName>
                                        </p:attrNameLst>
                                      </p:cBhvr>
                                      <p:to>
                                        <p:strVal val="visible"/>
                                      </p:to>
                                    </p:set>
                                    <p:animEffect transition="in" filter="fade">
                                      <p:cBhvr>
                                        <p:cTn id="27" dur="2000"/>
                                        <p:tgtEl>
                                          <p:spTgt spid="39939"/>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40052"/>
                                        </p:tgtEl>
                                        <p:attrNameLst>
                                          <p:attrName>style.visibility</p:attrName>
                                        </p:attrNameLst>
                                      </p:cBhvr>
                                      <p:to>
                                        <p:strVal val="visible"/>
                                      </p:to>
                                    </p:set>
                                    <p:animEffect transition="in" filter="slide(fromBottom)">
                                      <p:cBhvr>
                                        <p:cTn id="32" dur="500"/>
                                        <p:tgtEl>
                                          <p:spTgt spid="40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8" grpId="0" uiExpand="1" build="p" bldLvl="5"/>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文本框 40961"/>
          <p:cNvSpPr txBox="1"/>
          <p:nvPr/>
        </p:nvSpPr>
        <p:spPr>
          <a:xfrm>
            <a:off x="3629025" y="819785"/>
            <a:ext cx="2336800" cy="457200"/>
          </a:xfrm>
          <a:prstGeom prst="rect">
            <a:avLst/>
          </a:prstGeom>
          <a:noFill/>
          <a:ln w="9525">
            <a:noFill/>
          </a:ln>
        </p:spPr>
        <p:txBody>
          <a:bodyPr anchor="t">
            <a:spAutoFit/>
          </a:bodyPr>
          <a:lstStyle/>
          <a:p>
            <a:pPr algn="ctr">
              <a:spcBef>
                <a:spcPct val="50000"/>
              </a:spcBef>
            </a:pPr>
            <a:r>
              <a:rPr lang="zh-CN" altLang="en-US" sz="2400">
                <a:solidFill>
                  <a:schemeClr val="bg2"/>
                </a:solidFill>
                <a:latin typeface="Times New Roman" panose="02020603050405020304" pitchFamily="2" charset="0"/>
                <a:ea typeface="华文中宋" panose="02010600040101010101" pitchFamily="2" charset="-122"/>
              </a:rPr>
              <a:t>深沟球轴承</a:t>
            </a:r>
          </a:p>
        </p:txBody>
      </p:sp>
      <p:sp>
        <p:nvSpPr>
          <p:cNvPr id="16391" name="文本框 17415">
            <a:hlinkClick r:id="rId4" action="ppaction://hlinksldjump"/>
          </p:cNvPr>
          <p:cNvSpPr txBox="1"/>
          <p:nvPr/>
        </p:nvSpPr>
        <p:spPr>
          <a:xfrm>
            <a:off x="3288665" y="154940"/>
            <a:ext cx="4224020" cy="435610"/>
          </a:xfrm>
          <a:prstGeom prst="rect">
            <a:avLst/>
          </a:prstGeom>
          <a:noFill/>
          <a:ln w="9525">
            <a:noFill/>
          </a:ln>
        </p:spPr>
        <p:txBody>
          <a:bodyPr wrap="square" anchor="t">
            <a:spAutoFit/>
          </a:bodyPr>
          <a:lstStyle/>
          <a:p>
            <a:pPr>
              <a:lnSpc>
                <a:spcPct val="80000"/>
              </a:lnSpc>
            </a:pPr>
            <a:r>
              <a:rPr lang="zh-CN" altLang="en-US" b="1">
                <a:solidFill>
                  <a:schemeClr val="tx2"/>
                </a:solidFill>
                <a:latin typeface="Times New Roman" panose="02020603050405020304" pitchFamily="2" charset="0"/>
                <a:ea typeface="隶书" panose="02010509060101010101" pitchFamily="1" charset="-122"/>
              </a:rPr>
              <a:t>§</a:t>
            </a:r>
            <a:r>
              <a:rPr lang="en-US" altLang="zh-CN" b="1">
                <a:solidFill>
                  <a:schemeClr val="tx2"/>
                </a:solidFill>
                <a:latin typeface="Times New Roman" panose="02020603050405020304" pitchFamily="2" charset="0"/>
                <a:ea typeface="隶书" panose="02010509060101010101" pitchFamily="1" charset="-122"/>
              </a:rPr>
              <a:t>13—6 </a:t>
            </a:r>
            <a:r>
              <a:rPr lang="zh-CN" altLang="en-US" b="1">
                <a:solidFill>
                  <a:schemeClr val="tx2"/>
                </a:solidFill>
                <a:latin typeface="Times New Roman" panose="02020603050405020304" pitchFamily="2" charset="0"/>
                <a:ea typeface="隶书" panose="02010509060101010101" pitchFamily="1" charset="-122"/>
              </a:rPr>
              <a:t>轴承装置的设计</a:t>
            </a:r>
          </a:p>
        </p:txBody>
      </p:sp>
    </p:spTree>
    <p:controls>
      <mc:AlternateContent xmlns:mc="http://schemas.openxmlformats.org/markup-compatibility/2006">
        <mc:Choice xmlns:v="urn:schemas-microsoft-com:vml" Requires="v">
          <p:control spid="39941" name="ShockwaveFlash1" r:id="rId2" imgW="7812000" imgH="5353200"/>
        </mc:Choice>
        <mc:Fallback>
          <p:control name="ShockwaveFlash1" r:id="rId2" imgW="7812000" imgH="5353200">
            <p:pic>
              <p:nvPicPr>
                <p:cNvPr id="2" name="ShockwaveFlash1"/>
                <p:cNvPicPr>
                  <a:picLocks noChangeAspect="1"/>
                </p:cNvPicPr>
                <p:nvPr/>
              </p:nvPicPr>
              <p:blipFill>
                <a:blip r:embed="rId5"/>
                <a:stretch>
                  <a:fillRect/>
                </a:stretch>
              </p:blipFill>
              <p:spPr>
                <a:xfrm>
                  <a:off x="571500" y="1342390"/>
                  <a:ext cx="7812088" cy="5353050"/>
                </a:xfrm>
                <a:prstGeom prst="rect">
                  <a:avLst/>
                </a:prstGeom>
              </p:spPr>
            </p:pic>
          </p:control>
        </mc:Fallback>
      </mc:AlternateContent>
    </p:controls>
  </p:cSld>
  <p:clrMapOvr>
    <a:masterClrMapping/>
  </p:clrMapOvr>
  <p:transition>
    <p:wheel/>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文本框 41985"/>
          <p:cNvSpPr txBox="1"/>
          <p:nvPr/>
        </p:nvSpPr>
        <p:spPr>
          <a:xfrm>
            <a:off x="3513138" y="785178"/>
            <a:ext cx="2393950" cy="457200"/>
          </a:xfrm>
          <a:prstGeom prst="rect">
            <a:avLst/>
          </a:prstGeom>
          <a:noFill/>
          <a:ln w="9525">
            <a:noFill/>
          </a:ln>
        </p:spPr>
        <p:txBody>
          <a:bodyPr anchor="t">
            <a:spAutoFit/>
          </a:bodyPr>
          <a:lstStyle/>
          <a:p>
            <a:pPr>
              <a:spcBef>
                <a:spcPct val="50000"/>
              </a:spcBef>
            </a:pPr>
            <a:r>
              <a:rPr lang="zh-CN" altLang="en-US" sz="2400">
                <a:solidFill>
                  <a:schemeClr val="bg2"/>
                </a:solidFill>
                <a:latin typeface="Times New Roman" panose="02020603050405020304" pitchFamily="2" charset="0"/>
                <a:ea typeface="华文中宋" panose="02010600040101010101" pitchFamily="2" charset="-122"/>
              </a:rPr>
              <a:t>角接触球轴承</a:t>
            </a:r>
          </a:p>
        </p:txBody>
      </p:sp>
      <p:sp>
        <p:nvSpPr>
          <p:cNvPr id="16391" name="文本框 17415">
            <a:hlinkClick r:id="rId4" action="ppaction://hlinksldjump"/>
          </p:cNvPr>
          <p:cNvSpPr txBox="1"/>
          <p:nvPr/>
        </p:nvSpPr>
        <p:spPr>
          <a:xfrm>
            <a:off x="3288665" y="154940"/>
            <a:ext cx="4224020" cy="435610"/>
          </a:xfrm>
          <a:prstGeom prst="rect">
            <a:avLst/>
          </a:prstGeom>
          <a:noFill/>
          <a:ln w="9525">
            <a:noFill/>
          </a:ln>
        </p:spPr>
        <p:txBody>
          <a:bodyPr wrap="square" anchor="t">
            <a:spAutoFit/>
          </a:bodyPr>
          <a:lstStyle/>
          <a:p>
            <a:pPr>
              <a:lnSpc>
                <a:spcPct val="80000"/>
              </a:lnSpc>
            </a:pPr>
            <a:r>
              <a:rPr lang="zh-CN" altLang="en-US" b="1">
                <a:solidFill>
                  <a:schemeClr val="tx2"/>
                </a:solidFill>
                <a:latin typeface="Times New Roman" panose="02020603050405020304" pitchFamily="2" charset="0"/>
                <a:ea typeface="隶书" panose="02010509060101010101" pitchFamily="1" charset="-122"/>
              </a:rPr>
              <a:t>§</a:t>
            </a:r>
            <a:r>
              <a:rPr lang="en-US" altLang="zh-CN" b="1">
                <a:solidFill>
                  <a:schemeClr val="tx2"/>
                </a:solidFill>
                <a:latin typeface="Times New Roman" panose="02020603050405020304" pitchFamily="2" charset="0"/>
                <a:ea typeface="隶书" panose="02010509060101010101" pitchFamily="1" charset="-122"/>
              </a:rPr>
              <a:t>13—6 </a:t>
            </a:r>
            <a:r>
              <a:rPr lang="zh-CN" altLang="en-US" b="1">
                <a:solidFill>
                  <a:schemeClr val="tx2"/>
                </a:solidFill>
                <a:latin typeface="Times New Roman" panose="02020603050405020304" pitchFamily="2" charset="0"/>
                <a:ea typeface="隶书" panose="02010509060101010101" pitchFamily="1" charset="-122"/>
              </a:rPr>
              <a:t>轴承装置的设计</a:t>
            </a:r>
          </a:p>
        </p:txBody>
      </p:sp>
    </p:spTree>
    <p:controls>
      <mc:AlternateContent xmlns:mc="http://schemas.openxmlformats.org/markup-compatibility/2006">
        <mc:Choice xmlns:v="urn:schemas-microsoft-com:vml" Requires="v">
          <p:control spid="40965" name="ShockwaveFlash1" r:id="rId2" imgW="7770960" imgH="5486400"/>
        </mc:Choice>
        <mc:Fallback>
          <p:control name="ShockwaveFlash1" r:id="rId2" imgW="7770960" imgH="5486400">
            <p:pic>
              <p:nvPicPr>
                <p:cNvPr id="2" name="ShockwaveFlash1"/>
                <p:cNvPicPr>
                  <a:picLocks noChangeAspect="1"/>
                </p:cNvPicPr>
                <p:nvPr/>
              </p:nvPicPr>
              <p:blipFill>
                <a:blip r:embed="rId5"/>
                <a:stretch>
                  <a:fillRect/>
                </a:stretch>
              </p:blipFill>
              <p:spPr>
                <a:xfrm>
                  <a:off x="649288" y="1188403"/>
                  <a:ext cx="7770812" cy="5486400"/>
                </a:xfrm>
                <a:prstGeom prst="rect">
                  <a:avLst/>
                </a:prstGeom>
              </p:spPr>
            </p:pic>
          </p:control>
        </mc:Fallback>
      </mc:AlternateContent>
    </p:controls>
  </p:cSld>
  <p:clrMapOvr>
    <a:masterClrMapping/>
  </p:clrMapOvr>
  <p:transition>
    <p:wheel/>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矩形 43009"/>
          <p:cNvSpPr/>
          <p:nvPr/>
        </p:nvSpPr>
        <p:spPr>
          <a:xfrm>
            <a:off x="461963" y="945515"/>
            <a:ext cx="5045075" cy="5526088"/>
          </a:xfrm>
          <a:prstGeom prst="rect">
            <a:avLst/>
          </a:prstGeom>
          <a:noFill/>
          <a:ln w="9525">
            <a:noFill/>
          </a:ln>
        </p:spPr>
        <p:txBody>
          <a:bodyPr anchor="t"/>
          <a:lstStyle/>
          <a:p>
            <a:pPr marL="342900" indent="-342900">
              <a:spcBef>
                <a:spcPct val="20000"/>
              </a:spcBef>
              <a:buClr>
                <a:schemeClr val="folHlink"/>
              </a:buClr>
              <a:buSzPct val="70000"/>
              <a:buFont typeface="Wingdings" panose="05000000000000000000" pitchFamily="2" charset="2"/>
              <a:buBlip>
                <a:blip r:embed="rId2"/>
              </a:buBlip>
            </a:pPr>
            <a:r>
              <a:rPr lang="zh-CN" altLang="en-US" sz="2400">
                <a:solidFill>
                  <a:srgbClr val="CC3300"/>
                </a:solidFill>
                <a:latin typeface="Times New Roman" panose="02020603050405020304" pitchFamily="2" charset="0"/>
                <a:ea typeface="华文中宋" panose="02010600040101010101" pitchFamily="2" charset="-122"/>
              </a:rPr>
              <a:t>一端双向固定，一端游动</a:t>
            </a:r>
          </a:p>
          <a:p>
            <a:pPr marL="742950" lvl="1" indent="-285750" algn="l" eaLnBrk="1" fontAlgn="base" latinLnBrk="0" hangingPunct="1">
              <a:lnSpc>
                <a:spcPct val="100000"/>
              </a:lnSpc>
              <a:spcBef>
                <a:spcPct val="20000"/>
              </a:spcBef>
              <a:spcAft>
                <a:spcPct val="0"/>
              </a:spcAft>
              <a:buClr>
                <a:schemeClr val="hlink"/>
              </a:buClr>
              <a:buSzPct val="70000"/>
              <a:buFont typeface="Wingdings" panose="05000000000000000000" pitchFamily="2" charset="2"/>
              <a:buBlip>
                <a:blip r:embed="rId3"/>
              </a:buBlip>
            </a:pPr>
            <a:r>
              <a:rPr lang="zh-CN" altLang="en-US" sz="2400" b="1" i="1" u="none" baseline="0">
                <a:solidFill>
                  <a:schemeClr val="tx1"/>
                </a:solidFill>
                <a:latin typeface="Times New Roman" panose="02020603050405020304" pitchFamily="2" charset="0"/>
                <a:ea typeface="华文中宋" panose="02010600040101010101" pitchFamily="2" charset="-122"/>
              </a:rPr>
              <a:t>特点：固定支承的轴承能承受</a:t>
            </a:r>
            <a:r>
              <a:rPr lang="zh-CN" altLang="en-US" sz="2400" b="1" i="1" u="none" baseline="0">
                <a:solidFill>
                  <a:schemeClr val="tx2"/>
                </a:solidFill>
                <a:latin typeface="Times New Roman" panose="02020603050405020304" pitchFamily="2" charset="0"/>
                <a:ea typeface="华文中宋" panose="02010600040101010101" pitchFamily="2" charset="-122"/>
              </a:rPr>
              <a:t>双向轴向载荷</a:t>
            </a:r>
            <a:r>
              <a:rPr lang="zh-CN" altLang="en-US" sz="2400" b="1" i="1" u="none" baseline="0">
                <a:solidFill>
                  <a:schemeClr val="tx1"/>
                </a:solidFill>
                <a:latin typeface="Times New Roman" panose="02020603050405020304" pitchFamily="2" charset="0"/>
                <a:ea typeface="华文中宋" panose="02010600040101010101" pitchFamily="2" charset="-122"/>
              </a:rPr>
              <a:t>，故内外圈在轴向都要固定。</a:t>
            </a:r>
          </a:p>
          <a:p>
            <a:pPr marL="742950" lvl="1" indent="-285750" algn="l" eaLnBrk="1" fontAlgn="base" latinLnBrk="0" hangingPunct="1">
              <a:lnSpc>
                <a:spcPct val="100000"/>
              </a:lnSpc>
              <a:spcBef>
                <a:spcPct val="20000"/>
              </a:spcBef>
              <a:spcAft>
                <a:spcPct val="0"/>
              </a:spcAft>
              <a:buClr>
                <a:schemeClr val="hlink"/>
              </a:buClr>
              <a:buSzPct val="70000"/>
              <a:buFont typeface="Wingdings" panose="05000000000000000000" pitchFamily="2" charset="2"/>
              <a:buBlip>
                <a:blip r:embed="rId3"/>
              </a:buBlip>
            </a:pPr>
            <a:r>
              <a:rPr lang="zh-CN" altLang="en-US" sz="2400" b="1" i="1" u="none" baseline="0">
                <a:solidFill>
                  <a:schemeClr val="tx1"/>
                </a:solidFill>
                <a:latin typeface="Times New Roman" panose="02020603050405020304" pitchFamily="2" charset="0"/>
                <a:ea typeface="华文中宋" panose="02010600040101010101" pitchFamily="2" charset="-122"/>
              </a:rPr>
              <a:t>应用：工作温度变化较大或长轴（</a:t>
            </a:r>
            <a:r>
              <a:rPr lang="en-US" altLang="zh-CN" sz="2400" b="1" i="1" u="none" baseline="0">
                <a:solidFill>
                  <a:schemeClr val="tx1"/>
                </a:solidFill>
                <a:latin typeface="Times New Roman" panose="02020603050405020304" pitchFamily="2" charset="0"/>
                <a:ea typeface="华文中宋" panose="02010600040101010101" pitchFamily="2" charset="-122"/>
              </a:rPr>
              <a:t>L&gt;400mm)</a:t>
            </a:r>
            <a:r>
              <a:rPr lang="zh-CN" altLang="en-US" sz="2400" b="1" i="1" u="none" baseline="0">
                <a:solidFill>
                  <a:schemeClr val="tx1"/>
                </a:solidFill>
                <a:latin typeface="Times New Roman" panose="02020603050405020304" pitchFamily="2" charset="0"/>
                <a:ea typeface="华文中宋" panose="02010600040101010101" pitchFamily="2" charset="-122"/>
              </a:rPr>
              <a:t>。</a:t>
            </a:r>
          </a:p>
          <a:p>
            <a:pPr marL="742950" lvl="1" indent="-285750" algn="l" eaLnBrk="1" fontAlgn="base" latinLnBrk="0" hangingPunct="1">
              <a:lnSpc>
                <a:spcPct val="100000"/>
              </a:lnSpc>
              <a:spcBef>
                <a:spcPct val="20000"/>
              </a:spcBef>
              <a:spcAft>
                <a:spcPct val="0"/>
              </a:spcAft>
              <a:buClr>
                <a:schemeClr val="hlink"/>
              </a:buClr>
              <a:buSzPct val="70000"/>
              <a:buFont typeface="Wingdings" panose="05000000000000000000" pitchFamily="2" charset="2"/>
              <a:buBlip>
                <a:blip r:embed="rId3"/>
              </a:buBlip>
            </a:pPr>
            <a:r>
              <a:rPr lang="zh-CN" altLang="en-US" sz="2400" b="1" i="1" u="none" baseline="0">
                <a:solidFill>
                  <a:schemeClr val="tx1"/>
                </a:solidFill>
                <a:latin typeface="Arial" panose="020B0604020202020204" pitchFamily="34" charset="0"/>
                <a:ea typeface="华文中宋" panose="02010600040101010101" pitchFamily="2" charset="-122"/>
              </a:rPr>
              <a:t>可用轴承：</a:t>
            </a:r>
          </a:p>
          <a:p>
            <a:pPr marL="1143000" lvl="2" indent="-228600" algn="l" eaLnBrk="1" fontAlgn="base" latinLnBrk="0" hangingPunct="1">
              <a:lnSpc>
                <a:spcPct val="100000"/>
              </a:lnSpc>
              <a:spcBef>
                <a:spcPct val="20000"/>
              </a:spcBef>
              <a:spcAft>
                <a:spcPct val="0"/>
              </a:spcAft>
              <a:buClr>
                <a:schemeClr val="folHlink"/>
              </a:buClr>
              <a:buSzPct val="65000"/>
              <a:buFont typeface="Wingdings" panose="05000000000000000000" pitchFamily="2" charset="2"/>
              <a:buBlip>
                <a:blip r:embed="rId4"/>
              </a:buBlip>
            </a:pPr>
            <a:r>
              <a:rPr lang="zh-CN" altLang="en-US" sz="2400" b="1" i="1" u="none" baseline="0">
                <a:solidFill>
                  <a:schemeClr val="tx1"/>
                </a:solidFill>
                <a:latin typeface="Arial" panose="020B0604020202020204" pitchFamily="34" charset="0"/>
                <a:ea typeface="华文中宋" panose="02010600040101010101" pitchFamily="2" charset="-122"/>
              </a:rPr>
              <a:t>固定端：</a:t>
            </a:r>
            <a:r>
              <a:rPr lang="zh-CN" altLang="en-US" sz="2400" b="1" i="1" u="none" baseline="0">
                <a:solidFill>
                  <a:srgbClr val="FF0000"/>
                </a:solidFill>
                <a:latin typeface="Arial" panose="020B0604020202020204" pitchFamily="34" charset="0"/>
                <a:ea typeface="华文中宋" panose="02010600040101010101" pitchFamily="2" charset="-122"/>
              </a:rPr>
              <a:t>深沟球轴承、一对圆锥滚子轴承、一对角接触轴承、深沟球轴承</a:t>
            </a:r>
            <a:r>
              <a:rPr lang="en-US" altLang="zh-CN" sz="2400" b="1" i="1" u="none" baseline="0">
                <a:solidFill>
                  <a:srgbClr val="FF0000"/>
                </a:solidFill>
                <a:latin typeface="Arial" panose="020B0604020202020204" pitchFamily="34" charset="0"/>
                <a:ea typeface="华文中宋" panose="02010600040101010101" pitchFamily="2" charset="-122"/>
              </a:rPr>
              <a:t>+</a:t>
            </a:r>
            <a:r>
              <a:rPr lang="zh-CN" altLang="en-US" sz="2400" b="1" i="1" u="none" baseline="0">
                <a:solidFill>
                  <a:srgbClr val="FF0000"/>
                </a:solidFill>
                <a:latin typeface="Arial" panose="020B0604020202020204" pitchFamily="34" charset="0"/>
                <a:ea typeface="华文中宋" panose="02010600040101010101" pitchFamily="2" charset="-122"/>
              </a:rPr>
              <a:t>推力轴承</a:t>
            </a:r>
          </a:p>
          <a:p>
            <a:pPr marL="1143000" lvl="2" indent="-228600" algn="l" eaLnBrk="1" fontAlgn="base" latinLnBrk="0" hangingPunct="1">
              <a:lnSpc>
                <a:spcPct val="100000"/>
              </a:lnSpc>
              <a:spcBef>
                <a:spcPct val="20000"/>
              </a:spcBef>
              <a:spcAft>
                <a:spcPct val="0"/>
              </a:spcAft>
              <a:buClr>
                <a:schemeClr val="folHlink"/>
              </a:buClr>
              <a:buSzPct val="65000"/>
              <a:buFont typeface="Wingdings" panose="05000000000000000000" pitchFamily="2" charset="2"/>
              <a:buBlip>
                <a:blip r:embed="rId4"/>
              </a:buBlip>
            </a:pPr>
            <a:r>
              <a:rPr lang="zh-CN" altLang="en-US" sz="2400" b="1" i="1" u="none" baseline="0">
                <a:solidFill>
                  <a:schemeClr val="tx1"/>
                </a:solidFill>
                <a:latin typeface="Arial" panose="020B0604020202020204" pitchFamily="34" charset="0"/>
                <a:ea typeface="华文中宋" panose="02010600040101010101" pitchFamily="2" charset="-122"/>
              </a:rPr>
              <a:t>游动端：</a:t>
            </a:r>
            <a:r>
              <a:rPr lang="zh-CN" altLang="en-US" sz="2400" b="1" i="1" u="none" baseline="0">
                <a:solidFill>
                  <a:srgbClr val="FF0000"/>
                </a:solidFill>
                <a:latin typeface="Arial" panose="020B0604020202020204" pitchFamily="34" charset="0"/>
                <a:ea typeface="华文中宋" panose="02010600040101010101" pitchFamily="2" charset="-122"/>
              </a:rPr>
              <a:t>深沟球轴承（外圈不固定）、圆柱滚子轴承（内外圈均需固定</a:t>
            </a:r>
            <a:r>
              <a:rPr lang="en-US" altLang="zh-CN" sz="2400" b="1" i="1" u="none" baseline="0">
                <a:solidFill>
                  <a:srgbClr val="FF0000"/>
                </a:solidFill>
                <a:latin typeface="Times New Roman" panose="02020603050405020304" pitchFamily="2" charset="0"/>
                <a:ea typeface="华文中宋" panose="02010600040101010101" pitchFamily="2" charset="-122"/>
              </a:rPr>
              <a:t>)</a:t>
            </a:r>
          </a:p>
          <a:p>
            <a:pPr marL="742950" lvl="1" indent="-285750" algn="l" eaLnBrk="1" fontAlgn="base" latinLnBrk="0" hangingPunct="1">
              <a:lnSpc>
                <a:spcPct val="100000"/>
              </a:lnSpc>
              <a:spcBef>
                <a:spcPct val="20000"/>
              </a:spcBef>
              <a:spcAft>
                <a:spcPct val="0"/>
              </a:spcAft>
              <a:buClr>
                <a:schemeClr val="hlink"/>
              </a:buClr>
              <a:buSzPct val="65000"/>
              <a:buFont typeface="Wingdings" panose="05000000000000000000" pitchFamily="2" charset="2"/>
              <a:buBlip>
                <a:blip r:embed="rId4"/>
              </a:buBlip>
            </a:pPr>
            <a:endParaRPr lang="en-US" altLang="zh-CN" sz="2400" b="1" i="1" u="none" baseline="0">
              <a:solidFill>
                <a:schemeClr val="tx1"/>
              </a:solidFill>
              <a:latin typeface="Times New Roman" panose="02020603050405020304" pitchFamily="2" charset="0"/>
              <a:ea typeface="华文中宋" panose="02010600040101010101" pitchFamily="2" charset="-122"/>
            </a:endParaRPr>
          </a:p>
        </p:txBody>
      </p:sp>
      <p:pic>
        <p:nvPicPr>
          <p:cNvPr id="43011" name="图片 43010" descr="gdd"/>
          <p:cNvPicPr>
            <a:picLocks noChangeAspect="1"/>
          </p:cNvPicPr>
          <p:nvPr/>
        </p:nvPicPr>
        <p:blipFill>
          <a:blip r:embed="rId5">
            <a:clrChange>
              <a:clrFrom>
                <a:srgbClr val="FFFFFF"/>
              </a:clrFrom>
              <a:clrTo>
                <a:srgbClr val="FFFFFF">
                  <a:alpha val="0"/>
                </a:srgbClr>
              </a:clrTo>
            </a:clrChange>
          </a:blip>
          <a:stretch>
            <a:fillRect/>
          </a:stretch>
        </p:blipFill>
        <p:spPr>
          <a:xfrm>
            <a:off x="5684838" y="1082040"/>
            <a:ext cx="3028950" cy="4448175"/>
          </a:xfrm>
          <a:prstGeom prst="rect">
            <a:avLst/>
          </a:prstGeom>
          <a:noFill/>
          <a:ln w="9525">
            <a:noFill/>
          </a:ln>
        </p:spPr>
      </p:pic>
      <p:grpSp>
        <p:nvGrpSpPr>
          <p:cNvPr id="43012" name="组合 43011"/>
          <p:cNvGrpSpPr/>
          <p:nvPr/>
        </p:nvGrpSpPr>
        <p:grpSpPr>
          <a:xfrm>
            <a:off x="6719888" y="1880553"/>
            <a:ext cx="1568450" cy="2786062"/>
            <a:chOff x="0" y="0"/>
            <a:chExt cx="988" cy="1755"/>
          </a:xfrm>
        </p:grpSpPr>
        <p:sp>
          <p:nvSpPr>
            <p:cNvPr id="41988" name="直接连接符 43012"/>
            <p:cNvSpPr/>
            <p:nvPr/>
          </p:nvSpPr>
          <p:spPr>
            <a:xfrm flipH="1">
              <a:off x="704" y="0"/>
              <a:ext cx="238" cy="128"/>
            </a:xfrm>
            <a:prstGeom prst="line">
              <a:avLst/>
            </a:prstGeom>
            <a:ln w="28575" cap="flat" cmpd="sng">
              <a:solidFill>
                <a:srgbClr val="FF0000"/>
              </a:solidFill>
              <a:prstDash val="solid"/>
              <a:round/>
              <a:headEnd type="none" w="med" len="med"/>
              <a:tailEnd type="triangle" w="med" len="lg"/>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1989" name="直接连接符 43013"/>
            <p:cNvSpPr/>
            <p:nvPr/>
          </p:nvSpPr>
          <p:spPr>
            <a:xfrm>
              <a:off x="18" y="46"/>
              <a:ext cx="284" cy="137"/>
            </a:xfrm>
            <a:prstGeom prst="line">
              <a:avLst/>
            </a:prstGeom>
            <a:ln w="28575" cap="flat" cmpd="sng">
              <a:solidFill>
                <a:srgbClr val="FF0000"/>
              </a:solidFill>
              <a:prstDash val="solid"/>
              <a:round/>
              <a:headEnd type="none" w="med" len="med"/>
              <a:tailEnd type="triangle" w="med" len="lg"/>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1990" name="直接连接符 43014"/>
            <p:cNvSpPr/>
            <p:nvPr/>
          </p:nvSpPr>
          <p:spPr>
            <a:xfrm flipV="1">
              <a:off x="9" y="448"/>
              <a:ext cx="284" cy="9"/>
            </a:xfrm>
            <a:prstGeom prst="line">
              <a:avLst/>
            </a:prstGeom>
            <a:ln w="28575" cap="flat" cmpd="sng">
              <a:solidFill>
                <a:srgbClr val="FF0000"/>
              </a:solidFill>
              <a:prstDash val="solid"/>
              <a:round/>
              <a:headEnd type="none" w="med" len="med"/>
              <a:tailEnd type="triangle" w="med" len="lg"/>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1991" name="直接连接符 43015"/>
            <p:cNvSpPr/>
            <p:nvPr/>
          </p:nvSpPr>
          <p:spPr>
            <a:xfrm flipH="1" flipV="1">
              <a:off x="686" y="457"/>
              <a:ext cx="283" cy="37"/>
            </a:xfrm>
            <a:prstGeom prst="line">
              <a:avLst/>
            </a:prstGeom>
            <a:ln w="28575" cap="flat" cmpd="sng">
              <a:solidFill>
                <a:srgbClr val="FF0000"/>
              </a:solidFill>
              <a:prstDash val="solid"/>
              <a:round/>
              <a:headEnd type="none" w="med" len="med"/>
              <a:tailEnd type="triangle" w="med" len="lg"/>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1992" name="直接连接符 43016"/>
            <p:cNvSpPr/>
            <p:nvPr/>
          </p:nvSpPr>
          <p:spPr>
            <a:xfrm flipH="1" flipV="1">
              <a:off x="704" y="1664"/>
              <a:ext cx="284" cy="91"/>
            </a:xfrm>
            <a:prstGeom prst="line">
              <a:avLst/>
            </a:prstGeom>
            <a:ln w="28575" cap="flat" cmpd="sng">
              <a:solidFill>
                <a:srgbClr val="FF0000"/>
              </a:solidFill>
              <a:prstDash val="solid"/>
              <a:round/>
              <a:headEnd type="none" w="med" len="med"/>
              <a:tailEnd type="triangle" w="med" len="lg"/>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1993" name="直接连接符 43017"/>
            <p:cNvSpPr/>
            <p:nvPr/>
          </p:nvSpPr>
          <p:spPr>
            <a:xfrm flipH="1">
              <a:off x="686" y="1307"/>
              <a:ext cx="219" cy="19"/>
            </a:xfrm>
            <a:prstGeom prst="line">
              <a:avLst/>
            </a:prstGeom>
            <a:ln w="28575" cap="flat" cmpd="sng">
              <a:solidFill>
                <a:srgbClr val="FF0000"/>
              </a:solidFill>
              <a:prstDash val="solid"/>
              <a:round/>
              <a:headEnd type="none" w="med" len="med"/>
              <a:tailEnd type="triangle" w="med" len="lg"/>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1994" name="直接连接符 43018"/>
            <p:cNvSpPr/>
            <p:nvPr/>
          </p:nvSpPr>
          <p:spPr>
            <a:xfrm flipV="1">
              <a:off x="0" y="1353"/>
              <a:ext cx="284" cy="9"/>
            </a:xfrm>
            <a:prstGeom prst="line">
              <a:avLst/>
            </a:prstGeom>
            <a:ln w="28575" cap="flat" cmpd="sng">
              <a:solidFill>
                <a:srgbClr val="FF0000"/>
              </a:solidFill>
              <a:prstDash val="solid"/>
              <a:round/>
              <a:headEnd type="none" w="med" len="med"/>
              <a:tailEnd type="triangle" w="med" len="lg"/>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1995" name="直接连接符 43019"/>
            <p:cNvSpPr/>
            <p:nvPr/>
          </p:nvSpPr>
          <p:spPr>
            <a:xfrm flipV="1">
              <a:off x="28" y="1646"/>
              <a:ext cx="275" cy="9"/>
            </a:xfrm>
            <a:prstGeom prst="line">
              <a:avLst/>
            </a:prstGeom>
            <a:ln w="28575" cap="flat" cmpd="sng">
              <a:solidFill>
                <a:srgbClr val="FF0000"/>
              </a:solidFill>
              <a:prstDash val="solid"/>
              <a:round/>
              <a:headEnd type="none" w="med" len="med"/>
              <a:tailEnd type="triangle" w="med" len="lg"/>
            </a:ln>
          </p:spPr>
          <p:txBody>
            <a:bodyPr anchor="t"/>
            <a:lstStyle/>
            <a:p>
              <a:endParaRPr lang="zh-CN" altLang="en-US">
                <a:latin typeface="Times New Roman" panose="02020603050405020304" pitchFamily="2" charset="0"/>
                <a:ea typeface="宋体" panose="02010600030101010101" pitchFamily="2" charset="-122"/>
              </a:endParaRPr>
            </a:p>
          </p:txBody>
        </p:sp>
      </p:grpSp>
      <p:sp>
        <p:nvSpPr>
          <p:cNvPr id="16391" name="文本框 17415">
            <a:hlinkClick r:id="rId6" action="ppaction://hlinksldjump"/>
          </p:cNvPr>
          <p:cNvSpPr txBox="1"/>
          <p:nvPr/>
        </p:nvSpPr>
        <p:spPr>
          <a:xfrm>
            <a:off x="3288665" y="154940"/>
            <a:ext cx="4224020" cy="435610"/>
          </a:xfrm>
          <a:prstGeom prst="rect">
            <a:avLst/>
          </a:prstGeom>
          <a:noFill/>
          <a:ln w="9525">
            <a:noFill/>
          </a:ln>
        </p:spPr>
        <p:txBody>
          <a:bodyPr wrap="square" anchor="t">
            <a:spAutoFit/>
          </a:bodyPr>
          <a:lstStyle/>
          <a:p>
            <a:pPr>
              <a:lnSpc>
                <a:spcPct val="80000"/>
              </a:lnSpc>
            </a:pPr>
            <a:r>
              <a:rPr lang="zh-CN" altLang="en-US" b="1">
                <a:solidFill>
                  <a:schemeClr val="tx2"/>
                </a:solidFill>
                <a:latin typeface="Times New Roman" panose="02020603050405020304" pitchFamily="2" charset="0"/>
                <a:ea typeface="隶书" panose="02010509060101010101" pitchFamily="1" charset="-122"/>
              </a:rPr>
              <a:t>§</a:t>
            </a:r>
            <a:r>
              <a:rPr lang="en-US" altLang="zh-CN" b="1">
                <a:solidFill>
                  <a:schemeClr val="tx2"/>
                </a:solidFill>
                <a:latin typeface="Times New Roman" panose="02020603050405020304" pitchFamily="2" charset="0"/>
                <a:ea typeface="隶书" panose="02010509060101010101" pitchFamily="1" charset="-122"/>
              </a:rPr>
              <a:t>13—6 </a:t>
            </a:r>
            <a:r>
              <a:rPr lang="zh-CN" altLang="en-US" b="1">
                <a:solidFill>
                  <a:schemeClr val="tx2"/>
                </a:solidFill>
                <a:latin typeface="Times New Roman" panose="02020603050405020304" pitchFamily="2" charset="0"/>
                <a:ea typeface="隶书" panose="02010509060101010101" pitchFamily="1" charset="-122"/>
              </a:rPr>
              <a:t>轴承装置的设计</a:t>
            </a:r>
          </a:p>
        </p:txBody>
      </p:sp>
    </p:spTree>
  </p:cSld>
  <p:clrMapOvr>
    <a:masterClrMapping/>
  </p:clrMapOvr>
  <p:transition>
    <p:whee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3010">
                                            <p:txEl>
                                              <p:pRg st="1" end="1"/>
                                            </p:txEl>
                                          </p:spTgt>
                                        </p:tgtEl>
                                        <p:attrNameLst>
                                          <p:attrName>style.visibility</p:attrName>
                                        </p:attrNameLst>
                                      </p:cBhvr>
                                      <p:to>
                                        <p:strVal val="visible"/>
                                      </p:to>
                                    </p:set>
                                    <p:animEffect transition="in" filter="checkerboard(across)">
                                      <p:cBhvr>
                                        <p:cTn id="7" dur="500"/>
                                        <p:tgtEl>
                                          <p:spTgt spid="4301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43010">
                                            <p:txEl>
                                              <p:pRg st="2" end="2"/>
                                            </p:txEl>
                                          </p:spTgt>
                                        </p:tgtEl>
                                        <p:attrNameLst>
                                          <p:attrName>style.visibility</p:attrName>
                                        </p:attrNameLst>
                                      </p:cBhvr>
                                      <p:to>
                                        <p:strVal val="visible"/>
                                      </p:to>
                                    </p:set>
                                    <p:animEffect transition="in" filter="checkerboard(across)">
                                      <p:cBhvr>
                                        <p:cTn id="12" dur="500"/>
                                        <p:tgtEl>
                                          <p:spTgt spid="4301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43010">
                                            <p:txEl>
                                              <p:pRg st="3" end="3"/>
                                            </p:txEl>
                                          </p:spTgt>
                                        </p:tgtEl>
                                        <p:attrNameLst>
                                          <p:attrName>style.visibility</p:attrName>
                                        </p:attrNameLst>
                                      </p:cBhvr>
                                      <p:to>
                                        <p:strVal val="visible"/>
                                      </p:to>
                                    </p:set>
                                    <p:animEffect transition="in" filter="checkerboard(across)">
                                      <p:cBhvr>
                                        <p:cTn id="17" dur="500"/>
                                        <p:tgtEl>
                                          <p:spTgt spid="43010">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43010">
                                            <p:txEl>
                                              <p:pRg st="4" end="4"/>
                                            </p:txEl>
                                          </p:spTgt>
                                        </p:tgtEl>
                                        <p:attrNameLst>
                                          <p:attrName>style.visibility</p:attrName>
                                        </p:attrNameLst>
                                      </p:cBhvr>
                                      <p:to>
                                        <p:strVal val="visible"/>
                                      </p:to>
                                    </p:set>
                                    <p:animEffect transition="in" filter="checkerboard(across)">
                                      <p:cBhvr>
                                        <p:cTn id="22" dur="500"/>
                                        <p:tgtEl>
                                          <p:spTgt spid="43010">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43010">
                                            <p:txEl>
                                              <p:pRg st="5" end="5"/>
                                            </p:txEl>
                                          </p:spTgt>
                                        </p:tgtEl>
                                        <p:attrNameLst>
                                          <p:attrName>style.visibility</p:attrName>
                                        </p:attrNameLst>
                                      </p:cBhvr>
                                      <p:to>
                                        <p:strVal val="visible"/>
                                      </p:to>
                                    </p:set>
                                    <p:animEffect transition="in" filter="checkerboard(across)">
                                      <p:cBhvr>
                                        <p:cTn id="27" dur="500"/>
                                        <p:tgtEl>
                                          <p:spTgt spid="43010">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9" presetClass="entr" presetSubtype="0" accel="100000" fill="hold" nodeType="clickEffect">
                                  <p:stCondLst>
                                    <p:cond delay="0"/>
                                  </p:stCondLst>
                                  <p:childTnLst>
                                    <p:set>
                                      <p:cBhvr>
                                        <p:cTn id="31" dur="1" fill="hold">
                                          <p:stCondLst>
                                            <p:cond delay="0"/>
                                          </p:stCondLst>
                                        </p:cTn>
                                        <p:tgtEl>
                                          <p:spTgt spid="43011"/>
                                        </p:tgtEl>
                                        <p:attrNameLst>
                                          <p:attrName>style.visibility</p:attrName>
                                        </p:attrNameLst>
                                      </p:cBhvr>
                                      <p:to>
                                        <p:strVal val="visible"/>
                                      </p:to>
                                    </p:set>
                                    <p:anim calcmode="lin" valueType="num">
                                      <p:cBhvr>
                                        <p:cTn id="32" dur="500" fill="hold"/>
                                        <p:tgtEl>
                                          <p:spTgt spid="43011"/>
                                        </p:tgtEl>
                                        <p:attrNameLst>
                                          <p:attrName>ppt_h</p:attrName>
                                        </p:attrNameLst>
                                      </p:cBhvr>
                                      <p:tavLst>
                                        <p:tav tm="0">
                                          <p:val>
                                            <p:strVal val="#ppt_h/20"/>
                                          </p:val>
                                        </p:tav>
                                        <p:tav tm="50000">
                                          <p:val>
                                            <p:strVal val="#ppt_h/20"/>
                                          </p:val>
                                        </p:tav>
                                        <p:tav tm="100000">
                                          <p:val>
                                            <p:strVal val="#ppt_h"/>
                                          </p:val>
                                        </p:tav>
                                      </p:tavLst>
                                    </p:anim>
                                    <p:anim calcmode="lin" valueType="num">
                                      <p:cBhvr>
                                        <p:cTn id="33" dur="500" fill="hold"/>
                                        <p:tgtEl>
                                          <p:spTgt spid="43011"/>
                                        </p:tgtEl>
                                        <p:attrNameLst>
                                          <p:attrName>ppt_w</p:attrName>
                                        </p:attrNameLst>
                                      </p:cBhvr>
                                      <p:tavLst>
                                        <p:tav tm="0">
                                          <p:val>
                                            <p:strVal val="#ppt_w+.3"/>
                                          </p:val>
                                        </p:tav>
                                        <p:tav tm="50000">
                                          <p:val>
                                            <p:strVal val="#ppt_w+.3"/>
                                          </p:val>
                                        </p:tav>
                                        <p:tav tm="100000">
                                          <p:val>
                                            <p:strVal val="#ppt_w"/>
                                          </p:val>
                                        </p:tav>
                                      </p:tavLst>
                                    </p:anim>
                                    <p:anim calcmode="lin" valueType="num">
                                      <p:cBhvr>
                                        <p:cTn id="34" dur="500" fill="hold"/>
                                        <p:tgtEl>
                                          <p:spTgt spid="43011"/>
                                        </p:tgtEl>
                                        <p:attrNameLst>
                                          <p:attrName>ppt_x</p:attrName>
                                        </p:attrNameLst>
                                      </p:cBhvr>
                                      <p:tavLst>
                                        <p:tav tm="0">
                                          <p:val>
                                            <p:strVal val="#ppt_x-.3"/>
                                          </p:val>
                                        </p:tav>
                                        <p:tav tm="50000">
                                          <p:val>
                                            <p:strVal val="#ppt_x"/>
                                          </p:val>
                                        </p:tav>
                                        <p:tav tm="100000">
                                          <p:val>
                                            <p:strVal val="#ppt_x"/>
                                          </p:val>
                                        </p:tav>
                                      </p:tavLst>
                                    </p:anim>
                                    <p:anim calcmode="lin" valueType="num">
                                      <p:cBhvr>
                                        <p:cTn id="35" dur="500" fill="hold"/>
                                        <p:tgtEl>
                                          <p:spTgt spid="43011"/>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430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0" grpId="0" uiExpand="1" build="p" bldLvl="5"/>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文本框 44033"/>
          <p:cNvSpPr txBox="1"/>
          <p:nvPr/>
        </p:nvSpPr>
        <p:spPr>
          <a:xfrm>
            <a:off x="1027113" y="736283"/>
            <a:ext cx="3046412" cy="457200"/>
          </a:xfrm>
          <a:prstGeom prst="rect">
            <a:avLst/>
          </a:prstGeom>
          <a:noFill/>
          <a:ln w="9525">
            <a:noFill/>
          </a:ln>
        </p:spPr>
        <p:txBody>
          <a:bodyPr anchor="t">
            <a:spAutoFit/>
          </a:bodyPr>
          <a:lstStyle/>
          <a:p>
            <a:pPr>
              <a:spcBef>
                <a:spcPct val="50000"/>
              </a:spcBef>
            </a:pPr>
            <a:r>
              <a:rPr lang="zh-CN" altLang="en-US" sz="2400">
                <a:solidFill>
                  <a:schemeClr val="bg2"/>
                </a:solidFill>
                <a:latin typeface="Times New Roman" panose="02020603050405020304" pitchFamily="2" charset="0"/>
                <a:ea typeface="华文中宋" panose="02010600040101010101" pitchFamily="2" charset="-122"/>
              </a:rPr>
              <a:t>固定端：深沟球轴承</a:t>
            </a:r>
          </a:p>
        </p:txBody>
      </p:sp>
      <p:sp>
        <p:nvSpPr>
          <p:cNvPr id="43010" name="文本框 44034"/>
          <p:cNvSpPr txBox="1"/>
          <p:nvPr/>
        </p:nvSpPr>
        <p:spPr>
          <a:xfrm>
            <a:off x="5324475" y="750570"/>
            <a:ext cx="3743325" cy="457200"/>
          </a:xfrm>
          <a:prstGeom prst="rect">
            <a:avLst/>
          </a:prstGeom>
          <a:noFill/>
          <a:ln w="9525">
            <a:noFill/>
          </a:ln>
        </p:spPr>
        <p:txBody>
          <a:bodyPr anchor="t">
            <a:spAutoFit/>
          </a:bodyPr>
          <a:lstStyle/>
          <a:p>
            <a:pPr>
              <a:spcBef>
                <a:spcPct val="50000"/>
              </a:spcBef>
            </a:pPr>
            <a:r>
              <a:rPr lang="zh-CN" altLang="en-US" sz="2400">
                <a:solidFill>
                  <a:schemeClr val="bg2"/>
                </a:solidFill>
                <a:latin typeface="Times New Roman" panose="02020603050405020304" pitchFamily="2" charset="0"/>
                <a:ea typeface="华文中宋" panose="02010600040101010101" pitchFamily="2" charset="-122"/>
              </a:rPr>
              <a:t>游动端：深沟球轴承</a:t>
            </a:r>
          </a:p>
        </p:txBody>
      </p:sp>
      <p:sp>
        <p:nvSpPr>
          <p:cNvPr id="43011" name="文本框 44035"/>
          <p:cNvSpPr txBox="1"/>
          <p:nvPr/>
        </p:nvSpPr>
        <p:spPr>
          <a:xfrm>
            <a:off x="6253163" y="6471920"/>
            <a:ext cx="3005137" cy="457200"/>
          </a:xfrm>
          <a:prstGeom prst="rect">
            <a:avLst/>
          </a:prstGeom>
          <a:noFill/>
          <a:ln w="9525">
            <a:noFill/>
          </a:ln>
        </p:spPr>
        <p:txBody>
          <a:bodyPr anchor="t">
            <a:spAutoFit/>
          </a:bodyPr>
          <a:lstStyle/>
          <a:p>
            <a:pPr>
              <a:spcBef>
                <a:spcPct val="50000"/>
              </a:spcBef>
            </a:pPr>
            <a:r>
              <a:rPr lang="zh-CN" altLang="en-US" sz="2400">
                <a:solidFill>
                  <a:schemeClr val="bg2"/>
                </a:solidFill>
                <a:latin typeface="Times New Roman" panose="02020603050405020304" pitchFamily="2" charset="0"/>
                <a:ea typeface="华文中宋" panose="02010600040101010101" pitchFamily="2" charset="-122"/>
              </a:rPr>
              <a:t>短圆柱滚子轴承</a:t>
            </a:r>
          </a:p>
        </p:txBody>
      </p:sp>
      <p:sp>
        <p:nvSpPr>
          <p:cNvPr id="16391" name="文本框 17415">
            <a:hlinkClick r:id="rId4" action="ppaction://hlinksldjump"/>
          </p:cNvPr>
          <p:cNvSpPr txBox="1"/>
          <p:nvPr/>
        </p:nvSpPr>
        <p:spPr>
          <a:xfrm>
            <a:off x="3288665" y="154940"/>
            <a:ext cx="4224020" cy="435610"/>
          </a:xfrm>
          <a:prstGeom prst="rect">
            <a:avLst/>
          </a:prstGeom>
          <a:noFill/>
          <a:ln w="9525">
            <a:noFill/>
          </a:ln>
        </p:spPr>
        <p:txBody>
          <a:bodyPr wrap="square" anchor="t">
            <a:spAutoFit/>
          </a:bodyPr>
          <a:lstStyle/>
          <a:p>
            <a:pPr>
              <a:lnSpc>
                <a:spcPct val="80000"/>
              </a:lnSpc>
            </a:pPr>
            <a:r>
              <a:rPr lang="zh-CN" altLang="en-US" b="1">
                <a:solidFill>
                  <a:schemeClr val="tx2"/>
                </a:solidFill>
                <a:latin typeface="Times New Roman" panose="02020603050405020304" pitchFamily="2" charset="0"/>
                <a:ea typeface="隶书" panose="02010509060101010101" pitchFamily="1" charset="-122"/>
              </a:rPr>
              <a:t>§</a:t>
            </a:r>
            <a:r>
              <a:rPr lang="en-US" altLang="zh-CN" b="1">
                <a:solidFill>
                  <a:schemeClr val="tx2"/>
                </a:solidFill>
                <a:latin typeface="Times New Roman" panose="02020603050405020304" pitchFamily="2" charset="0"/>
                <a:ea typeface="隶书" panose="02010509060101010101" pitchFamily="1" charset="-122"/>
              </a:rPr>
              <a:t>13—6 </a:t>
            </a:r>
            <a:r>
              <a:rPr lang="zh-CN" altLang="en-US" b="1">
                <a:solidFill>
                  <a:schemeClr val="tx2"/>
                </a:solidFill>
                <a:latin typeface="Times New Roman" panose="02020603050405020304" pitchFamily="2" charset="0"/>
                <a:ea typeface="隶书" panose="02010509060101010101" pitchFamily="1" charset="-122"/>
              </a:rPr>
              <a:t>轴承装置的设计</a:t>
            </a:r>
          </a:p>
        </p:txBody>
      </p:sp>
    </p:spTree>
    <p:controls>
      <mc:AlternateContent xmlns:mc="http://schemas.openxmlformats.org/markup-compatibility/2006">
        <mc:Choice xmlns:v="urn:schemas-microsoft-com:vml" Requires="v">
          <p:control spid="43015" name="ShockwaveFlash1" r:id="rId2" imgW="8288280" imgH="5067360"/>
        </mc:Choice>
        <mc:Fallback>
          <p:control name="ShockwaveFlash1" r:id="rId2" imgW="8288280" imgH="5067360">
            <p:pic>
              <p:nvPicPr>
                <p:cNvPr id="2" name="ShockwaveFlash1"/>
                <p:cNvPicPr>
                  <a:picLocks noChangeAspect="1"/>
                </p:cNvPicPr>
                <p:nvPr/>
              </p:nvPicPr>
              <p:blipFill>
                <a:blip r:embed="rId5"/>
                <a:stretch>
                  <a:fillRect/>
                </a:stretch>
              </p:blipFill>
              <p:spPr>
                <a:xfrm>
                  <a:off x="590550" y="1385570"/>
                  <a:ext cx="8288338" cy="5067300"/>
                </a:xfrm>
                <a:prstGeom prst="rect">
                  <a:avLst/>
                </a:prstGeom>
              </p:spPr>
            </p:pic>
          </p:control>
        </mc:Fallback>
      </mc:AlternateContent>
    </p:controls>
  </p:cSld>
  <p:clrMapOvr>
    <a:masterClrMapping/>
  </p:clrMapOvr>
  <p:transition>
    <p:whee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图片 7169" descr="alf1"/>
          <p:cNvPicPr>
            <a:picLocks noChangeAspect="1"/>
          </p:cNvPicPr>
          <p:nvPr/>
        </p:nvPicPr>
        <p:blipFill>
          <a:blip r:embed="rId2">
            <a:clrChange>
              <a:clrFrom>
                <a:srgbClr val="FFFFCE"/>
              </a:clrFrom>
              <a:clrTo>
                <a:srgbClr val="FFFFCE">
                  <a:alpha val="0"/>
                </a:srgbClr>
              </a:clrTo>
            </a:clrChange>
          </a:blip>
          <a:stretch>
            <a:fillRect/>
          </a:stretch>
        </p:blipFill>
        <p:spPr>
          <a:xfrm>
            <a:off x="1881188" y="3663315"/>
            <a:ext cx="4987925" cy="2652713"/>
          </a:xfrm>
          <a:prstGeom prst="rect">
            <a:avLst/>
          </a:prstGeom>
          <a:noFill/>
          <a:ln w="9525">
            <a:noFill/>
          </a:ln>
        </p:spPr>
      </p:pic>
      <p:sp>
        <p:nvSpPr>
          <p:cNvPr id="7171" name="文本占位符 7170"/>
          <p:cNvSpPr>
            <a:spLocks noGrp="1"/>
          </p:cNvSpPr>
          <p:nvPr>
            <p:ph type="body" sz="half"/>
          </p:nvPr>
        </p:nvSpPr>
        <p:spPr>
          <a:xfrm>
            <a:off x="0" y="861378"/>
            <a:ext cx="9144000" cy="3181350"/>
          </a:xfrm>
          <a:prstGeom prst="rect">
            <a:avLst/>
          </a:prstGeom>
          <a:noFill/>
          <a:ln w="9525">
            <a:noFill/>
          </a:ln>
        </p:spPr>
        <p:txBody>
          <a:bodyPr anchor="t"/>
          <a:lstStyle>
            <a:lvl1pPr lvl="0">
              <a:defRPr sz="2800"/>
            </a:lvl1pPr>
            <a:lvl2pPr lvl="1">
              <a:defRPr sz="2400"/>
            </a:lvl2pPr>
            <a:lvl3pPr lvl="2">
              <a:defRPr sz="2000"/>
            </a:lvl3pPr>
            <a:lvl4pPr lvl="3">
              <a:defRPr sz="1800"/>
            </a:lvl4pPr>
            <a:lvl5pPr lvl="4">
              <a:defRPr sz="1800"/>
            </a:lvl5pPr>
          </a:lstStyle>
          <a:p>
            <a:pPr lvl="0" indent="-342900">
              <a:lnSpc>
                <a:spcPct val="125000"/>
              </a:lnSpc>
              <a:buNone/>
            </a:pPr>
            <a:r>
              <a:rPr lang="en-US" altLang="zh-CN" sz="2800">
                <a:solidFill>
                  <a:schemeClr val="tx2"/>
                </a:solidFill>
                <a:ea typeface="华文中宋" panose="02010600040101010101" pitchFamily="2" charset="-122"/>
              </a:rPr>
              <a:t>  </a:t>
            </a:r>
            <a:r>
              <a:rPr lang="zh-CN" altLang="en-US" sz="2800">
                <a:solidFill>
                  <a:schemeClr val="tx2"/>
                </a:solidFill>
                <a:ea typeface="华文中宋" panose="02010600040101010101" pitchFamily="2" charset="-122"/>
              </a:rPr>
              <a:t>一、几个概念</a:t>
            </a:r>
            <a:r>
              <a:rPr lang="en-US" altLang="zh-CN" sz="2800">
                <a:solidFill>
                  <a:schemeClr val="tx2"/>
                </a:solidFill>
                <a:ea typeface="华文中宋" panose="02010600040101010101" pitchFamily="2" charset="-122"/>
              </a:rPr>
              <a:t>:</a:t>
            </a:r>
          </a:p>
          <a:p>
            <a:pPr lvl="1" indent="-285750">
              <a:lnSpc>
                <a:spcPct val="125000"/>
              </a:lnSpc>
            </a:pPr>
            <a:r>
              <a:rPr lang="zh-CN" altLang="en-US" sz="2400">
                <a:solidFill>
                  <a:schemeClr val="tx2"/>
                </a:solidFill>
                <a:ea typeface="华文中宋" panose="02010600040101010101" pitchFamily="2" charset="-122"/>
              </a:rPr>
              <a:t>接触角</a:t>
            </a:r>
            <a:r>
              <a:rPr lang="en-US" altLang="zh-CN" sz="2400">
                <a:solidFill>
                  <a:schemeClr val="tx2"/>
                </a:solidFill>
                <a:ea typeface="华文中宋" panose="02010600040101010101" pitchFamily="2" charset="-122"/>
                <a:sym typeface="Symbol" panose="05050102010706020507" pitchFamily="2" charset="2"/>
              </a:rPr>
              <a:t></a:t>
            </a:r>
            <a:r>
              <a:rPr lang="en-US" altLang="zh-CN" sz="2400">
                <a:solidFill>
                  <a:schemeClr val="tx2"/>
                </a:solidFill>
                <a:ea typeface="华文中宋" panose="02010600040101010101" pitchFamily="2" charset="-122"/>
              </a:rPr>
              <a:t> </a:t>
            </a:r>
            <a:r>
              <a:rPr lang="zh-CN" altLang="en-US" sz="2400">
                <a:solidFill>
                  <a:schemeClr val="tx2"/>
                </a:solidFill>
                <a:ea typeface="华文中宋" panose="02010600040101010101" pitchFamily="2" charset="-122"/>
              </a:rPr>
              <a:t>：滚动体与外圈滚道接触点处的法线与半径方向的  </a:t>
            </a:r>
          </a:p>
          <a:p>
            <a:pPr lvl="1" indent="-285750">
              <a:lnSpc>
                <a:spcPct val="125000"/>
              </a:lnSpc>
              <a:buNone/>
            </a:pPr>
            <a:r>
              <a:rPr lang="zh-CN" altLang="en-US" sz="2400">
                <a:solidFill>
                  <a:schemeClr val="tx2"/>
                </a:solidFill>
                <a:ea typeface="华文中宋" panose="02010600040101010101" pitchFamily="2" charset="-122"/>
              </a:rPr>
              <a:t>                   夹角</a:t>
            </a:r>
            <a:r>
              <a:rPr lang="zh-CN" altLang="en-US" sz="2400">
                <a:solidFill>
                  <a:schemeClr val="tx2"/>
                </a:solidFill>
                <a:ea typeface="华文中宋" panose="02010600040101010101" pitchFamily="2" charset="-122"/>
                <a:sym typeface="Symbol" panose="05050102010706020507" pitchFamily="2" charset="2"/>
              </a:rPr>
              <a:t>；</a:t>
            </a:r>
            <a:endParaRPr lang="zh-CN" altLang="en-US" sz="2400">
              <a:solidFill>
                <a:schemeClr val="tx2"/>
              </a:solidFill>
              <a:ea typeface="华文中宋" panose="02010600040101010101" pitchFamily="2" charset="-122"/>
            </a:endParaRPr>
          </a:p>
          <a:p>
            <a:pPr lvl="1" indent="-285750">
              <a:lnSpc>
                <a:spcPct val="125000"/>
              </a:lnSpc>
            </a:pPr>
            <a:r>
              <a:rPr lang="zh-CN" altLang="en-US" sz="2400">
                <a:solidFill>
                  <a:schemeClr val="tx2"/>
                </a:solidFill>
                <a:ea typeface="华文中宋" panose="02010600040101010101" pitchFamily="2" charset="-122"/>
              </a:rPr>
              <a:t>游隙： 滚动体与内、外圈间的间隙；</a:t>
            </a:r>
          </a:p>
          <a:p>
            <a:pPr lvl="1" indent="-285750">
              <a:lnSpc>
                <a:spcPct val="125000"/>
              </a:lnSpc>
            </a:pPr>
            <a:r>
              <a:rPr lang="zh-CN" altLang="en-US" sz="2400">
                <a:solidFill>
                  <a:schemeClr val="tx2"/>
                </a:solidFill>
                <a:ea typeface="华文中宋" panose="02010600040101010101" pitchFamily="2" charset="-122"/>
              </a:rPr>
              <a:t>极限转速： 滚动轴承允许的最大工作转速。</a:t>
            </a:r>
          </a:p>
        </p:txBody>
      </p:sp>
      <p:sp>
        <p:nvSpPr>
          <p:cNvPr id="6147" name="文本框 7171">
            <a:hlinkClick r:id="rId3" action="ppaction://hlinksldjump"/>
          </p:cNvPr>
          <p:cNvSpPr txBox="1"/>
          <p:nvPr/>
        </p:nvSpPr>
        <p:spPr>
          <a:xfrm>
            <a:off x="1057275" y="226378"/>
            <a:ext cx="6665913" cy="435610"/>
          </a:xfrm>
          <a:prstGeom prst="rect">
            <a:avLst/>
          </a:prstGeom>
          <a:noFill/>
          <a:ln w="9525">
            <a:noFill/>
          </a:ln>
        </p:spPr>
        <p:txBody>
          <a:bodyPr anchor="b" anchorCtr="1">
            <a:spAutoFit/>
          </a:bodyPr>
          <a:lstStyle/>
          <a:p>
            <a:pPr>
              <a:lnSpc>
                <a:spcPct val="80000"/>
              </a:lnSpc>
              <a:spcBef>
                <a:spcPct val="10000"/>
              </a:spcBef>
            </a:pPr>
            <a:r>
              <a:rPr lang="zh-CN" altLang="en-US" b="1">
                <a:solidFill>
                  <a:schemeClr val="tx2"/>
                </a:solidFill>
                <a:latin typeface="Times New Roman" panose="02020603050405020304" pitchFamily="2" charset="0"/>
                <a:ea typeface="隶书" panose="02010509060101010101" pitchFamily="1" charset="-122"/>
              </a:rPr>
              <a:t>§</a:t>
            </a:r>
            <a:r>
              <a:rPr lang="en-US" altLang="zh-CN" b="1">
                <a:solidFill>
                  <a:schemeClr val="tx2"/>
                </a:solidFill>
                <a:latin typeface="Times New Roman" panose="02020603050405020304" pitchFamily="2" charset="0"/>
                <a:ea typeface="隶书" panose="02010509060101010101" pitchFamily="1" charset="-122"/>
              </a:rPr>
              <a:t>13—2</a:t>
            </a:r>
            <a:r>
              <a:rPr lang="en-US" altLang="zh-CN" b="1">
                <a:solidFill>
                  <a:schemeClr val="tx2"/>
                </a:solidFill>
                <a:latin typeface="隶书" panose="02010509060101010101" pitchFamily="1" charset="-122"/>
                <a:ea typeface="隶书" panose="02010509060101010101" pitchFamily="1" charset="-122"/>
              </a:rPr>
              <a:t> </a:t>
            </a:r>
            <a:r>
              <a:rPr lang="zh-CN" altLang="en-US" b="1">
                <a:solidFill>
                  <a:schemeClr val="tx2"/>
                </a:solidFill>
                <a:latin typeface="隶书" panose="02010509060101010101" pitchFamily="1" charset="-122"/>
                <a:ea typeface="隶书" panose="02010509060101010101" pitchFamily="1" charset="-122"/>
              </a:rPr>
              <a:t>滚动轴承的主要类型及其代号</a:t>
            </a:r>
          </a:p>
        </p:txBody>
      </p:sp>
    </p:spTree>
  </p:cSld>
  <p:clrMapOvr>
    <a:masterClrMapping/>
  </p:clrMapOvr>
  <p:transition>
    <p:whee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dissolve">
                                      <p:cBhvr>
                                        <p:cTn id="7" dur="500"/>
                                        <p:tgtEl>
                                          <p:spTgt spid="71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171">
                                            <p:txEl>
                                              <p:pRg st="1" end="1"/>
                                            </p:txEl>
                                          </p:spTgt>
                                        </p:tgtEl>
                                        <p:attrNameLst>
                                          <p:attrName>style.visibility</p:attrName>
                                        </p:attrNameLst>
                                      </p:cBhvr>
                                      <p:to>
                                        <p:strVal val="visible"/>
                                      </p:to>
                                    </p:set>
                                    <p:animEffect transition="in" filter="dissolve">
                                      <p:cBhvr>
                                        <p:cTn id="12" dur="500"/>
                                        <p:tgtEl>
                                          <p:spTgt spid="71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171">
                                            <p:txEl>
                                              <p:pRg st="2" end="2"/>
                                            </p:txEl>
                                          </p:spTgt>
                                        </p:tgtEl>
                                        <p:attrNameLst>
                                          <p:attrName>style.visibility</p:attrName>
                                        </p:attrNameLst>
                                      </p:cBhvr>
                                      <p:to>
                                        <p:strVal val="visible"/>
                                      </p:to>
                                    </p:set>
                                    <p:animEffect transition="in" filter="dissolve">
                                      <p:cBhvr>
                                        <p:cTn id="17" dur="500"/>
                                        <p:tgtEl>
                                          <p:spTgt spid="71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9" presetClass="entr" presetSubtype="0" accel="100000" fill="hold" nodeType="clickEffect">
                                  <p:stCondLst>
                                    <p:cond delay="0"/>
                                  </p:stCondLst>
                                  <p:childTnLst>
                                    <p:set>
                                      <p:cBhvr>
                                        <p:cTn id="21" dur="1" fill="hold">
                                          <p:stCondLst>
                                            <p:cond delay="0"/>
                                          </p:stCondLst>
                                        </p:cTn>
                                        <p:tgtEl>
                                          <p:spTgt spid="7170"/>
                                        </p:tgtEl>
                                        <p:attrNameLst>
                                          <p:attrName>style.visibility</p:attrName>
                                        </p:attrNameLst>
                                      </p:cBhvr>
                                      <p:to>
                                        <p:strVal val="visible"/>
                                      </p:to>
                                    </p:set>
                                    <p:anim calcmode="lin" valueType="num">
                                      <p:cBhvr>
                                        <p:cTn id="22" dur="500" fill="hold"/>
                                        <p:tgtEl>
                                          <p:spTgt spid="7170"/>
                                        </p:tgtEl>
                                        <p:attrNameLst>
                                          <p:attrName>ppt_h</p:attrName>
                                        </p:attrNameLst>
                                      </p:cBhvr>
                                      <p:tavLst>
                                        <p:tav tm="0">
                                          <p:val>
                                            <p:strVal val="#ppt_h/20"/>
                                          </p:val>
                                        </p:tav>
                                        <p:tav tm="50000">
                                          <p:val>
                                            <p:strVal val="#ppt_h/20"/>
                                          </p:val>
                                        </p:tav>
                                        <p:tav tm="100000">
                                          <p:val>
                                            <p:strVal val="#ppt_h"/>
                                          </p:val>
                                        </p:tav>
                                      </p:tavLst>
                                    </p:anim>
                                    <p:anim calcmode="lin" valueType="num">
                                      <p:cBhvr>
                                        <p:cTn id="23" dur="500" fill="hold"/>
                                        <p:tgtEl>
                                          <p:spTgt spid="7170"/>
                                        </p:tgtEl>
                                        <p:attrNameLst>
                                          <p:attrName>ppt_w</p:attrName>
                                        </p:attrNameLst>
                                      </p:cBhvr>
                                      <p:tavLst>
                                        <p:tav tm="0">
                                          <p:val>
                                            <p:strVal val="#ppt_w+.3"/>
                                          </p:val>
                                        </p:tav>
                                        <p:tav tm="50000">
                                          <p:val>
                                            <p:strVal val="#ppt_w+.3"/>
                                          </p:val>
                                        </p:tav>
                                        <p:tav tm="100000">
                                          <p:val>
                                            <p:strVal val="#ppt_w"/>
                                          </p:val>
                                        </p:tav>
                                      </p:tavLst>
                                    </p:anim>
                                    <p:anim calcmode="lin" valueType="num">
                                      <p:cBhvr>
                                        <p:cTn id="24" dur="500" fill="hold"/>
                                        <p:tgtEl>
                                          <p:spTgt spid="7170"/>
                                        </p:tgtEl>
                                        <p:attrNameLst>
                                          <p:attrName>ppt_x</p:attrName>
                                        </p:attrNameLst>
                                      </p:cBhvr>
                                      <p:tavLst>
                                        <p:tav tm="0">
                                          <p:val>
                                            <p:strVal val="#ppt_x-.3"/>
                                          </p:val>
                                        </p:tav>
                                        <p:tav tm="50000">
                                          <p:val>
                                            <p:strVal val="#ppt_x"/>
                                          </p:val>
                                        </p:tav>
                                        <p:tav tm="100000">
                                          <p:val>
                                            <p:strVal val="#ppt_x"/>
                                          </p:val>
                                        </p:tav>
                                      </p:tavLst>
                                    </p:anim>
                                    <p:anim calcmode="lin" valueType="num">
                                      <p:cBhvr>
                                        <p:cTn id="25" dur="500" fill="hold"/>
                                        <p:tgtEl>
                                          <p:spTgt spid="7170"/>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7171">
                                            <p:txEl>
                                              <p:pRg st="3" end="3"/>
                                            </p:txEl>
                                          </p:spTgt>
                                        </p:tgtEl>
                                        <p:attrNameLst>
                                          <p:attrName>style.visibility</p:attrName>
                                        </p:attrNameLst>
                                      </p:cBhvr>
                                      <p:to>
                                        <p:strVal val="visible"/>
                                      </p:to>
                                    </p:set>
                                    <p:animEffect transition="in" filter="dissolve">
                                      <p:cBhvr>
                                        <p:cTn id="30" dur="500"/>
                                        <p:tgtEl>
                                          <p:spTgt spid="7171">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7171">
                                            <p:txEl>
                                              <p:pRg st="4" end="4"/>
                                            </p:txEl>
                                          </p:spTgt>
                                        </p:tgtEl>
                                        <p:attrNameLst>
                                          <p:attrName>style.visibility</p:attrName>
                                        </p:attrNameLst>
                                      </p:cBhvr>
                                      <p:to>
                                        <p:strVal val="visible"/>
                                      </p:to>
                                    </p:set>
                                    <p:animEffect transition="in" filter="dissolve">
                                      <p:cBhvr>
                                        <p:cTn id="35" dur="500"/>
                                        <p:tgtEl>
                                          <p:spTgt spid="71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uiExpand="1" build="p" bldLvl="5"/>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文本框 45057"/>
          <p:cNvSpPr txBox="1"/>
          <p:nvPr/>
        </p:nvSpPr>
        <p:spPr>
          <a:xfrm>
            <a:off x="1103313" y="811213"/>
            <a:ext cx="3656012" cy="457200"/>
          </a:xfrm>
          <a:prstGeom prst="rect">
            <a:avLst/>
          </a:prstGeom>
          <a:noFill/>
          <a:ln w="9525">
            <a:noFill/>
          </a:ln>
        </p:spPr>
        <p:txBody>
          <a:bodyPr anchor="t">
            <a:spAutoFit/>
          </a:bodyPr>
          <a:lstStyle/>
          <a:p>
            <a:pPr>
              <a:spcBef>
                <a:spcPct val="50000"/>
              </a:spcBef>
            </a:pPr>
            <a:r>
              <a:rPr lang="zh-CN" altLang="en-US" sz="2400">
                <a:solidFill>
                  <a:schemeClr val="bg2"/>
                </a:solidFill>
                <a:latin typeface="Times New Roman" panose="02020603050405020304" pitchFamily="2" charset="0"/>
                <a:ea typeface="华文中宋" panose="02010600040101010101" pitchFamily="2" charset="-122"/>
              </a:rPr>
              <a:t>固定端：圆锥滚子轴承</a:t>
            </a:r>
          </a:p>
        </p:txBody>
      </p:sp>
      <p:sp>
        <p:nvSpPr>
          <p:cNvPr id="44034" name="文本框 45058"/>
          <p:cNvSpPr txBox="1"/>
          <p:nvPr/>
        </p:nvSpPr>
        <p:spPr>
          <a:xfrm>
            <a:off x="1954213" y="6273800"/>
            <a:ext cx="2249487" cy="457200"/>
          </a:xfrm>
          <a:prstGeom prst="rect">
            <a:avLst/>
          </a:prstGeom>
          <a:noFill/>
          <a:ln w="9525">
            <a:noFill/>
          </a:ln>
        </p:spPr>
        <p:txBody>
          <a:bodyPr anchor="t">
            <a:spAutoFit/>
          </a:bodyPr>
          <a:lstStyle/>
          <a:p>
            <a:pPr>
              <a:spcBef>
                <a:spcPct val="50000"/>
              </a:spcBef>
            </a:pPr>
            <a:r>
              <a:rPr lang="zh-CN" altLang="en-US" sz="2400">
                <a:solidFill>
                  <a:schemeClr val="bg2"/>
                </a:solidFill>
                <a:latin typeface="Times New Roman" panose="02020603050405020304" pitchFamily="2" charset="0"/>
                <a:ea typeface="华文中宋" panose="02010600040101010101" pitchFamily="2" charset="-122"/>
              </a:rPr>
              <a:t>角接触球轴承</a:t>
            </a:r>
          </a:p>
        </p:txBody>
      </p:sp>
      <p:sp>
        <p:nvSpPr>
          <p:cNvPr id="16391" name="文本框 17415">
            <a:hlinkClick r:id="rId4" action="ppaction://hlinksldjump"/>
          </p:cNvPr>
          <p:cNvSpPr txBox="1"/>
          <p:nvPr/>
        </p:nvSpPr>
        <p:spPr>
          <a:xfrm>
            <a:off x="3288665" y="154940"/>
            <a:ext cx="4224020" cy="435610"/>
          </a:xfrm>
          <a:prstGeom prst="rect">
            <a:avLst/>
          </a:prstGeom>
          <a:noFill/>
          <a:ln w="9525">
            <a:noFill/>
          </a:ln>
        </p:spPr>
        <p:txBody>
          <a:bodyPr wrap="square" anchor="t">
            <a:spAutoFit/>
          </a:bodyPr>
          <a:lstStyle/>
          <a:p>
            <a:pPr>
              <a:lnSpc>
                <a:spcPct val="80000"/>
              </a:lnSpc>
            </a:pPr>
            <a:r>
              <a:rPr lang="zh-CN" altLang="en-US" b="1">
                <a:solidFill>
                  <a:schemeClr val="tx2"/>
                </a:solidFill>
                <a:latin typeface="Times New Roman" panose="02020603050405020304" pitchFamily="2" charset="0"/>
                <a:ea typeface="隶书" panose="02010509060101010101" pitchFamily="1" charset="-122"/>
              </a:rPr>
              <a:t>§</a:t>
            </a:r>
            <a:r>
              <a:rPr lang="en-US" altLang="zh-CN" b="1">
                <a:solidFill>
                  <a:schemeClr val="tx2"/>
                </a:solidFill>
                <a:latin typeface="Times New Roman" panose="02020603050405020304" pitchFamily="2" charset="0"/>
                <a:ea typeface="隶书" panose="02010509060101010101" pitchFamily="1" charset="-122"/>
              </a:rPr>
              <a:t>13—6 </a:t>
            </a:r>
            <a:r>
              <a:rPr lang="zh-CN" altLang="en-US" b="1">
                <a:solidFill>
                  <a:schemeClr val="tx2"/>
                </a:solidFill>
                <a:latin typeface="Times New Roman" panose="02020603050405020304" pitchFamily="2" charset="0"/>
                <a:ea typeface="隶书" panose="02010509060101010101" pitchFamily="1" charset="-122"/>
              </a:rPr>
              <a:t>轴承装置的设计</a:t>
            </a:r>
          </a:p>
        </p:txBody>
      </p:sp>
    </p:spTree>
    <p:controls>
      <mc:AlternateContent xmlns:mc="http://schemas.openxmlformats.org/markup-compatibility/2006">
        <mc:Choice xmlns:v="urn:schemas-microsoft-com:vml" Requires="v">
          <p:control spid="44038" name="ShockwaveFlash1" r:id="rId2" imgW="7961400" imgH="5124600"/>
        </mc:Choice>
        <mc:Fallback>
          <p:control name="ShockwaveFlash1" r:id="rId2" imgW="7961400" imgH="5124600">
            <p:pic>
              <p:nvPicPr>
                <p:cNvPr id="2" name="ShockwaveFlash1"/>
                <p:cNvPicPr>
                  <a:picLocks noChangeAspect="1"/>
                </p:cNvPicPr>
                <p:nvPr/>
              </p:nvPicPr>
              <p:blipFill>
                <a:blip r:embed="rId5"/>
                <a:stretch>
                  <a:fillRect/>
                </a:stretch>
              </p:blipFill>
              <p:spPr>
                <a:xfrm>
                  <a:off x="685800" y="1263650"/>
                  <a:ext cx="7961313" cy="5124450"/>
                </a:xfrm>
                <a:prstGeom prst="rect">
                  <a:avLst/>
                </a:prstGeom>
              </p:spPr>
            </p:pic>
          </p:control>
        </mc:Fallback>
      </mc:AlternateContent>
    </p:controls>
  </p:cSld>
  <p:clrMapOvr>
    <a:masterClrMapping/>
  </p:clrMapOvr>
  <p:transition>
    <p:wheel/>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文本框 46081"/>
          <p:cNvSpPr txBox="1"/>
          <p:nvPr/>
        </p:nvSpPr>
        <p:spPr>
          <a:xfrm>
            <a:off x="958850" y="880745"/>
            <a:ext cx="5426075" cy="457200"/>
          </a:xfrm>
          <a:prstGeom prst="rect">
            <a:avLst/>
          </a:prstGeom>
          <a:noFill/>
          <a:ln w="9525">
            <a:noFill/>
          </a:ln>
        </p:spPr>
        <p:txBody>
          <a:bodyPr anchor="t">
            <a:spAutoFit/>
          </a:bodyPr>
          <a:lstStyle/>
          <a:p>
            <a:pPr>
              <a:spcBef>
                <a:spcPct val="50000"/>
              </a:spcBef>
            </a:pPr>
            <a:r>
              <a:rPr lang="zh-CN" altLang="en-US" sz="2400">
                <a:solidFill>
                  <a:schemeClr val="bg2"/>
                </a:solidFill>
                <a:latin typeface="Times New Roman" panose="02020603050405020304" pitchFamily="2" charset="0"/>
                <a:ea typeface="华文中宋" panose="02010600040101010101" pitchFamily="2" charset="-122"/>
              </a:rPr>
              <a:t>固定端：深沟球轴承</a:t>
            </a:r>
            <a:r>
              <a:rPr lang="en-US" altLang="zh-CN" sz="2400">
                <a:solidFill>
                  <a:schemeClr val="bg2"/>
                </a:solidFill>
                <a:latin typeface="Times New Roman" panose="02020603050405020304" pitchFamily="2" charset="0"/>
                <a:ea typeface="华文中宋" panose="02010600040101010101" pitchFamily="2" charset="-122"/>
              </a:rPr>
              <a:t>+</a:t>
            </a:r>
            <a:r>
              <a:rPr lang="zh-CN" altLang="en-US" sz="2400">
                <a:solidFill>
                  <a:schemeClr val="bg2"/>
                </a:solidFill>
                <a:latin typeface="Times New Roman" panose="02020603050405020304" pitchFamily="2" charset="0"/>
                <a:ea typeface="华文中宋" panose="02010600040101010101" pitchFamily="2" charset="-122"/>
              </a:rPr>
              <a:t>推力球轴承</a:t>
            </a:r>
          </a:p>
        </p:txBody>
      </p:sp>
      <p:sp>
        <p:nvSpPr>
          <p:cNvPr id="16391" name="文本框 17415">
            <a:hlinkClick r:id="rId4" action="ppaction://hlinksldjump"/>
          </p:cNvPr>
          <p:cNvSpPr txBox="1"/>
          <p:nvPr/>
        </p:nvSpPr>
        <p:spPr>
          <a:xfrm>
            <a:off x="3288665" y="154940"/>
            <a:ext cx="4224020" cy="435610"/>
          </a:xfrm>
          <a:prstGeom prst="rect">
            <a:avLst/>
          </a:prstGeom>
          <a:noFill/>
          <a:ln w="9525">
            <a:noFill/>
          </a:ln>
        </p:spPr>
        <p:txBody>
          <a:bodyPr wrap="square" anchor="t">
            <a:spAutoFit/>
          </a:bodyPr>
          <a:lstStyle/>
          <a:p>
            <a:pPr>
              <a:lnSpc>
                <a:spcPct val="80000"/>
              </a:lnSpc>
            </a:pPr>
            <a:r>
              <a:rPr lang="zh-CN" altLang="en-US" b="1">
                <a:solidFill>
                  <a:schemeClr val="tx2"/>
                </a:solidFill>
                <a:latin typeface="Times New Roman" panose="02020603050405020304" pitchFamily="2" charset="0"/>
                <a:ea typeface="隶书" panose="02010509060101010101" pitchFamily="1" charset="-122"/>
              </a:rPr>
              <a:t>§</a:t>
            </a:r>
            <a:r>
              <a:rPr lang="en-US" altLang="zh-CN" b="1">
                <a:solidFill>
                  <a:schemeClr val="tx2"/>
                </a:solidFill>
                <a:latin typeface="Times New Roman" panose="02020603050405020304" pitchFamily="2" charset="0"/>
                <a:ea typeface="隶书" panose="02010509060101010101" pitchFamily="1" charset="-122"/>
              </a:rPr>
              <a:t>13—6 </a:t>
            </a:r>
            <a:r>
              <a:rPr lang="zh-CN" altLang="en-US" b="1">
                <a:solidFill>
                  <a:schemeClr val="tx2"/>
                </a:solidFill>
                <a:latin typeface="Times New Roman" panose="02020603050405020304" pitchFamily="2" charset="0"/>
                <a:ea typeface="隶书" panose="02010509060101010101" pitchFamily="1" charset="-122"/>
              </a:rPr>
              <a:t>轴承装置的设计</a:t>
            </a:r>
          </a:p>
        </p:txBody>
      </p:sp>
    </p:spTree>
    <p:controls>
      <mc:AlternateContent xmlns:mc="http://schemas.openxmlformats.org/markup-compatibility/2006">
        <mc:Choice xmlns:v="urn:schemas-microsoft-com:vml" Requires="v">
          <p:control spid="45061" name="ShockwaveFlash1" r:id="rId2" imgW="7354800" imgH="4952880"/>
        </mc:Choice>
        <mc:Fallback>
          <p:control name="ShockwaveFlash1" r:id="rId2" imgW="7354800" imgH="4952880">
            <p:pic>
              <p:nvPicPr>
                <p:cNvPr id="2" name="ShockwaveFlash1"/>
                <p:cNvPicPr>
                  <a:picLocks noChangeAspect="1"/>
                </p:cNvPicPr>
                <p:nvPr/>
              </p:nvPicPr>
              <p:blipFill>
                <a:blip r:embed="rId5"/>
                <a:stretch>
                  <a:fillRect/>
                </a:stretch>
              </p:blipFill>
              <p:spPr>
                <a:xfrm>
                  <a:off x="941388" y="1449070"/>
                  <a:ext cx="7354887" cy="4953000"/>
                </a:xfrm>
                <a:prstGeom prst="rect">
                  <a:avLst/>
                </a:prstGeom>
              </p:spPr>
            </p:pic>
          </p:control>
        </mc:Fallback>
      </mc:AlternateContent>
    </p:controls>
  </p:cSld>
  <p:clrMapOvr>
    <a:masterClrMapping/>
  </p:clrMapOvr>
  <p:transition>
    <p:wheel/>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106" name="组合 47105"/>
          <p:cNvGrpSpPr/>
          <p:nvPr/>
        </p:nvGrpSpPr>
        <p:grpSpPr>
          <a:xfrm>
            <a:off x="2061528" y="2068830"/>
            <a:ext cx="3965575" cy="4168775"/>
            <a:chOff x="0" y="0"/>
            <a:chExt cx="2498" cy="2626"/>
          </a:xfrm>
        </p:grpSpPr>
        <p:grpSp>
          <p:nvGrpSpPr>
            <p:cNvPr id="46082" name="组合 47106"/>
            <p:cNvGrpSpPr/>
            <p:nvPr/>
          </p:nvGrpSpPr>
          <p:grpSpPr>
            <a:xfrm>
              <a:off x="0" y="366"/>
              <a:ext cx="2424" cy="2260"/>
              <a:chOff x="0" y="0"/>
              <a:chExt cx="2424" cy="2260"/>
            </a:xfrm>
          </p:grpSpPr>
          <p:grpSp>
            <p:nvGrpSpPr>
              <p:cNvPr id="46083" name="组合 47107"/>
              <p:cNvGrpSpPr/>
              <p:nvPr/>
            </p:nvGrpSpPr>
            <p:grpSpPr>
              <a:xfrm>
                <a:off x="0" y="0"/>
                <a:ext cx="3" cy="2259"/>
                <a:chOff x="0" y="0"/>
                <a:chExt cx="3" cy="2259"/>
              </a:xfrm>
            </p:grpSpPr>
            <p:sp>
              <p:nvSpPr>
                <p:cNvPr id="46084" name="直接连接符 47108"/>
                <p:cNvSpPr/>
                <p:nvPr/>
              </p:nvSpPr>
              <p:spPr>
                <a:xfrm flipV="1">
                  <a:off x="3" y="1870"/>
                  <a:ext cx="0" cy="389"/>
                </a:xfrm>
                <a:prstGeom prst="line">
                  <a:avLst/>
                </a:prstGeom>
                <a:ln w="57150" cap="flat" cmpd="sng">
                  <a:solidFill>
                    <a:srgbClr val="FF0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085" name="直接连接符 47109"/>
                <p:cNvSpPr/>
                <p:nvPr/>
              </p:nvSpPr>
              <p:spPr>
                <a:xfrm flipV="1">
                  <a:off x="0" y="0"/>
                  <a:ext cx="0" cy="389"/>
                </a:xfrm>
                <a:prstGeom prst="line">
                  <a:avLst/>
                </a:prstGeom>
                <a:ln w="57150" cap="flat" cmpd="sng">
                  <a:solidFill>
                    <a:srgbClr val="FF0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46086" name="组合 47110"/>
              <p:cNvGrpSpPr/>
              <p:nvPr/>
            </p:nvGrpSpPr>
            <p:grpSpPr>
              <a:xfrm>
                <a:off x="2424" y="1"/>
                <a:ext cx="0" cy="2259"/>
                <a:chOff x="0" y="0"/>
                <a:chExt cx="0" cy="2259"/>
              </a:xfrm>
            </p:grpSpPr>
            <p:sp>
              <p:nvSpPr>
                <p:cNvPr id="46087" name="直接连接符 47111"/>
                <p:cNvSpPr/>
                <p:nvPr/>
              </p:nvSpPr>
              <p:spPr>
                <a:xfrm flipV="1">
                  <a:off x="0" y="1870"/>
                  <a:ext cx="0" cy="389"/>
                </a:xfrm>
                <a:prstGeom prst="line">
                  <a:avLst/>
                </a:prstGeom>
                <a:ln w="57150" cap="flat" cmpd="sng">
                  <a:solidFill>
                    <a:srgbClr val="FF0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088" name="直接连接符 47112"/>
                <p:cNvSpPr/>
                <p:nvPr/>
              </p:nvSpPr>
              <p:spPr>
                <a:xfrm flipV="1">
                  <a:off x="0" y="0"/>
                  <a:ext cx="0" cy="389"/>
                </a:xfrm>
                <a:prstGeom prst="line">
                  <a:avLst/>
                </a:prstGeom>
                <a:ln w="57150" cap="flat" cmpd="sng">
                  <a:solidFill>
                    <a:srgbClr val="FF0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sp useBgFill="1">
          <p:nvSpPr>
            <p:cNvPr id="46089" name="圆角矩形标注 47113"/>
            <p:cNvSpPr/>
            <p:nvPr/>
          </p:nvSpPr>
          <p:spPr>
            <a:xfrm>
              <a:off x="1620" y="0"/>
              <a:ext cx="878" cy="260"/>
            </a:xfrm>
            <a:prstGeom prst="wedgeRoundRectCallout">
              <a:avLst>
                <a:gd name="adj1" fmla="val 41458"/>
                <a:gd name="adj2" fmla="val 87023"/>
                <a:gd name="adj3" fmla="val 16667"/>
              </a:avLst>
            </a:prstGeom>
            <a:ln w="19050" cap="flat" cmpd="sng">
              <a:solidFill>
                <a:schemeClr val="tx1"/>
              </a:solidFill>
              <a:prstDash val="solid"/>
              <a:miter/>
              <a:headEnd type="none" w="med" len="med"/>
              <a:tailEnd type="none" w="med" len="med"/>
            </a:ln>
          </p:spPr>
          <p:txBody>
            <a:bodyPr lIns="0" tIns="0" rIns="0" bIns="0" anchor="t">
              <a:spAutoFit/>
            </a:bodyPr>
            <a:lstStyle/>
            <a:p>
              <a:pPr algn="ctr">
                <a:spcBef>
                  <a:spcPct val="50000"/>
                </a:spcBef>
              </a:pPr>
              <a:r>
                <a:rPr lang="zh-CN" altLang="en-US" sz="2400">
                  <a:latin typeface="Times New Roman" panose="02020603050405020304" pitchFamily="2" charset="0"/>
                  <a:ea typeface="华文中宋" panose="02010600040101010101" pitchFamily="2" charset="-122"/>
                </a:rPr>
                <a:t>调整垫片</a:t>
              </a:r>
            </a:p>
          </p:txBody>
        </p:sp>
      </p:grpSp>
      <p:sp>
        <p:nvSpPr>
          <p:cNvPr id="47115" name="文本框 47114"/>
          <p:cNvSpPr txBox="1"/>
          <p:nvPr/>
        </p:nvSpPr>
        <p:spPr>
          <a:xfrm>
            <a:off x="167640" y="828993"/>
            <a:ext cx="8054975" cy="427037"/>
          </a:xfrm>
          <a:prstGeom prst="rect">
            <a:avLst/>
          </a:prstGeom>
          <a:noFill/>
          <a:ln w="9525">
            <a:noFill/>
          </a:ln>
        </p:spPr>
        <p:txBody>
          <a:bodyPr lIns="0" tIns="0" rIns="0" bIns="0" anchor="t">
            <a:spAutoFit/>
          </a:bodyPr>
          <a:lstStyle/>
          <a:p>
            <a:r>
              <a:rPr lang="zh-CN" altLang="en-US">
                <a:solidFill>
                  <a:srgbClr val="660066"/>
                </a:solidFill>
                <a:latin typeface="Times New Roman" panose="02020603050405020304" pitchFamily="2" charset="0"/>
                <a:ea typeface="华文中宋" panose="02010600040101010101" pitchFamily="2" charset="-122"/>
              </a:rPr>
              <a:t>三、 轴承游隙及轴上零件位置的调整</a:t>
            </a:r>
          </a:p>
        </p:txBody>
      </p:sp>
      <p:sp>
        <p:nvSpPr>
          <p:cNvPr id="47116" name="文本框 47115"/>
          <p:cNvSpPr txBox="1"/>
          <p:nvPr/>
        </p:nvSpPr>
        <p:spPr>
          <a:xfrm>
            <a:off x="861378" y="1465580"/>
            <a:ext cx="3867150" cy="365125"/>
          </a:xfrm>
          <a:prstGeom prst="rect">
            <a:avLst/>
          </a:prstGeom>
          <a:noFill/>
          <a:ln w="9525">
            <a:noFill/>
          </a:ln>
        </p:spPr>
        <p:txBody>
          <a:bodyPr lIns="0" tIns="0" rIns="0" bIns="0" anchor="t">
            <a:spAutoFit/>
          </a:bodyPr>
          <a:lstStyle/>
          <a:p>
            <a:r>
              <a:rPr lang="en-US" altLang="zh-CN" sz="2400">
                <a:solidFill>
                  <a:srgbClr val="CC3300"/>
                </a:solidFill>
                <a:latin typeface="Times New Roman" panose="02020603050405020304" pitchFamily="2" charset="0"/>
                <a:ea typeface="华文中宋" panose="02010600040101010101" pitchFamily="2" charset="-122"/>
              </a:rPr>
              <a:t>1. </a:t>
            </a:r>
            <a:r>
              <a:rPr lang="zh-CN" altLang="en-US" sz="2400">
                <a:solidFill>
                  <a:srgbClr val="CC3300"/>
                </a:solidFill>
                <a:latin typeface="Times New Roman" panose="02020603050405020304" pitchFamily="2" charset="0"/>
                <a:ea typeface="华文中宋" panose="02010600040101010101" pitchFamily="2" charset="-122"/>
              </a:rPr>
              <a:t>轴承游隙的调整</a:t>
            </a:r>
          </a:p>
        </p:txBody>
      </p:sp>
      <p:sp>
        <p:nvSpPr>
          <p:cNvPr id="47117" name="文本框 47116"/>
          <p:cNvSpPr txBox="1"/>
          <p:nvPr/>
        </p:nvSpPr>
        <p:spPr>
          <a:xfrm>
            <a:off x="5466715" y="1243330"/>
            <a:ext cx="2524125" cy="365125"/>
          </a:xfrm>
          <a:prstGeom prst="rect">
            <a:avLst/>
          </a:prstGeom>
          <a:noFill/>
          <a:ln w="9525">
            <a:noFill/>
          </a:ln>
        </p:spPr>
        <p:txBody>
          <a:bodyPr lIns="0" tIns="0" rIns="0" bIns="0" anchor="t">
            <a:spAutoFit/>
          </a:bodyPr>
          <a:lstStyle/>
          <a:p>
            <a:r>
              <a:rPr lang="zh-CN" altLang="en-US" sz="2400">
                <a:latin typeface="Times New Roman" panose="02020603050405020304" pitchFamily="2" charset="0"/>
                <a:ea typeface="华文中宋" panose="02010600040101010101" pitchFamily="2" charset="-122"/>
              </a:rPr>
              <a:t>加减垫片的厚度</a:t>
            </a:r>
          </a:p>
        </p:txBody>
      </p:sp>
      <p:sp>
        <p:nvSpPr>
          <p:cNvPr id="47118" name="矩形 47117"/>
          <p:cNvSpPr/>
          <p:nvPr/>
        </p:nvSpPr>
        <p:spPr>
          <a:xfrm>
            <a:off x="4395153" y="1490980"/>
            <a:ext cx="914400" cy="365125"/>
          </a:xfrm>
          <a:prstGeom prst="rect">
            <a:avLst/>
          </a:prstGeom>
          <a:noFill/>
          <a:ln w="9525">
            <a:noFill/>
          </a:ln>
        </p:spPr>
        <p:txBody>
          <a:bodyPr wrap="none" lIns="0" tIns="0" rIns="0" bIns="0" anchor="t">
            <a:spAutoFit/>
          </a:bodyPr>
          <a:lstStyle/>
          <a:p>
            <a:pPr algn="ctr"/>
            <a:r>
              <a:rPr lang="zh-CN" altLang="en-US" sz="2400">
                <a:latin typeface="Times New Roman" panose="02020603050405020304" pitchFamily="2" charset="0"/>
                <a:ea typeface="华文中宋" panose="02010600040101010101" pitchFamily="2" charset="-122"/>
              </a:rPr>
              <a:t>方法：</a:t>
            </a:r>
          </a:p>
        </p:txBody>
      </p:sp>
      <p:sp>
        <p:nvSpPr>
          <p:cNvPr id="47119" name="左大括号 47118"/>
          <p:cNvSpPr/>
          <p:nvPr/>
        </p:nvSpPr>
        <p:spPr>
          <a:xfrm>
            <a:off x="5198428" y="1463993"/>
            <a:ext cx="252412" cy="412750"/>
          </a:xfrm>
          <a:prstGeom prst="leftBrace">
            <a:avLst>
              <a:gd name="adj1" fmla="val 13596"/>
              <a:gd name="adj2" fmla="val 50000"/>
            </a:avLst>
          </a:prstGeom>
          <a:noFill/>
          <a:ln w="28575" cap="flat" cmpd="sng">
            <a:solidFill>
              <a:schemeClr val="tx1"/>
            </a:solidFill>
            <a:prstDash val="solid"/>
            <a:round/>
            <a:headEnd type="none" w="med" len="med"/>
            <a:tailEnd type="none" w="med" len="med"/>
          </a:ln>
        </p:spPr>
        <p:txBody>
          <a:bodyPr lIns="0" tIns="0" rIns="0" bIns="0" anchor="ctr">
            <a:spAutoFit/>
          </a:bodyPr>
          <a:lstStyle/>
          <a:p>
            <a:pPr algn="ctr">
              <a:spcBef>
                <a:spcPct val="50000"/>
              </a:spcBef>
            </a:pPr>
            <a:endParaRPr lang="zh-CN" altLang="en-US" sz="2400">
              <a:latin typeface="Times New Roman" panose="02020603050405020304" pitchFamily="2" charset="0"/>
              <a:ea typeface="华文中宋" panose="02010600040101010101" pitchFamily="2" charset="-122"/>
            </a:endParaRPr>
          </a:p>
        </p:txBody>
      </p:sp>
      <p:grpSp>
        <p:nvGrpSpPr>
          <p:cNvPr id="47120" name="组合 47119"/>
          <p:cNvGrpSpPr/>
          <p:nvPr/>
        </p:nvGrpSpPr>
        <p:grpSpPr>
          <a:xfrm>
            <a:off x="229553" y="2649855"/>
            <a:ext cx="6218237" cy="3609975"/>
            <a:chOff x="0" y="0"/>
            <a:chExt cx="3917" cy="2274"/>
          </a:xfrm>
        </p:grpSpPr>
        <p:sp>
          <p:nvSpPr>
            <p:cNvPr id="46096" name="直接连接符 47120"/>
            <p:cNvSpPr/>
            <p:nvPr/>
          </p:nvSpPr>
          <p:spPr>
            <a:xfrm>
              <a:off x="0" y="1136"/>
              <a:ext cx="3912" cy="0"/>
            </a:xfrm>
            <a:prstGeom prst="line">
              <a:avLst/>
            </a:prstGeom>
            <a:ln w="9525" cap="flat" cmpd="sng">
              <a:solidFill>
                <a:schemeClr val="tx1"/>
              </a:solidFill>
              <a:prstDash val="lgDashDot"/>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nvGrpSpPr>
            <p:cNvPr id="46097" name="组合 47121"/>
            <p:cNvGrpSpPr/>
            <p:nvPr/>
          </p:nvGrpSpPr>
          <p:grpSpPr>
            <a:xfrm>
              <a:off x="93" y="0"/>
              <a:ext cx="3824" cy="2274"/>
              <a:chOff x="0" y="0"/>
              <a:chExt cx="3824" cy="2274"/>
            </a:xfrm>
          </p:grpSpPr>
          <p:grpSp>
            <p:nvGrpSpPr>
              <p:cNvPr id="46098" name="组合 47122"/>
              <p:cNvGrpSpPr/>
              <p:nvPr/>
            </p:nvGrpSpPr>
            <p:grpSpPr>
              <a:xfrm>
                <a:off x="3300" y="17"/>
                <a:ext cx="524" cy="2242"/>
                <a:chOff x="0" y="0"/>
                <a:chExt cx="588" cy="2649"/>
              </a:xfrm>
            </p:grpSpPr>
            <p:sp>
              <p:nvSpPr>
                <p:cNvPr id="46099" name="直接连接符 47123"/>
                <p:cNvSpPr/>
                <p:nvPr/>
              </p:nvSpPr>
              <p:spPr>
                <a:xfrm>
                  <a:off x="78" y="192"/>
                  <a:ext cx="510" cy="0"/>
                </a:xfrm>
                <a:prstGeom prst="line">
                  <a:avLst/>
                </a:prstGeom>
                <a:ln w="12700" cap="flat" cmpd="sng">
                  <a:solidFill>
                    <a:schemeClr val="tx1"/>
                  </a:solidFill>
                  <a:prstDash val="lgDashDot"/>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100" name="直接连接符 47124"/>
                <p:cNvSpPr/>
                <p:nvPr/>
              </p:nvSpPr>
              <p:spPr>
                <a:xfrm>
                  <a:off x="234" y="139"/>
                  <a:ext cx="257" cy="182"/>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101" name="任意多边形 47125"/>
                <p:cNvSpPr/>
                <p:nvPr/>
              </p:nvSpPr>
              <p:spPr>
                <a:xfrm>
                  <a:off x="1" y="0"/>
                  <a:ext cx="502" cy="1325"/>
                </a:xfrm>
                <a:custGeom>
                  <a:avLst/>
                  <a:gdLst/>
                  <a:ahLst/>
                  <a:cxnLst/>
                  <a:rect l="0" t="0" r="0" b="0"/>
                  <a:pathLst>
                    <a:path w="502" h="1325">
                      <a:moveTo>
                        <a:pt x="283" y="1325"/>
                      </a:moveTo>
                      <a:lnTo>
                        <a:pt x="283" y="650"/>
                      </a:lnTo>
                      <a:lnTo>
                        <a:pt x="276" y="593"/>
                      </a:lnTo>
                      <a:lnTo>
                        <a:pt x="240" y="576"/>
                      </a:lnTo>
                      <a:lnTo>
                        <a:pt x="0" y="545"/>
                      </a:lnTo>
                      <a:lnTo>
                        <a:pt x="0" y="453"/>
                      </a:lnTo>
                      <a:lnTo>
                        <a:pt x="188" y="455"/>
                      </a:lnTo>
                      <a:lnTo>
                        <a:pt x="188" y="476"/>
                      </a:lnTo>
                      <a:lnTo>
                        <a:pt x="236" y="476"/>
                      </a:lnTo>
                      <a:lnTo>
                        <a:pt x="236" y="0"/>
                      </a:lnTo>
                      <a:lnTo>
                        <a:pt x="473" y="0"/>
                      </a:lnTo>
                      <a:lnTo>
                        <a:pt x="502" y="30"/>
                      </a:lnTo>
                      <a:lnTo>
                        <a:pt x="502" y="1325"/>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46102" name="任意多边形 47126"/>
                <p:cNvSpPr/>
                <p:nvPr/>
              </p:nvSpPr>
              <p:spPr>
                <a:xfrm>
                  <a:off x="450" y="540"/>
                  <a:ext cx="51" cy="781"/>
                </a:xfrm>
                <a:custGeom>
                  <a:avLst/>
                  <a:gdLst/>
                  <a:ahLst/>
                  <a:cxnLst/>
                  <a:rect l="0" t="0" r="0" b="0"/>
                  <a:pathLst>
                    <a:path w="51" h="781">
                      <a:moveTo>
                        <a:pt x="51" y="0"/>
                      </a:moveTo>
                      <a:lnTo>
                        <a:pt x="0" y="61"/>
                      </a:lnTo>
                      <a:lnTo>
                        <a:pt x="0" y="781"/>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46103" name="任意多边形 47127"/>
                <p:cNvSpPr/>
                <p:nvPr/>
              </p:nvSpPr>
              <p:spPr>
                <a:xfrm flipV="1">
                  <a:off x="450" y="1320"/>
                  <a:ext cx="51" cy="781"/>
                </a:xfrm>
                <a:custGeom>
                  <a:avLst/>
                  <a:gdLst/>
                  <a:ahLst/>
                  <a:cxnLst/>
                  <a:rect l="0" t="0" r="0" b="0"/>
                  <a:pathLst>
                    <a:path w="51" h="781">
                      <a:moveTo>
                        <a:pt x="51" y="0"/>
                      </a:moveTo>
                      <a:lnTo>
                        <a:pt x="0" y="61"/>
                      </a:lnTo>
                      <a:lnTo>
                        <a:pt x="0" y="781"/>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46104" name="直接连接符 47128"/>
                <p:cNvSpPr/>
                <p:nvPr/>
              </p:nvSpPr>
              <p:spPr>
                <a:xfrm>
                  <a:off x="247" y="26"/>
                  <a:ext cx="255" cy="181"/>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105" name="直接连接符 47129"/>
                <p:cNvSpPr/>
                <p:nvPr/>
              </p:nvSpPr>
              <p:spPr>
                <a:xfrm>
                  <a:off x="349" y="1"/>
                  <a:ext cx="156" cy="110"/>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106" name="任意多边形 47130"/>
                <p:cNvSpPr/>
                <p:nvPr/>
              </p:nvSpPr>
              <p:spPr>
                <a:xfrm flipV="1">
                  <a:off x="0" y="1324"/>
                  <a:ext cx="502" cy="1325"/>
                </a:xfrm>
                <a:custGeom>
                  <a:avLst/>
                  <a:gdLst/>
                  <a:ahLst/>
                  <a:cxnLst/>
                  <a:rect l="0" t="0" r="0" b="0"/>
                  <a:pathLst>
                    <a:path w="502" h="1325">
                      <a:moveTo>
                        <a:pt x="283" y="1325"/>
                      </a:moveTo>
                      <a:lnTo>
                        <a:pt x="283" y="650"/>
                      </a:lnTo>
                      <a:lnTo>
                        <a:pt x="276" y="593"/>
                      </a:lnTo>
                      <a:lnTo>
                        <a:pt x="240" y="576"/>
                      </a:lnTo>
                      <a:lnTo>
                        <a:pt x="0" y="545"/>
                      </a:lnTo>
                      <a:lnTo>
                        <a:pt x="0" y="453"/>
                      </a:lnTo>
                      <a:lnTo>
                        <a:pt x="188" y="455"/>
                      </a:lnTo>
                      <a:lnTo>
                        <a:pt x="188" y="476"/>
                      </a:lnTo>
                      <a:lnTo>
                        <a:pt x="236" y="476"/>
                      </a:lnTo>
                      <a:lnTo>
                        <a:pt x="236" y="0"/>
                      </a:lnTo>
                      <a:lnTo>
                        <a:pt x="473" y="0"/>
                      </a:lnTo>
                      <a:lnTo>
                        <a:pt x="502" y="30"/>
                      </a:lnTo>
                      <a:lnTo>
                        <a:pt x="502" y="1325"/>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46107" name="直接连接符 47131"/>
                <p:cNvSpPr/>
                <p:nvPr/>
              </p:nvSpPr>
              <p:spPr>
                <a:xfrm>
                  <a:off x="77" y="2431"/>
                  <a:ext cx="510" cy="0"/>
                </a:xfrm>
                <a:prstGeom prst="line">
                  <a:avLst/>
                </a:prstGeom>
                <a:ln w="12700" cap="flat" cmpd="sng">
                  <a:solidFill>
                    <a:schemeClr val="tx1"/>
                  </a:solidFill>
                  <a:prstDash val="lgDashDot"/>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nvGrpSpPr>
                <p:cNvPr id="46108" name="组合 47132"/>
                <p:cNvGrpSpPr/>
                <p:nvPr/>
              </p:nvGrpSpPr>
              <p:grpSpPr>
                <a:xfrm>
                  <a:off x="10" y="269"/>
                  <a:ext cx="493" cy="2376"/>
                  <a:chOff x="0" y="0"/>
                  <a:chExt cx="493" cy="2376"/>
                </a:xfrm>
              </p:grpSpPr>
              <p:sp>
                <p:nvSpPr>
                  <p:cNvPr id="46109" name="直接连接符 47133"/>
                  <p:cNvSpPr/>
                  <p:nvPr/>
                </p:nvSpPr>
                <p:spPr>
                  <a:xfrm>
                    <a:off x="282" y="533"/>
                    <a:ext cx="153" cy="108"/>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110" name="直接连接符 47134"/>
                  <p:cNvSpPr/>
                  <p:nvPr/>
                </p:nvSpPr>
                <p:spPr>
                  <a:xfrm>
                    <a:off x="271" y="399"/>
                    <a:ext cx="169" cy="118"/>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111" name="直接连接符 47135"/>
                  <p:cNvSpPr/>
                  <p:nvPr/>
                </p:nvSpPr>
                <p:spPr>
                  <a:xfrm>
                    <a:off x="133" y="193"/>
                    <a:ext cx="309" cy="219"/>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112" name="直接连接符 47136"/>
                  <p:cNvSpPr/>
                  <p:nvPr/>
                </p:nvSpPr>
                <p:spPr>
                  <a:xfrm>
                    <a:off x="226" y="119"/>
                    <a:ext cx="256" cy="181"/>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113" name="直接连接符 47137"/>
                  <p:cNvSpPr/>
                  <p:nvPr/>
                </p:nvSpPr>
                <p:spPr>
                  <a:xfrm>
                    <a:off x="234" y="0"/>
                    <a:ext cx="246" cy="176"/>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114" name="直接连接符 47138"/>
                  <p:cNvSpPr/>
                  <p:nvPr/>
                </p:nvSpPr>
                <p:spPr>
                  <a:xfrm>
                    <a:off x="0" y="209"/>
                    <a:ext cx="97" cy="69"/>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115" name="直接连接符 47139"/>
                  <p:cNvSpPr/>
                  <p:nvPr/>
                </p:nvSpPr>
                <p:spPr>
                  <a:xfrm>
                    <a:off x="274" y="903"/>
                    <a:ext cx="168" cy="119"/>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116" name="直接连接符 47140"/>
                  <p:cNvSpPr/>
                  <p:nvPr/>
                </p:nvSpPr>
                <p:spPr>
                  <a:xfrm>
                    <a:off x="274" y="777"/>
                    <a:ext cx="166" cy="117"/>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117" name="直接连接符 47141"/>
                  <p:cNvSpPr/>
                  <p:nvPr/>
                </p:nvSpPr>
                <p:spPr>
                  <a:xfrm>
                    <a:off x="282" y="658"/>
                    <a:ext cx="162" cy="114"/>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118" name="直接连接符 47142"/>
                  <p:cNvSpPr/>
                  <p:nvPr/>
                </p:nvSpPr>
                <p:spPr>
                  <a:xfrm>
                    <a:off x="280" y="1028"/>
                    <a:ext cx="158" cy="112"/>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119" name="直接连接符 47143"/>
                  <p:cNvSpPr/>
                  <p:nvPr/>
                </p:nvSpPr>
                <p:spPr>
                  <a:xfrm>
                    <a:off x="284" y="1653"/>
                    <a:ext cx="152" cy="107"/>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120" name="直接连接符 47144"/>
                  <p:cNvSpPr/>
                  <p:nvPr/>
                </p:nvSpPr>
                <p:spPr>
                  <a:xfrm>
                    <a:off x="273" y="1519"/>
                    <a:ext cx="160" cy="112"/>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121" name="直接连接符 47145"/>
                  <p:cNvSpPr/>
                  <p:nvPr/>
                </p:nvSpPr>
                <p:spPr>
                  <a:xfrm>
                    <a:off x="273" y="1411"/>
                    <a:ext cx="174" cy="123"/>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122" name="直接连接符 47146"/>
                  <p:cNvSpPr/>
                  <p:nvPr/>
                </p:nvSpPr>
                <p:spPr>
                  <a:xfrm>
                    <a:off x="266" y="1266"/>
                    <a:ext cx="173" cy="122"/>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123" name="直接连接符 47147"/>
                  <p:cNvSpPr/>
                  <p:nvPr/>
                </p:nvSpPr>
                <p:spPr>
                  <a:xfrm>
                    <a:off x="277" y="1149"/>
                    <a:ext cx="160" cy="115"/>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124" name="直接连接符 47148"/>
                  <p:cNvSpPr/>
                  <p:nvPr/>
                </p:nvSpPr>
                <p:spPr>
                  <a:xfrm>
                    <a:off x="14" y="1838"/>
                    <a:ext cx="105" cy="75"/>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125" name="直接连接符 47149"/>
                  <p:cNvSpPr/>
                  <p:nvPr/>
                </p:nvSpPr>
                <p:spPr>
                  <a:xfrm>
                    <a:off x="219" y="1983"/>
                    <a:ext cx="264" cy="187"/>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126" name="直接连接符 47150"/>
                  <p:cNvSpPr/>
                  <p:nvPr/>
                </p:nvSpPr>
                <p:spPr>
                  <a:xfrm>
                    <a:off x="157" y="1813"/>
                    <a:ext cx="330" cy="233"/>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127" name="直接连接符 47151"/>
                  <p:cNvSpPr/>
                  <p:nvPr/>
                </p:nvSpPr>
                <p:spPr>
                  <a:xfrm>
                    <a:off x="275" y="1772"/>
                    <a:ext cx="212" cy="149"/>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128" name="直接连接符 47152"/>
                  <p:cNvSpPr/>
                  <p:nvPr/>
                </p:nvSpPr>
                <p:spPr>
                  <a:xfrm>
                    <a:off x="228" y="2116"/>
                    <a:ext cx="265" cy="187"/>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129" name="直接连接符 47153"/>
                  <p:cNvSpPr/>
                  <p:nvPr/>
                </p:nvSpPr>
                <p:spPr>
                  <a:xfrm>
                    <a:off x="232" y="2249"/>
                    <a:ext cx="180" cy="127"/>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grpSp>
            <p:nvGrpSpPr>
              <p:cNvPr id="46130" name="组合 47154"/>
              <p:cNvGrpSpPr/>
              <p:nvPr/>
            </p:nvGrpSpPr>
            <p:grpSpPr>
              <a:xfrm>
                <a:off x="2801" y="2"/>
                <a:ext cx="662" cy="677"/>
                <a:chOff x="0" y="0"/>
                <a:chExt cx="742" cy="800"/>
              </a:xfrm>
            </p:grpSpPr>
            <p:sp>
              <p:nvSpPr>
                <p:cNvPr id="46131" name="任意多边形 47155"/>
                <p:cNvSpPr/>
                <p:nvPr/>
              </p:nvSpPr>
              <p:spPr>
                <a:xfrm>
                  <a:off x="0" y="0"/>
                  <a:ext cx="742" cy="461"/>
                </a:xfrm>
                <a:custGeom>
                  <a:avLst/>
                  <a:gdLst/>
                  <a:ahLst/>
                  <a:cxnLst/>
                  <a:rect l="0" t="0" r="0" b="0"/>
                  <a:pathLst>
                    <a:path w="742" h="293">
                      <a:moveTo>
                        <a:pt x="0" y="0"/>
                      </a:moveTo>
                      <a:lnTo>
                        <a:pt x="0" y="293"/>
                      </a:lnTo>
                      <a:lnTo>
                        <a:pt x="742" y="293"/>
                      </a:lnTo>
                      <a:lnTo>
                        <a:pt x="742" y="0"/>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46132" name="直接连接符 47156"/>
                <p:cNvSpPr/>
                <p:nvPr/>
              </p:nvSpPr>
              <p:spPr>
                <a:xfrm>
                  <a:off x="0" y="458"/>
                  <a:ext cx="0" cy="342"/>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46133" name="组合 47157"/>
              <p:cNvGrpSpPr/>
              <p:nvPr/>
            </p:nvGrpSpPr>
            <p:grpSpPr>
              <a:xfrm>
                <a:off x="1083" y="0"/>
                <a:ext cx="693" cy="682"/>
                <a:chOff x="0" y="0"/>
                <a:chExt cx="777" cy="806"/>
              </a:xfrm>
            </p:grpSpPr>
            <p:sp>
              <p:nvSpPr>
                <p:cNvPr id="46134" name="任意多边形 47158"/>
                <p:cNvSpPr/>
                <p:nvPr/>
              </p:nvSpPr>
              <p:spPr>
                <a:xfrm flipH="1">
                  <a:off x="0" y="0"/>
                  <a:ext cx="776" cy="461"/>
                </a:xfrm>
                <a:custGeom>
                  <a:avLst/>
                  <a:gdLst/>
                  <a:ahLst/>
                  <a:cxnLst/>
                  <a:rect l="0" t="0" r="0" b="0"/>
                  <a:pathLst>
                    <a:path w="776" h="385">
                      <a:moveTo>
                        <a:pt x="776" y="6"/>
                      </a:moveTo>
                      <a:lnTo>
                        <a:pt x="776" y="385"/>
                      </a:lnTo>
                      <a:lnTo>
                        <a:pt x="0" y="385"/>
                      </a:lnTo>
                      <a:lnTo>
                        <a:pt x="0" y="0"/>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46135" name="直接连接符 47159"/>
                <p:cNvSpPr/>
                <p:nvPr/>
              </p:nvSpPr>
              <p:spPr>
                <a:xfrm>
                  <a:off x="777" y="464"/>
                  <a:ext cx="0" cy="342"/>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46136" name="组合 47160"/>
              <p:cNvGrpSpPr/>
              <p:nvPr/>
            </p:nvGrpSpPr>
            <p:grpSpPr>
              <a:xfrm>
                <a:off x="2799" y="1595"/>
                <a:ext cx="661" cy="677"/>
                <a:chOff x="0" y="0"/>
                <a:chExt cx="742" cy="800"/>
              </a:xfrm>
            </p:grpSpPr>
            <p:sp>
              <p:nvSpPr>
                <p:cNvPr id="46137" name="任意多边形 47161"/>
                <p:cNvSpPr/>
                <p:nvPr/>
              </p:nvSpPr>
              <p:spPr>
                <a:xfrm flipV="1">
                  <a:off x="0" y="339"/>
                  <a:ext cx="742" cy="461"/>
                </a:xfrm>
                <a:custGeom>
                  <a:avLst/>
                  <a:gdLst/>
                  <a:ahLst/>
                  <a:cxnLst/>
                  <a:rect l="0" t="0" r="0" b="0"/>
                  <a:pathLst>
                    <a:path w="742" h="293">
                      <a:moveTo>
                        <a:pt x="0" y="0"/>
                      </a:moveTo>
                      <a:lnTo>
                        <a:pt x="0" y="293"/>
                      </a:lnTo>
                      <a:lnTo>
                        <a:pt x="742" y="293"/>
                      </a:lnTo>
                      <a:lnTo>
                        <a:pt x="742" y="0"/>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46138" name="直接连接符 47162"/>
                <p:cNvSpPr/>
                <p:nvPr/>
              </p:nvSpPr>
              <p:spPr>
                <a:xfrm flipV="1">
                  <a:off x="0" y="0"/>
                  <a:ext cx="0" cy="342"/>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46139" name="组合 47163"/>
              <p:cNvGrpSpPr/>
              <p:nvPr/>
            </p:nvGrpSpPr>
            <p:grpSpPr>
              <a:xfrm>
                <a:off x="1084" y="1592"/>
                <a:ext cx="693" cy="682"/>
                <a:chOff x="0" y="0"/>
                <a:chExt cx="777" cy="806"/>
              </a:xfrm>
            </p:grpSpPr>
            <p:sp>
              <p:nvSpPr>
                <p:cNvPr id="46140" name="任意多边形 47164"/>
                <p:cNvSpPr/>
                <p:nvPr/>
              </p:nvSpPr>
              <p:spPr>
                <a:xfrm flipH="1" flipV="1">
                  <a:off x="0" y="345"/>
                  <a:ext cx="776" cy="461"/>
                </a:xfrm>
                <a:custGeom>
                  <a:avLst/>
                  <a:gdLst/>
                  <a:ahLst/>
                  <a:cxnLst/>
                  <a:rect l="0" t="0" r="0" b="0"/>
                  <a:pathLst>
                    <a:path w="776" h="385">
                      <a:moveTo>
                        <a:pt x="776" y="6"/>
                      </a:moveTo>
                      <a:lnTo>
                        <a:pt x="776" y="385"/>
                      </a:lnTo>
                      <a:lnTo>
                        <a:pt x="0" y="385"/>
                      </a:lnTo>
                      <a:lnTo>
                        <a:pt x="0" y="0"/>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46141" name="直接连接符 47165"/>
                <p:cNvSpPr/>
                <p:nvPr/>
              </p:nvSpPr>
              <p:spPr>
                <a:xfrm flipV="1">
                  <a:off x="777" y="0"/>
                  <a:ext cx="0" cy="342"/>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46142" name="组合 47166"/>
              <p:cNvGrpSpPr/>
              <p:nvPr/>
            </p:nvGrpSpPr>
            <p:grpSpPr>
              <a:xfrm>
                <a:off x="728" y="10"/>
                <a:ext cx="584" cy="2253"/>
                <a:chOff x="0" y="0"/>
                <a:chExt cx="584" cy="2253"/>
              </a:xfrm>
            </p:grpSpPr>
            <p:grpSp>
              <p:nvGrpSpPr>
                <p:cNvPr id="46143" name="组合 47167"/>
                <p:cNvGrpSpPr/>
                <p:nvPr/>
              </p:nvGrpSpPr>
              <p:grpSpPr>
                <a:xfrm>
                  <a:off x="62" y="0"/>
                  <a:ext cx="481" cy="811"/>
                  <a:chOff x="0" y="0"/>
                  <a:chExt cx="481" cy="811"/>
                </a:xfrm>
              </p:grpSpPr>
              <p:grpSp>
                <p:nvGrpSpPr>
                  <p:cNvPr id="46144" name="组合 47168"/>
                  <p:cNvGrpSpPr/>
                  <p:nvPr/>
                </p:nvGrpSpPr>
                <p:grpSpPr>
                  <a:xfrm>
                    <a:off x="1" y="3"/>
                    <a:ext cx="463" cy="785"/>
                    <a:chOff x="0" y="0"/>
                    <a:chExt cx="499" cy="927"/>
                  </a:xfrm>
                </p:grpSpPr>
                <p:sp>
                  <p:nvSpPr>
                    <p:cNvPr id="46145" name="直接连接符 47169"/>
                    <p:cNvSpPr/>
                    <p:nvPr/>
                  </p:nvSpPr>
                  <p:spPr>
                    <a:xfrm flipH="1">
                      <a:off x="8" y="231"/>
                      <a:ext cx="148" cy="105"/>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146" name="直接连接符 47170"/>
                    <p:cNvSpPr/>
                    <p:nvPr/>
                  </p:nvSpPr>
                  <p:spPr>
                    <a:xfrm flipH="1">
                      <a:off x="64" y="727"/>
                      <a:ext cx="266" cy="188"/>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147" name="直接连接符 47171"/>
                    <p:cNvSpPr/>
                    <p:nvPr/>
                  </p:nvSpPr>
                  <p:spPr>
                    <a:xfrm flipH="1">
                      <a:off x="0" y="598"/>
                      <a:ext cx="335" cy="234"/>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148" name="直接连接符 47172"/>
                    <p:cNvSpPr/>
                    <p:nvPr/>
                  </p:nvSpPr>
                  <p:spPr>
                    <a:xfrm flipH="1">
                      <a:off x="57" y="467"/>
                      <a:ext cx="309" cy="219"/>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149" name="直接连接符 47173"/>
                    <p:cNvSpPr/>
                    <p:nvPr/>
                  </p:nvSpPr>
                  <p:spPr>
                    <a:xfrm flipH="1">
                      <a:off x="62" y="393"/>
                      <a:ext cx="211" cy="149"/>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150" name="直接连接符 47174"/>
                    <p:cNvSpPr/>
                    <p:nvPr/>
                  </p:nvSpPr>
                  <p:spPr>
                    <a:xfrm flipH="1">
                      <a:off x="62" y="274"/>
                      <a:ext cx="203" cy="145"/>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151" name="直接连接符 47175"/>
                    <p:cNvSpPr/>
                    <p:nvPr/>
                  </p:nvSpPr>
                  <p:spPr>
                    <a:xfrm flipH="1">
                      <a:off x="402" y="483"/>
                      <a:ext cx="97" cy="69"/>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152" name="直接连接符 47176"/>
                    <p:cNvSpPr/>
                    <p:nvPr/>
                  </p:nvSpPr>
                  <p:spPr>
                    <a:xfrm flipH="1">
                      <a:off x="224" y="853"/>
                      <a:ext cx="105" cy="74"/>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153" name="直接连接符 47177"/>
                    <p:cNvSpPr/>
                    <p:nvPr/>
                  </p:nvSpPr>
                  <p:spPr>
                    <a:xfrm flipH="1">
                      <a:off x="53" y="0"/>
                      <a:ext cx="96" cy="68"/>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154" name="直接连接符 47178"/>
                    <p:cNvSpPr/>
                    <p:nvPr/>
                  </p:nvSpPr>
                  <p:spPr>
                    <a:xfrm flipH="1">
                      <a:off x="166" y="5"/>
                      <a:ext cx="88" cy="62"/>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46155" name="组合 47179"/>
                  <p:cNvGrpSpPr/>
                  <p:nvPr/>
                </p:nvGrpSpPr>
                <p:grpSpPr>
                  <a:xfrm>
                    <a:off x="3" y="0"/>
                    <a:ext cx="478" cy="811"/>
                    <a:chOff x="0" y="0"/>
                    <a:chExt cx="512" cy="958"/>
                  </a:xfrm>
                </p:grpSpPr>
                <p:sp>
                  <p:nvSpPr>
                    <p:cNvPr id="46156" name="任意多边形 47180"/>
                    <p:cNvSpPr/>
                    <p:nvPr/>
                  </p:nvSpPr>
                  <p:spPr>
                    <a:xfrm>
                      <a:off x="3" y="0"/>
                      <a:ext cx="509" cy="958"/>
                    </a:xfrm>
                    <a:custGeom>
                      <a:avLst/>
                      <a:gdLst/>
                      <a:ahLst/>
                      <a:cxnLst/>
                      <a:rect l="0" t="0" r="0" b="0"/>
                      <a:pathLst>
                        <a:path w="509" h="958">
                          <a:moveTo>
                            <a:pt x="336" y="957"/>
                          </a:moveTo>
                          <a:lnTo>
                            <a:pt x="336" y="659"/>
                          </a:lnTo>
                          <a:lnTo>
                            <a:pt x="336" y="601"/>
                          </a:lnTo>
                          <a:lnTo>
                            <a:pt x="375" y="566"/>
                          </a:lnTo>
                          <a:lnTo>
                            <a:pt x="509" y="547"/>
                          </a:lnTo>
                          <a:lnTo>
                            <a:pt x="509" y="464"/>
                          </a:lnTo>
                          <a:lnTo>
                            <a:pt x="317" y="464"/>
                          </a:lnTo>
                          <a:lnTo>
                            <a:pt x="317" y="489"/>
                          </a:lnTo>
                          <a:lnTo>
                            <a:pt x="266" y="489"/>
                          </a:lnTo>
                          <a:lnTo>
                            <a:pt x="266" y="0"/>
                          </a:lnTo>
                          <a:lnTo>
                            <a:pt x="55" y="0"/>
                          </a:lnTo>
                          <a:lnTo>
                            <a:pt x="0" y="25"/>
                          </a:lnTo>
                          <a:lnTo>
                            <a:pt x="0" y="958"/>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46157" name="任意多边形 47181"/>
                    <p:cNvSpPr/>
                    <p:nvPr/>
                  </p:nvSpPr>
                  <p:spPr>
                    <a:xfrm>
                      <a:off x="0" y="335"/>
                      <a:ext cx="64" cy="480"/>
                    </a:xfrm>
                    <a:custGeom>
                      <a:avLst/>
                      <a:gdLst/>
                      <a:ahLst/>
                      <a:cxnLst/>
                      <a:rect l="0" t="0" r="0" b="0"/>
                      <a:pathLst>
                        <a:path w="64" h="480">
                          <a:moveTo>
                            <a:pt x="3" y="0"/>
                          </a:moveTo>
                          <a:lnTo>
                            <a:pt x="64" y="61"/>
                          </a:lnTo>
                          <a:lnTo>
                            <a:pt x="64" y="410"/>
                          </a:lnTo>
                          <a:lnTo>
                            <a:pt x="0" y="480"/>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46158" name="直接连接符 47182"/>
                    <p:cNvSpPr/>
                    <p:nvPr/>
                  </p:nvSpPr>
                  <p:spPr>
                    <a:xfrm>
                      <a:off x="7" y="72"/>
                      <a:ext cx="262" cy="0"/>
                    </a:xfrm>
                    <a:prstGeom prst="line">
                      <a:avLst/>
                    </a:prstGeom>
                    <a:ln w="1905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159" name="直接连接符 47183"/>
                    <p:cNvSpPr/>
                    <p:nvPr/>
                  </p:nvSpPr>
                  <p:spPr>
                    <a:xfrm>
                      <a:off x="3" y="232"/>
                      <a:ext cx="268" cy="0"/>
                    </a:xfrm>
                    <a:prstGeom prst="line">
                      <a:avLst/>
                    </a:prstGeom>
                    <a:ln w="1905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46160" name="组合 47184"/>
                  <p:cNvGrpSpPr/>
                  <p:nvPr/>
                </p:nvGrpSpPr>
                <p:grpSpPr>
                  <a:xfrm>
                    <a:off x="0" y="654"/>
                    <a:ext cx="311" cy="153"/>
                    <a:chOff x="0" y="0"/>
                    <a:chExt cx="298" cy="153"/>
                  </a:xfrm>
                </p:grpSpPr>
                <p:grpSp>
                  <p:nvGrpSpPr>
                    <p:cNvPr id="46161" name="组合 47185"/>
                    <p:cNvGrpSpPr/>
                    <p:nvPr/>
                  </p:nvGrpSpPr>
                  <p:grpSpPr>
                    <a:xfrm>
                      <a:off x="90" y="0"/>
                      <a:ext cx="141" cy="153"/>
                      <a:chOff x="0" y="0"/>
                      <a:chExt cx="159" cy="180"/>
                    </a:xfrm>
                  </p:grpSpPr>
                  <p:sp>
                    <p:nvSpPr>
                      <p:cNvPr id="46162" name="任意多边形 47186"/>
                      <p:cNvSpPr/>
                      <p:nvPr/>
                    </p:nvSpPr>
                    <p:spPr>
                      <a:xfrm>
                        <a:off x="6" y="6"/>
                        <a:ext cx="147" cy="168"/>
                      </a:xfrm>
                      <a:custGeom>
                        <a:avLst/>
                        <a:gdLst/>
                        <a:ahLst/>
                        <a:cxnLst/>
                        <a:rect l="0" t="0" r="0" b="0"/>
                        <a:pathLst>
                          <a:path w="147" h="168">
                            <a:moveTo>
                              <a:pt x="36" y="0"/>
                            </a:moveTo>
                            <a:lnTo>
                              <a:pt x="110" y="0"/>
                            </a:lnTo>
                            <a:lnTo>
                              <a:pt x="147" y="168"/>
                            </a:lnTo>
                            <a:lnTo>
                              <a:pt x="0" y="168"/>
                            </a:lnTo>
                            <a:lnTo>
                              <a:pt x="36" y="0"/>
                            </a:lnTo>
                            <a:close/>
                          </a:path>
                        </a:pathLst>
                      </a:custGeom>
                      <a:pattFill prst="openDmnd">
                        <a:fgClr>
                          <a:schemeClr val="tx1"/>
                        </a:fgClr>
                        <a:bgClr>
                          <a:srgbClr val="FFFFFF"/>
                        </a:bgClr>
                      </a:pattFill>
                      <a:ln w="3175" cap="flat" cmpd="sng">
                        <a:solidFill>
                          <a:schemeClr val="tx1"/>
                        </a:solidFill>
                        <a:prstDash val="solid"/>
                        <a:round/>
                        <a:headEnd type="none" w="med" len="med"/>
                        <a:tailEnd type="none" w="med" len="med"/>
                      </a:ln>
                    </p:spPr>
                    <p:txBody>
                      <a:bodyPr/>
                      <a:lstStyle/>
                      <a:p>
                        <a:endParaRPr lang="zh-CN" altLang="en-US"/>
                      </a:p>
                    </p:txBody>
                  </p:sp>
                  <p:sp>
                    <p:nvSpPr>
                      <p:cNvPr id="46163" name="任意多边形 47187"/>
                      <p:cNvSpPr/>
                      <p:nvPr/>
                    </p:nvSpPr>
                    <p:spPr>
                      <a:xfrm>
                        <a:off x="0" y="0"/>
                        <a:ext cx="159" cy="180"/>
                      </a:xfrm>
                      <a:custGeom>
                        <a:avLst/>
                        <a:gdLst/>
                        <a:ahLst/>
                        <a:cxnLst/>
                        <a:rect l="0" t="0" r="0" b="0"/>
                        <a:pathLst>
                          <a:path w="159" h="180">
                            <a:moveTo>
                              <a:pt x="0" y="180"/>
                            </a:moveTo>
                            <a:lnTo>
                              <a:pt x="37" y="0"/>
                            </a:lnTo>
                            <a:lnTo>
                              <a:pt x="122" y="0"/>
                            </a:lnTo>
                            <a:lnTo>
                              <a:pt x="159" y="180"/>
                            </a:lnTo>
                          </a:path>
                        </a:pathLst>
                      </a:custGeom>
                      <a:pattFill prst="openDmnd">
                        <a:fgClr>
                          <a:schemeClr val="tx1"/>
                        </a:fgClr>
                        <a:bgClr>
                          <a:srgbClr val="FFFFFF"/>
                        </a:bgClr>
                      </a:pattFill>
                      <a:ln w="19050" cap="flat" cmpd="sng">
                        <a:solidFill>
                          <a:schemeClr val="tx1"/>
                        </a:solidFill>
                        <a:prstDash val="solid"/>
                        <a:round/>
                        <a:headEnd type="none" w="med" len="med"/>
                        <a:tailEnd type="none" w="med" len="med"/>
                      </a:ln>
                    </p:spPr>
                    <p:txBody>
                      <a:bodyPr/>
                      <a:lstStyle/>
                      <a:p>
                        <a:endParaRPr lang="zh-CN" altLang="en-US"/>
                      </a:p>
                    </p:txBody>
                  </p:sp>
                  <p:grpSp>
                    <p:nvGrpSpPr>
                      <p:cNvPr id="46164" name="组合 47188"/>
                      <p:cNvGrpSpPr/>
                      <p:nvPr/>
                    </p:nvGrpSpPr>
                    <p:grpSpPr>
                      <a:xfrm>
                        <a:off x="8" y="3"/>
                        <a:ext cx="146" cy="174"/>
                        <a:chOff x="0" y="0"/>
                        <a:chExt cx="146" cy="174"/>
                      </a:xfrm>
                    </p:grpSpPr>
                    <p:grpSp>
                      <p:nvGrpSpPr>
                        <p:cNvPr id="46165" name="组合 47189"/>
                        <p:cNvGrpSpPr/>
                        <p:nvPr/>
                      </p:nvGrpSpPr>
                      <p:grpSpPr>
                        <a:xfrm>
                          <a:off x="0" y="0"/>
                          <a:ext cx="143" cy="174"/>
                          <a:chOff x="0" y="0"/>
                          <a:chExt cx="143" cy="174"/>
                        </a:xfrm>
                      </p:grpSpPr>
                      <p:sp>
                        <p:nvSpPr>
                          <p:cNvPr id="46166" name="直接连接符 47190"/>
                          <p:cNvSpPr/>
                          <p:nvPr/>
                        </p:nvSpPr>
                        <p:spPr>
                          <a:xfrm flipH="1">
                            <a:off x="21" y="0"/>
                            <a:ext cx="45" cy="43"/>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167" name="直接连接符 47191"/>
                          <p:cNvSpPr/>
                          <p:nvPr/>
                        </p:nvSpPr>
                        <p:spPr>
                          <a:xfrm flipH="1">
                            <a:off x="8" y="1"/>
                            <a:ext cx="105" cy="100"/>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168" name="直接连接符 47192"/>
                          <p:cNvSpPr/>
                          <p:nvPr/>
                        </p:nvSpPr>
                        <p:spPr>
                          <a:xfrm flipH="1">
                            <a:off x="0" y="40"/>
                            <a:ext cx="116" cy="111"/>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169" name="直接连接符 47193"/>
                          <p:cNvSpPr/>
                          <p:nvPr/>
                        </p:nvSpPr>
                        <p:spPr>
                          <a:xfrm flipH="1">
                            <a:off x="25" y="74"/>
                            <a:ext cx="104" cy="99"/>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170" name="直接连接符 47194"/>
                          <p:cNvSpPr/>
                          <p:nvPr/>
                        </p:nvSpPr>
                        <p:spPr>
                          <a:xfrm flipH="1">
                            <a:off x="69" y="108"/>
                            <a:ext cx="69" cy="66"/>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171" name="直接连接符 47195"/>
                          <p:cNvSpPr/>
                          <p:nvPr/>
                        </p:nvSpPr>
                        <p:spPr>
                          <a:xfrm flipH="1">
                            <a:off x="110" y="142"/>
                            <a:ext cx="33" cy="32"/>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46172" name="组合 47196"/>
                        <p:cNvGrpSpPr/>
                        <p:nvPr/>
                      </p:nvGrpSpPr>
                      <p:grpSpPr>
                        <a:xfrm flipH="1">
                          <a:off x="3" y="0"/>
                          <a:ext cx="143" cy="174"/>
                          <a:chOff x="0" y="0"/>
                          <a:chExt cx="143" cy="174"/>
                        </a:xfrm>
                      </p:grpSpPr>
                      <p:sp>
                        <p:nvSpPr>
                          <p:cNvPr id="46173" name="直接连接符 47197"/>
                          <p:cNvSpPr/>
                          <p:nvPr/>
                        </p:nvSpPr>
                        <p:spPr>
                          <a:xfrm flipH="1">
                            <a:off x="21" y="0"/>
                            <a:ext cx="45" cy="43"/>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174" name="直接连接符 47198"/>
                          <p:cNvSpPr/>
                          <p:nvPr/>
                        </p:nvSpPr>
                        <p:spPr>
                          <a:xfrm flipH="1">
                            <a:off x="8" y="1"/>
                            <a:ext cx="105" cy="100"/>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175" name="直接连接符 47199"/>
                          <p:cNvSpPr/>
                          <p:nvPr/>
                        </p:nvSpPr>
                        <p:spPr>
                          <a:xfrm flipH="1">
                            <a:off x="0" y="40"/>
                            <a:ext cx="116" cy="111"/>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176" name="直接连接符 47200"/>
                          <p:cNvSpPr/>
                          <p:nvPr/>
                        </p:nvSpPr>
                        <p:spPr>
                          <a:xfrm flipH="1">
                            <a:off x="25" y="74"/>
                            <a:ext cx="104" cy="99"/>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177" name="直接连接符 47201"/>
                          <p:cNvSpPr/>
                          <p:nvPr/>
                        </p:nvSpPr>
                        <p:spPr>
                          <a:xfrm flipH="1">
                            <a:off x="69" y="108"/>
                            <a:ext cx="69" cy="66"/>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178" name="直接连接符 47202"/>
                          <p:cNvSpPr/>
                          <p:nvPr/>
                        </p:nvSpPr>
                        <p:spPr>
                          <a:xfrm flipH="1">
                            <a:off x="110" y="142"/>
                            <a:ext cx="33" cy="32"/>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grpSp>
                <p:sp>
                  <p:nvSpPr>
                    <p:cNvPr id="46179" name="直接连接符 47203"/>
                    <p:cNvSpPr/>
                    <p:nvPr/>
                  </p:nvSpPr>
                  <p:spPr>
                    <a:xfrm>
                      <a:off x="0" y="131"/>
                      <a:ext cx="91" cy="0"/>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180" name="直接连接符 47204"/>
                    <p:cNvSpPr/>
                    <p:nvPr/>
                  </p:nvSpPr>
                  <p:spPr>
                    <a:xfrm>
                      <a:off x="229" y="133"/>
                      <a:ext cx="69" cy="0"/>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grpSp>
              <p:nvGrpSpPr>
                <p:cNvPr id="46181" name="组合 47205"/>
                <p:cNvGrpSpPr/>
                <p:nvPr/>
              </p:nvGrpSpPr>
              <p:grpSpPr>
                <a:xfrm>
                  <a:off x="0" y="1436"/>
                  <a:ext cx="584" cy="817"/>
                  <a:chOff x="0" y="0"/>
                  <a:chExt cx="584" cy="817"/>
                </a:xfrm>
              </p:grpSpPr>
              <p:sp>
                <p:nvSpPr>
                  <p:cNvPr id="46182" name="直接连接符 47206"/>
                  <p:cNvSpPr/>
                  <p:nvPr/>
                </p:nvSpPr>
                <p:spPr>
                  <a:xfrm flipH="1">
                    <a:off x="124" y="130"/>
                    <a:ext cx="248" cy="159"/>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183" name="直接连接符 47207"/>
                  <p:cNvSpPr/>
                  <p:nvPr/>
                </p:nvSpPr>
                <p:spPr>
                  <a:xfrm flipH="1">
                    <a:off x="126" y="21"/>
                    <a:ext cx="248" cy="158"/>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184" name="直接连接符 47208"/>
                  <p:cNvSpPr/>
                  <p:nvPr/>
                </p:nvSpPr>
                <p:spPr>
                  <a:xfrm flipH="1">
                    <a:off x="66" y="5"/>
                    <a:ext cx="191" cy="123"/>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185" name="直接连接符 47209"/>
                  <p:cNvSpPr/>
                  <p:nvPr/>
                </p:nvSpPr>
                <p:spPr>
                  <a:xfrm flipH="1">
                    <a:off x="418" y="355"/>
                    <a:ext cx="98" cy="63"/>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186" name="直接连接符 47210"/>
                  <p:cNvSpPr/>
                  <p:nvPr/>
                </p:nvSpPr>
                <p:spPr>
                  <a:xfrm flipH="1">
                    <a:off x="70" y="488"/>
                    <a:ext cx="240" cy="155"/>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187" name="直接连接符 47211"/>
                  <p:cNvSpPr/>
                  <p:nvPr/>
                </p:nvSpPr>
                <p:spPr>
                  <a:xfrm flipH="1">
                    <a:off x="69" y="328"/>
                    <a:ext cx="322" cy="208"/>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188" name="直接连接符 47212"/>
                  <p:cNvSpPr/>
                  <p:nvPr/>
                </p:nvSpPr>
                <p:spPr>
                  <a:xfrm flipH="1">
                    <a:off x="121" y="235"/>
                    <a:ext cx="252" cy="161"/>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189" name="直接连接符 47213"/>
                  <p:cNvSpPr/>
                  <p:nvPr/>
                </p:nvSpPr>
                <p:spPr>
                  <a:xfrm flipH="1">
                    <a:off x="71" y="578"/>
                    <a:ext cx="246" cy="159"/>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190" name="任意多边形 47214"/>
                  <p:cNvSpPr/>
                  <p:nvPr/>
                </p:nvSpPr>
                <p:spPr>
                  <a:xfrm>
                    <a:off x="71" y="0"/>
                    <a:ext cx="472" cy="816"/>
                  </a:xfrm>
                  <a:custGeom>
                    <a:avLst/>
                    <a:gdLst/>
                    <a:ahLst/>
                    <a:cxnLst/>
                    <a:rect l="0" t="0" r="0" b="0"/>
                    <a:pathLst>
                      <a:path w="509" h="964">
                        <a:moveTo>
                          <a:pt x="336" y="0"/>
                        </a:moveTo>
                        <a:lnTo>
                          <a:pt x="336" y="305"/>
                        </a:lnTo>
                        <a:lnTo>
                          <a:pt x="336" y="363"/>
                        </a:lnTo>
                        <a:lnTo>
                          <a:pt x="375" y="398"/>
                        </a:lnTo>
                        <a:lnTo>
                          <a:pt x="509" y="417"/>
                        </a:lnTo>
                        <a:lnTo>
                          <a:pt x="509" y="500"/>
                        </a:lnTo>
                        <a:lnTo>
                          <a:pt x="317" y="500"/>
                        </a:lnTo>
                        <a:lnTo>
                          <a:pt x="317" y="475"/>
                        </a:lnTo>
                        <a:lnTo>
                          <a:pt x="266" y="475"/>
                        </a:lnTo>
                        <a:lnTo>
                          <a:pt x="266" y="964"/>
                        </a:lnTo>
                        <a:lnTo>
                          <a:pt x="55" y="964"/>
                        </a:lnTo>
                        <a:lnTo>
                          <a:pt x="0" y="939"/>
                        </a:lnTo>
                        <a:lnTo>
                          <a:pt x="0" y="0"/>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46191" name="任意多边形 47215"/>
                  <p:cNvSpPr/>
                  <p:nvPr/>
                </p:nvSpPr>
                <p:spPr>
                  <a:xfrm flipV="1">
                    <a:off x="65" y="121"/>
                    <a:ext cx="59" cy="406"/>
                  </a:xfrm>
                  <a:custGeom>
                    <a:avLst/>
                    <a:gdLst/>
                    <a:ahLst/>
                    <a:cxnLst/>
                    <a:rect l="0" t="0" r="0" b="0"/>
                    <a:pathLst>
                      <a:path w="64" h="480">
                        <a:moveTo>
                          <a:pt x="3" y="0"/>
                        </a:moveTo>
                        <a:lnTo>
                          <a:pt x="64" y="61"/>
                        </a:lnTo>
                        <a:lnTo>
                          <a:pt x="64" y="410"/>
                        </a:lnTo>
                        <a:lnTo>
                          <a:pt x="0" y="480"/>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46192" name="直接连接符 47216"/>
                  <p:cNvSpPr/>
                  <p:nvPr/>
                </p:nvSpPr>
                <p:spPr>
                  <a:xfrm flipH="1">
                    <a:off x="99" y="675"/>
                    <a:ext cx="204" cy="131"/>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193" name="直接连接符 47217"/>
                  <p:cNvSpPr/>
                  <p:nvPr/>
                </p:nvSpPr>
                <p:spPr>
                  <a:xfrm flipH="1">
                    <a:off x="200" y="745"/>
                    <a:ext cx="113" cy="72"/>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194" name="直接连接符 47218"/>
                  <p:cNvSpPr/>
                  <p:nvPr/>
                </p:nvSpPr>
                <p:spPr>
                  <a:xfrm>
                    <a:off x="0" y="641"/>
                    <a:ext cx="584" cy="0"/>
                  </a:xfrm>
                  <a:prstGeom prst="line">
                    <a:avLst/>
                  </a:prstGeom>
                  <a:ln w="12700" cap="flat" cmpd="sng">
                    <a:solidFill>
                      <a:schemeClr val="tx1"/>
                    </a:solidFill>
                    <a:prstDash val="lgDashDot"/>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nvGrpSpPr>
                  <p:cNvPr id="46195" name="组合 47219"/>
                  <p:cNvGrpSpPr/>
                  <p:nvPr/>
                </p:nvGrpSpPr>
                <p:grpSpPr>
                  <a:xfrm flipV="1">
                    <a:off x="65" y="6"/>
                    <a:ext cx="310" cy="152"/>
                    <a:chOff x="0" y="0"/>
                    <a:chExt cx="335" cy="180"/>
                  </a:xfrm>
                </p:grpSpPr>
                <p:grpSp>
                  <p:nvGrpSpPr>
                    <p:cNvPr id="46196" name="组合 47220"/>
                    <p:cNvGrpSpPr/>
                    <p:nvPr/>
                  </p:nvGrpSpPr>
                  <p:grpSpPr>
                    <a:xfrm>
                      <a:off x="101" y="0"/>
                      <a:ext cx="159" cy="180"/>
                      <a:chOff x="0" y="0"/>
                      <a:chExt cx="159" cy="180"/>
                    </a:xfrm>
                  </p:grpSpPr>
                  <p:sp>
                    <p:nvSpPr>
                      <p:cNvPr id="46197" name="任意多边形 47221"/>
                      <p:cNvSpPr/>
                      <p:nvPr/>
                    </p:nvSpPr>
                    <p:spPr>
                      <a:xfrm>
                        <a:off x="6" y="6"/>
                        <a:ext cx="147" cy="168"/>
                      </a:xfrm>
                      <a:custGeom>
                        <a:avLst/>
                        <a:gdLst/>
                        <a:ahLst/>
                        <a:cxnLst/>
                        <a:rect l="0" t="0" r="0" b="0"/>
                        <a:pathLst>
                          <a:path w="147" h="168">
                            <a:moveTo>
                              <a:pt x="36" y="0"/>
                            </a:moveTo>
                            <a:lnTo>
                              <a:pt x="110" y="0"/>
                            </a:lnTo>
                            <a:lnTo>
                              <a:pt x="147" y="168"/>
                            </a:lnTo>
                            <a:lnTo>
                              <a:pt x="0" y="168"/>
                            </a:lnTo>
                            <a:lnTo>
                              <a:pt x="36" y="0"/>
                            </a:lnTo>
                            <a:close/>
                          </a:path>
                        </a:pathLst>
                      </a:custGeom>
                      <a:pattFill prst="openDmnd">
                        <a:fgClr>
                          <a:schemeClr val="tx1"/>
                        </a:fgClr>
                        <a:bgClr>
                          <a:srgbClr val="FFFFFF"/>
                        </a:bgClr>
                      </a:pattFill>
                      <a:ln w="3175" cap="flat" cmpd="sng">
                        <a:solidFill>
                          <a:schemeClr val="tx1"/>
                        </a:solidFill>
                        <a:prstDash val="solid"/>
                        <a:round/>
                        <a:headEnd type="none" w="med" len="med"/>
                        <a:tailEnd type="none" w="med" len="med"/>
                      </a:ln>
                    </p:spPr>
                    <p:txBody>
                      <a:bodyPr/>
                      <a:lstStyle/>
                      <a:p>
                        <a:endParaRPr lang="zh-CN" altLang="en-US"/>
                      </a:p>
                    </p:txBody>
                  </p:sp>
                  <p:sp>
                    <p:nvSpPr>
                      <p:cNvPr id="46198" name="任意多边形 47222"/>
                      <p:cNvSpPr/>
                      <p:nvPr/>
                    </p:nvSpPr>
                    <p:spPr>
                      <a:xfrm>
                        <a:off x="0" y="0"/>
                        <a:ext cx="159" cy="180"/>
                      </a:xfrm>
                      <a:custGeom>
                        <a:avLst/>
                        <a:gdLst/>
                        <a:ahLst/>
                        <a:cxnLst/>
                        <a:rect l="0" t="0" r="0" b="0"/>
                        <a:pathLst>
                          <a:path w="159" h="180">
                            <a:moveTo>
                              <a:pt x="0" y="180"/>
                            </a:moveTo>
                            <a:lnTo>
                              <a:pt x="37" y="0"/>
                            </a:lnTo>
                            <a:lnTo>
                              <a:pt x="122" y="0"/>
                            </a:lnTo>
                            <a:lnTo>
                              <a:pt x="159" y="180"/>
                            </a:lnTo>
                          </a:path>
                        </a:pathLst>
                      </a:custGeom>
                      <a:pattFill prst="openDmnd">
                        <a:fgClr>
                          <a:schemeClr val="tx1"/>
                        </a:fgClr>
                        <a:bgClr>
                          <a:srgbClr val="FFFFFF"/>
                        </a:bgClr>
                      </a:pattFill>
                      <a:ln w="19050" cap="flat" cmpd="sng">
                        <a:solidFill>
                          <a:schemeClr val="tx1"/>
                        </a:solidFill>
                        <a:prstDash val="solid"/>
                        <a:round/>
                        <a:headEnd type="none" w="med" len="med"/>
                        <a:tailEnd type="none" w="med" len="med"/>
                      </a:ln>
                    </p:spPr>
                    <p:txBody>
                      <a:bodyPr/>
                      <a:lstStyle/>
                      <a:p>
                        <a:endParaRPr lang="zh-CN" altLang="en-US"/>
                      </a:p>
                    </p:txBody>
                  </p:sp>
                  <p:grpSp>
                    <p:nvGrpSpPr>
                      <p:cNvPr id="46199" name="组合 47223"/>
                      <p:cNvGrpSpPr/>
                      <p:nvPr/>
                    </p:nvGrpSpPr>
                    <p:grpSpPr>
                      <a:xfrm>
                        <a:off x="8" y="3"/>
                        <a:ext cx="146" cy="174"/>
                        <a:chOff x="0" y="0"/>
                        <a:chExt cx="146" cy="174"/>
                      </a:xfrm>
                    </p:grpSpPr>
                    <p:grpSp>
                      <p:nvGrpSpPr>
                        <p:cNvPr id="46200" name="组合 47224"/>
                        <p:cNvGrpSpPr/>
                        <p:nvPr/>
                      </p:nvGrpSpPr>
                      <p:grpSpPr>
                        <a:xfrm>
                          <a:off x="0" y="0"/>
                          <a:ext cx="143" cy="174"/>
                          <a:chOff x="0" y="0"/>
                          <a:chExt cx="143" cy="174"/>
                        </a:xfrm>
                      </p:grpSpPr>
                      <p:sp>
                        <p:nvSpPr>
                          <p:cNvPr id="46201" name="直接连接符 47225"/>
                          <p:cNvSpPr/>
                          <p:nvPr/>
                        </p:nvSpPr>
                        <p:spPr>
                          <a:xfrm flipH="1">
                            <a:off x="21" y="0"/>
                            <a:ext cx="45" cy="43"/>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202" name="直接连接符 47226"/>
                          <p:cNvSpPr/>
                          <p:nvPr/>
                        </p:nvSpPr>
                        <p:spPr>
                          <a:xfrm flipH="1">
                            <a:off x="8" y="1"/>
                            <a:ext cx="105" cy="100"/>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203" name="直接连接符 47227"/>
                          <p:cNvSpPr/>
                          <p:nvPr/>
                        </p:nvSpPr>
                        <p:spPr>
                          <a:xfrm flipH="1">
                            <a:off x="0" y="40"/>
                            <a:ext cx="116" cy="111"/>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204" name="直接连接符 47228"/>
                          <p:cNvSpPr/>
                          <p:nvPr/>
                        </p:nvSpPr>
                        <p:spPr>
                          <a:xfrm flipH="1">
                            <a:off x="25" y="74"/>
                            <a:ext cx="104" cy="99"/>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205" name="直接连接符 47229"/>
                          <p:cNvSpPr/>
                          <p:nvPr/>
                        </p:nvSpPr>
                        <p:spPr>
                          <a:xfrm flipH="1">
                            <a:off x="69" y="108"/>
                            <a:ext cx="69" cy="66"/>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206" name="直接连接符 47230"/>
                          <p:cNvSpPr/>
                          <p:nvPr/>
                        </p:nvSpPr>
                        <p:spPr>
                          <a:xfrm flipH="1">
                            <a:off x="110" y="142"/>
                            <a:ext cx="33" cy="32"/>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46207" name="组合 47231"/>
                        <p:cNvGrpSpPr/>
                        <p:nvPr/>
                      </p:nvGrpSpPr>
                      <p:grpSpPr>
                        <a:xfrm flipH="1">
                          <a:off x="3" y="0"/>
                          <a:ext cx="143" cy="174"/>
                          <a:chOff x="0" y="0"/>
                          <a:chExt cx="143" cy="174"/>
                        </a:xfrm>
                      </p:grpSpPr>
                      <p:sp>
                        <p:nvSpPr>
                          <p:cNvPr id="46208" name="直接连接符 47232"/>
                          <p:cNvSpPr/>
                          <p:nvPr/>
                        </p:nvSpPr>
                        <p:spPr>
                          <a:xfrm flipH="1">
                            <a:off x="21" y="0"/>
                            <a:ext cx="45" cy="43"/>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209" name="直接连接符 47233"/>
                          <p:cNvSpPr/>
                          <p:nvPr/>
                        </p:nvSpPr>
                        <p:spPr>
                          <a:xfrm flipH="1">
                            <a:off x="8" y="1"/>
                            <a:ext cx="105" cy="100"/>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210" name="直接连接符 47234"/>
                          <p:cNvSpPr/>
                          <p:nvPr/>
                        </p:nvSpPr>
                        <p:spPr>
                          <a:xfrm flipH="1">
                            <a:off x="0" y="40"/>
                            <a:ext cx="116" cy="111"/>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211" name="直接连接符 47235"/>
                          <p:cNvSpPr/>
                          <p:nvPr/>
                        </p:nvSpPr>
                        <p:spPr>
                          <a:xfrm flipH="1">
                            <a:off x="25" y="74"/>
                            <a:ext cx="104" cy="99"/>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212" name="直接连接符 47236"/>
                          <p:cNvSpPr/>
                          <p:nvPr/>
                        </p:nvSpPr>
                        <p:spPr>
                          <a:xfrm flipH="1">
                            <a:off x="69" y="108"/>
                            <a:ext cx="69" cy="66"/>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213" name="直接连接符 47237"/>
                          <p:cNvSpPr/>
                          <p:nvPr/>
                        </p:nvSpPr>
                        <p:spPr>
                          <a:xfrm flipH="1">
                            <a:off x="110" y="142"/>
                            <a:ext cx="33" cy="32"/>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grpSp>
                <p:sp>
                  <p:nvSpPr>
                    <p:cNvPr id="46214" name="直接连接符 47238"/>
                    <p:cNvSpPr/>
                    <p:nvPr/>
                  </p:nvSpPr>
                  <p:spPr>
                    <a:xfrm>
                      <a:off x="0" y="154"/>
                      <a:ext cx="102" cy="0"/>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215" name="直接连接符 47239"/>
                    <p:cNvSpPr/>
                    <p:nvPr/>
                  </p:nvSpPr>
                  <p:spPr>
                    <a:xfrm>
                      <a:off x="257" y="156"/>
                      <a:ext cx="78" cy="0"/>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grpSp>
          <p:sp>
            <p:nvSpPr>
              <p:cNvPr id="46216" name="任意多边形 47240"/>
              <p:cNvSpPr/>
              <p:nvPr/>
            </p:nvSpPr>
            <p:spPr>
              <a:xfrm>
                <a:off x="1284" y="679"/>
                <a:ext cx="695" cy="64"/>
              </a:xfrm>
              <a:custGeom>
                <a:avLst/>
                <a:gdLst/>
                <a:ahLst/>
                <a:cxnLst/>
                <a:rect l="0" t="0" r="0" b="0"/>
                <a:pathLst>
                  <a:path w="779" h="76">
                    <a:moveTo>
                      <a:pt x="0" y="76"/>
                    </a:moveTo>
                    <a:lnTo>
                      <a:pt x="448" y="74"/>
                    </a:lnTo>
                    <a:lnTo>
                      <a:pt x="448" y="0"/>
                    </a:lnTo>
                    <a:lnTo>
                      <a:pt x="779" y="0"/>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46217" name="直接连接符 47241"/>
              <p:cNvSpPr/>
              <p:nvPr/>
            </p:nvSpPr>
            <p:spPr>
              <a:xfrm>
                <a:off x="1684" y="738"/>
                <a:ext cx="0" cy="402"/>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218" name="直接连接符 47242"/>
              <p:cNvSpPr/>
              <p:nvPr/>
            </p:nvSpPr>
            <p:spPr>
              <a:xfrm>
                <a:off x="1281" y="734"/>
                <a:ext cx="0" cy="397"/>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nvGrpSpPr>
              <p:cNvPr id="46219" name="组合 47243"/>
              <p:cNvGrpSpPr/>
              <p:nvPr/>
            </p:nvGrpSpPr>
            <p:grpSpPr>
              <a:xfrm>
                <a:off x="1920" y="449"/>
                <a:ext cx="716" cy="1371"/>
                <a:chOff x="0" y="0"/>
                <a:chExt cx="803" cy="1621"/>
              </a:xfrm>
            </p:grpSpPr>
            <p:sp>
              <p:nvSpPr>
                <p:cNvPr id="46220" name="任意多边形 47244"/>
                <p:cNvSpPr/>
                <p:nvPr/>
              </p:nvSpPr>
              <p:spPr>
                <a:xfrm>
                  <a:off x="66" y="0"/>
                  <a:ext cx="678" cy="814"/>
                </a:xfrm>
                <a:custGeom>
                  <a:avLst/>
                  <a:gdLst/>
                  <a:ahLst/>
                  <a:cxnLst/>
                  <a:rect l="0" t="0" r="0" b="0"/>
                  <a:pathLst>
                    <a:path w="678" h="814">
                      <a:moveTo>
                        <a:pt x="0" y="814"/>
                      </a:moveTo>
                      <a:lnTo>
                        <a:pt x="0" y="39"/>
                      </a:lnTo>
                      <a:lnTo>
                        <a:pt x="38" y="2"/>
                      </a:lnTo>
                      <a:lnTo>
                        <a:pt x="637" y="0"/>
                      </a:lnTo>
                      <a:lnTo>
                        <a:pt x="678" y="33"/>
                      </a:lnTo>
                      <a:lnTo>
                        <a:pt x="678" y="811"/>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46221" name="直接连接符 47245"/>
                <p:cNvSpPr/>
                <p:nvPr/>
              </p:nvSpPr>
              <p:spPr>
                <a:xfrm>
                  <a:off x="0" y="30"/>
                  <a:ext cx="803" cy="0"/>
                </a:xfrm>
                <a:prstGeom prst="line">
                  <a:avLst/>
                </a:prstGeom>
                <a:ln w="12700" cap="flat" cmpd="sng">
                  <a:solidFill>
                    <a:schemeClr val="tx1"/>
                  </a:solidFill>
                  <a:prstDash val="lgDashDot"/>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222" name="任意多边形 47246"/>
                <p:cNvSpPr/>
                <p:nvPr/>
              </p:nvSpPr>
              <p:spPr>
                <a:xfrm>
                  <a:off x="66" y="809"/>
                  <a:ext cx="678" cy="812"/>
                </a:xfrm>
                <a:custGeom>
                  <a:avLst/>
                  <a:gdLst/>
                  <a:ahLst/>
                  <a:cxnLst/>
                  <a:rect l="0" t="0" r="0" b="0"/>
                  <a:pathLst>
                    <a:path w="678" h="812">
                      <a:moveTo>
                        <a:pt x="0" y="0"/>
                      </a:moveTo>
                      <a:lnTo>
                        <a:pt x="0" y="775"/>
                      </a:lnTo>
                      <a:lnTo>
                        <a:pt x="29" y="812"/>
                      </a:lnTo>
                      <a:lnTo>
                        <a:pt x="645" y="812"/>
                      </a:lnTo>
                      <a:lnTo>
                        <a:pt x="678" y="781"/>
                      </a:lnTo>
                      <a:lnTo>
                        <a:pt x="678" y="3"/>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46223" name="直接连接符 47247"/>
                <p:cNvSpPr/>
                <p:nvPr/>
              </p:nvSpPr>
              <p:spPr>
                <a:xfrm flipV="1">
                  <a:off x="0" y="1592"/>
                  <a:ext cx="803" cy="0"/>
                </a:xfrm>
                <a:prstGeom prst="line">
                  <a:avLst/>
                </a:prstGeom>
                <a:ln w="12700" cap="flat" cmpd="sng">
                  <a:solidFill>
                    <a:schemeClr val="tx1"/>
                  </a:solidFill>
                  <a:prstDash val="lgDashDot"/>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sp>
            <p:nvSpPr>
              <p:cNvPr id="46224" name="任意多边形 47248"/>
              <p:cNvSpPr/>
              <p:nvPr/>
            </p:nvSpPr>
            <p:spPr>
              <a:xfrm flipV="1">
                <a:off x="1284" y="1527"/>
                <a:ext cx="695" cy="64"/>
              </a:xfrm>
              <a:custGeom>
                <a:avLst/>
                <a:gdLst/>
                <a:ahLst/>
                <a:cxnLst/>
                <a:rect l="0" t="0" r="0" b="0"/>
                <a:pathLst>
                  <a:path w="779" h="76">
                    <a:moveTo>
                      <a:pt x="0" y="76"/>
                    </a:moveTo>
                    <a:lnTo>
                      <a:pt x="448" y="74"/>
                    </a:lnTo>
                    <a:lnTo>
                      <a:pt x="448" y="0"/>
                    </a:lnTo>
                    <a:lnTo>
                      <a:pt x="779" y="0"/>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46225" name="直接连接符 47249"/>
              <p:cNvSpPr/>
              <p:nvPr/>
            </p:nvSpPr>
            <p:spPr>
              <a:xfrm flipV="1">
                <a:off x="1684" y="1130"/>
                <a:ext cx="0" cy="402"/>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226" name="直接连接符 47250"/>
              <p:cNvSpPr/>
              <p:nvPr/>
            </p:nvSpPr>
            <p:spPr>
              <a:xfrm flipV="1">
                <a:off x="1281" y="1139"/>
                <a:ext cx="0" cy="397"/>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227" name="直接连接符 47251"/>
              <p:cNvSpPr/>
              <p:nvPr/>
            </p:nvSpPr>
            <p:spPr>
              <a:xfrm flipV="1">
                <a:off x="39" y="1135"/>
                <a:ext cx="0" cy="242"/>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228" name="直接连接符 47252"/>
              <p:cNvSpPr/>
              <p:nvPr/>
            </p:nvSpPr>
            <p:spPr>
              <a:xfrm flipV="1">
                <a:off x="327" y="1374"/>
                <a:ext cx="183" cy="0"/>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nvGrpSpPr>
              <p:cNvPr id="46229" name="组合 47253"/>
              <p:cNvGrpSpPr/>
              <p:nvPr/>
            </p:nvGrpSpPr>
            <p:grpSpPr>
              <a:xfrm>
                <a:off x="1231" y="398"/>
                <a:ext cx="453" cy="1484"/>
                <a:chOff x="0" y="0"/>
                <a:chExt cx="453" cy="1484"/>
              </a:xfrm>
            </p:grpSpPr>
            <p:grpSp>
              <p:nvGrpSpPr>
                <p:cNvPr id="46230" name="组合 47254"/>
                <p:cNvGrpSpPr/>
                <p:nvPr/>
              </p:nvGrpSpPr>
              <p:grpSpPr>
                <a:xfrm>
                  <a:off x="49" y="1137"/>
                  <a:ext cx="404" cy="347"/>
                  <a:chOff x="0" y="0"/>
                  <a:chExt cx="439" cy="454"/>
                </a:xfrm>
              </p:grpSpPr>
              <p:sp>
                <p:nvSpPr>
                  <p:cNvPr id="46231" name="矩形 47255"/>
                  <p:cNvSpPr/>
                  <p:nvPr/>
                </p:nvSpPr>
                <p:spPr>
                  <a:xfrm>
                    <a:off x="0" y="0"/>
                    <a:ext cx="436" cy="452"/>
                  </a:xfrm>
                  <a:prstGeom prst="rect">
                    <a:avLst/>
                  </a:prstGeom>
                  <a:noFill/>
                  <a:ln w="28575"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232" name="直接连接符 47256"/>
                  <p:cNvSpPr/>
                  <p:nvPr/>
                </p:nvSpPr>
                <p:spPr>
                  <a:xfrm flipV="1">
                    <a:off x="0" y="3"/>
                    <a:ext cx="432" cy="449"/>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233" name="直接连接符 47257"/>
                  <p:cNvSpPr/>
                  <p:nvPr/>
                </p:nvSpPr>
                <p:spPr>
                  <a:xfrm>
                    <a:off x="0" y="3"/>
                    <a:ext cx="439" cy="451"/>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46234" name="组合 47258"/>
                <p:cNvGrpSpPr/>
                <p:nvPr/>
              </p:nvGrpSpPr>
              <p:grpSpPr>
                <a:xfrm>
                  <a:off x="0" y="0"/>
                  <a:ext cx="443" cy="346"/>
                  <a:chOff x="0" y="0"/>
                  <a:chExt cx="497" cy="409"/>
                </a:xfrm>
              </p:grpSpPr>
              <p:sp>
                <p:nvSpPr>
                  <p:cNvPr id="46235" name="任意多边形 47259"/>
                  <p:cNvSpPr/>
                  <p:nvPr/>
                </p:nvSpPr>
                <p:spPr>
                  <a:xfrm>
                    <a:off x="57" y="2"/>
                    <a:ext cx="350" cy="403"/>
                  </a:xfrm>
                  <a:custGeom>
                    <a:avLst/>
                    <a:gdLst/>
                    <a:ahLst/>
                    <a:cxnLst/>
                    <a:rect l="0" t="0" r="0" b="0"/>
                    <a:pathLst>
                      <a:path w="350" h="403">
                        <a:moveTo>
                          <a:pt x="350" y="210"/>
                        </a:moveTo>
                        <a:lnTo>
                          <a:pt x="350" y="23"/>
                        </a:lnTo>
                        <a:lnTo>
                          <a:pt x="342" y="9"/>
                        </a:lnTo>
                        <a:lnTo>
                          <a:pt x="330" y="0"/>
                        </a:lnTo>
                        <a:lnTo>
                          <a:pt x="41" y="0"/>
                        </a:lnTo>
                        <a:lnTo>
                          <a:pt x="21" y="7"/>
                        </a:lnTo>
                        <a:lnTo>
                          <a:pt x="9" y="13"/>
                        </a:lnTo>
                        <a:lnTo>
                          <a:pt x="1" y="24"/>
                        </a:lnTo>
                        <a:lnTo>
                          <a:pt x="0" y="403"/>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46236" name="直接连接符 47260"/>
                  <p:cNvSpPr/>
                  <p:nvPr/>
                </p:nvSpPr>
                <p:spPr>
                  <a:xfrm flipV="1">
                    <a:off x="58" y="72"/>
                    <a:ext cx="351" cy="90"/>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nvGrpSpPr>
                  <p:cNvPr id="46237" name="组合 47261"/>
                  <p:cNvGrpSpPr/>
                  <p:nvPr/>
                </p:nvGrpSpPr>
                <p:grpSpPr>
                  <a:xfrm>
                    <a:off x="66" y="0"/>
                    <a:ext cx="310" cy="150"/>
                    <a:chOff x="0" y="0"/>
                    <a:chExt cx="305" cy="160"/>
                  </a:xfrm>
                </p:grpSpPr>
                <p:sp>
                  <p:nvSpPr>
                    <p:cNvPr id="46238" name="直接连接符 47262"/>
                    <p:cNvSpPr/>
                    <p:nvPr/>
                  </p:nvSpPr>
                  <p:spPr>
                    <a:xfrm flipV="1">
                      <a:off x="0" y="4"/>
                      <a:ext cx="74" cy="75"/>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239" name="直接连接符 47263"/>
                    <p:cNvSpPr/>
                    <p:nvPr/>
                  </p:nvSpPr>
                  <p:spPr>
                    <a:xfrm flipV="1">
                      <a:off x="2" y="0"/>
                      <a:ext cx="156" cy="160"/>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240" name="直接连接符 47264"/>
                    <p:cNvSpPr/>
                    <p:nvPr/>
                  </p:nvSpPr>
                  <p:spPr>
                    <a:xfrm flipV="1">
                      <a:off x="105" y="4"/>
                      <a:ext cx="130" cy="128"/>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241" name="直接连接符 47265"/>
                    <p:cNvSpPr/>
                    <p:nvPr/>
                  </p:nvSpPr>
                  <p:spPr>
                    <a:xfrm flipV="1">
                      <a:off x="213" y="9"/>
                      <a:ext cx="92" cy="91"/>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sp>
                <p:nvSpPr>
                  <p:cNvPr id="46242" name="任意多边形 47266"/>
                  <p:cNvSpPr/>
                  <p:nvPr/>
                </p:nvSpPr>
                <p:spPr>
                  <a:xfrm>
                    <a:off x="86" y="221"/>
                    <a:ext cx="411" cy="188"/>
                  </a:xfrm>
                  <a:custGeom>
                    <a:avLst/>
                    <a:gdLst/>
                    <a:ahLst/>
                    <a:cxnLst/>
                    <a:rect l="0" t="0" r="0" b="0"/>
                    <a:pathLst>
                      <a:path w="411" h="188">
                        <a:moveTo>
                          <a:pt x="411" y="188"/>
                        </a:moveTo>
                        <a:lnTo>
                          <a:pt x="411" y="0"/>
                        </a:lnTo>
                        <a:lnTo>
                          <a:pt x="321" y="0"/>
                        </a:lnTo>
                        <a:lnTo>
                          <a:pt x="321" y="52"/>
                        </a:lnTo>
                        <a:lnTo>
                          <a:pt x="41" y="106"/>
                        </a:lnTo>
                        <a:lnTo>
                          <a:pt x="41" y="68"/>
                        </a:lnTo>
                        <a:lnTo>
                          <a:pt x="1" y="68"/>
                        </a:lnTo>
                        <a:lnTo>
                          <a:pt x="0" y="188"/>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46243" name="直接连接符 47267"/>
                  <p:cNvSpPr/>
                  <p:nvPr/>
                </p:nvSpPr>
                <p:spPr>
                  <a:xfrm>
                    <a:off x="81" y="405"/>
                    <a:ext cx="415" cy="0"/>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nvGrpSpPr>
                  <p:cNvPr id="46244" name="组合 47268"/>
                  <p:cNvGrpSpPr/>
                  <p:nvPr/>
                </p:nvGrpSpPr>
                <p:grpSpPr>
                  <a:xfrm>
                    <a:off x="92" y="229"/>
                    <a:ext cx="403" cy="174"/>
                    <a:chOff x="0" y="0"/>
                    <a:chExt cx="396" cy="185"/>
                  </a:xfrm>
                </p:grpSpPr>
                <p:sp>
                  <p:nvSpPr>
                    <p:cNvPr id="46245" name="直接连接符 47269"/>
                    <p:cNvSpPr/>
                    <p:nvPr/>
                  </p:nvSpPr>
                  <p:spPr>
                    <a:xfrm>
                      <a:off x="0" y="75"/>
                      <a:ext cx="115" cy="108"/>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246" name="直接连接符 47270"/>
                    <p:cNvSpPr/>
                    <p:nvPr/>
                  </p:nvSpPr>
                  <p:spPr>
                    <a:xfrm>
                      <a:off x="113" y="96"/>
                      <a:ext cx="81" cy="89"/>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247" name="直接连接符 47271"/>
                    <p:cNvSpPr/>
                    <p:nvPr/>
                  </p:nvSpPr>
                  <p:spPr>
                    <a:xfrm>
                      <a:off x="185" y="82"/>
                      <a:ext cx="91" cy="96"/>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248" name="直接连接符 47272"/>
                    <p:cNvSpPr/>
                    <p:nvPr/>
                  </p:nvSpPr>
                  <p:spPr>
                    <a:xfrm>
                      <a:off x="247" y="68"/>
                      <a:ext cx="120" cy="115"/>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249" name="直接连接符 47273"/>
                    <p:cNvSpPr/>
                    <p:nvPr/>
                  </p:nvSpPr>
                  <p:spPr>
                    <a:xfrm>
                      <a:off x="312" y="48"/>
                      <a:ext cx="77" cy="75"/>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250" name="直接连接符 47274"/>
                    <p:cNvSpPr/>
                    <p:nvPr/>
                  </p:nvSpPr>
                  <p:spPr>
                    <a:xfrm>
                      <a:off x="346" y="0"/>
                      <a:ext cx="50" cy="53"/>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46251" name="组合 47275"/>
                  <p:cNvGrpSpPr/>
                  <p:nvPr/>
                </p:nvGrpSpPr>
                <p:grpSpPr>
                  <a:xfrm>
                    <a:off x="0" y="86"/>
                    <a:ext cx="468" cy="236"/>
                    <a:chOff x="0" y="0"/>
                    <a:chExt cx="461" cy="252"/>
                  </a:xfrm>
                </p:grpSpPr>
                <p:sp>
                  <p:nvSpPr>
                    <p:cNvPr id="46252" name="任意多边形 47276"/>
                    <p:cNvSpPr/>
                    <p:nvPr/>
                  </p:nvSpPr>
                  <p:spPr>
                    <a:xfrm>
                      <a:off x="103" y="0"/>
                      <a:ext cx="286" cy="252"/>
                    </a:xfrm>
                    <a:custGeom>
                      <a:avLst/>
                      <a:gdLst/>
                      <a:ahLst/>
                      <a:cxnLst/>
                      <a:rect l="0" t="0" r="0" b="0"/>
                      <a:pathLst>
                        <a:path w="286" h="252">
                          <a:moveTo>
                            <a:pt x="0" y="69"/>
                          </a:moveTo>
                          <a:lnTo>
                            <a:pt x="38" y="252"/>
                          </a:lnTo>
                          <a:lnTo>
                            <a:pt x="286" y="201"/>
                          </a:lnTo>
                          <a:lnTo>
                            <a:pt x="240" y="0"/>
                          </a:lnTo>
                          <a:lnTo>
                            <a:pt x="0" y="69"/>
                          </a:lnTo>
                          <a:close/>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46253" name="直接连接符 47277"/>
                    <p:cNvSpPr/>
                    <p:nvPr/>
                  </p:nvSpPr>
                  <p:spPr>
                    <a:xfrm flipV="1">
                      <a:off x="0" y="67"/>
                      <a:ext cx="461" cy="127"/>
                    </a:xfrm>
                    <a:prstGeom prst="line">
                      <a:avLst/>
                    </a:prstGeom>
                    <a:ln w="9525" cap="flat" cmpd="sng">
                      <a:solidFill>
                        <a:schemeClr val="tx1"/>
                      </a:solidFill>
                      <a:prstDash val="lgDashDot"/>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grpSp>
          <p:grpSp>
            <p:nvGrpSpPr>
              <p:cNvPr id="46254" name="组合 47278"/>
              <p:cNvGrpSpPr/>
              <p:nvPr/>
            </p:nvGrpSpPr>
            <p:grpSpPr>
              <a:xfrm>
                <a:off x="2889" y="393"/>
                <a:ext cx="396" cy="1477"/>
                <a:chOff x="0" y="0"/>
                <a:chExt cx="396" cy="1477"/>
              </a:xfrm>
            </p:grpSpPr>
            <p:grpSp>
              <p:nvGrpSpPr>
                <p:cNvPr id="46255" name="组合 47279"/>
                <p:cNvGrpSpPr/>
                <p:nvPr/>
              </p:nvGrpSpPr>
              <p:grpSpPr>
                <a:xfrm>
                  <a:off x="0" y="1130"/>
                  <a:ext cx="391" cy="347"/>
                  <a:chOff x="0" y="0"/>
                  <a:chExt cx="439" cy="454"/>
                </a:xfrm>
              </p:grpSpPr>
              <p:sp>
                <p:nvSpPr>
                  <p:cNvPr id="46256" name="矩形 47280"/>
                  <p:cNvSpPr/>
                  <p:nvPr/>
                </p:nvSpPr>
                <p:spPr>
                  <a:xfrm>
                    <a:off x="0" y="0"/>
                    <a:ext cx="436" cy="452"/>
                  </a:xfrm>
                  <a:prstGeom prst="rect">
                    <a:avLst/>
                  </a:prstGeom>
                  <a:noFill/>
                  <a:ln w="28575"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257" name="直接连接符 47281"/>
                  <p:cNvSpPr/>
                  <p:nvPr/>
                </p:nvSpPr>
                <p:spPr>
                  <a:xfrm flipV="1">
                    <a:off x="0" y="3"/>
                    <a:ext cx="432" cy="449"/>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258" name="直接连接符 47282"/>
                  <p:cNvSpPr/>
                  <p:nvPr/>
                </p:nvSpPr>
                <p:spPr>
                  <a:xfrm>
                    <a:off x="0" y="3"/>
                    <a:ext cx="439" cy="451"/>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46259" name="组合 47283"/>
                <p:cNvGrpSpPr/>
                <p:nvPr/>
              </p:nvGrpSpPr>
              <p:grpSpPr>
                <a:xfrm>
                  <a:off x="5" y="0"/>
                  <a:ext cx="391" cy="346"/>
                  <a:chOff x="0" y="0"/>
                  <a:chExt cx="439" cy="409"/>
                </a:xfrm>
              </p:grpSpPr>
              <p:sp>
                <p:nvSpPr>
                  <p:cNvPr id="46260" name="任意多边形 47284"/>
                  <p:cNvSpPr/>
                  <p:nvPr/>
                </p:nvSpPr>
                <p:spPr>
                  <a:xfrm>
                    <a:off x="90" y="2"/>
                    <a:ext cx="349" cy="405"/>
                  </a:xfrm>
                  <a:custGeom>
                    <a:avLst/>
                    <a:gdLst/>
                    <a:ahLst/>
                    <a:cxnLst/>
                    <a:rect l="0" t="0" r="0" b="0"/>
                    <a:pathLst>
                      <a:path w="349" h="405">
                        <a:moveTo>
                          <a:pt x="0" y="210"/>
                        </a:moveTo>
                        <a:lnTo>
                          <a:pt x="0" y="23"/>
                        </a:lnTo>
                        <a:lnTo>
                          <a:pt x="8" y="9"/>
                        </a:lnTo>
                        <a:lnTo>
                          <a:pt x="20" y="0"/>
                        </a:lnTo>
                        <a:lnTo>
                          <a:pt x="309" y="0"/>
                        </a:lnTo>
                        <a:lnTo>
                          <a:pt x="329" y="7"/>
                        </a:lnTo>
                        <a:lnTo>
                          <a:pt x="341" y="13"/>
                        </a:lnTo>
                        <a:lnTo>
                          <a:pt x="349" y="24"/>
                        </a:lnTo>
                        <a:lnTo>
                          <a:pt x="348" y="405"/>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46261" name="直接连接符 47285"/>
                  <p:cNvSpPr/>
                  <p:nvPr/>
                </p:nvSpPr>
                <p:spPr>
                  <a:xfrm flipH="1" flipV="1">
                    <a:off x="88" y="72"/>
                    <a:ext cx="351" cy="90"/>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nvGrpSpPr>
                  <p:cNvPr id="46262" name="组合 47286"/>
                  <p:cNvGrpSpPr/>
                  <p:nvPr/>
                </p:nvGrpSpPr>
                <p:grpSpPr>
                  <a:xfrm flipH="1">
                    <a:off x="121" y="0"/>
                    <a:ext cx="310" cy="150"/>
                    <a:chOff x="0" y="0"/>
                    <a:chExt cx="305" cy="160"/>
                  </a:xfrm>
                </p:grpSpPr>
                <p:sp>
                  <p:nvSpPr>
                    <p:cNvPr id="46263" name="直接连接符 47287"/>
                    <p:cNvSpPr/>
                    <p:nvPr/>
                  </p:nvSpPr>
                  <p:spPr>
                    <a:xfrm flipV="1">
                      <a:off x="0" y="4"/>
                      <a:ext cx="74" cy="75"/>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264" name="直接连接符 47288"/>
                    <p:cNvSpPr/>
                    <p:nvPr/>
                  </p:nvSpPr>
                  <p:spPr>
                    <a:xfrm flipV="1">
                      <a:off x="2" y="0"/>
                      <a:ext cx="156" cy="160"/>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265" name="直接连接符 47289"/>
                    <p:cNvSpPr/>
                    <p:nvPr/>
                  </p:nvSpPr>
                  <p:spPr>
                    <a:xfrm flipV="1">
                      <a:off x="105" y="4"/>
                      <a:ext cx="130" cy="128"/>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266" name="直接连接符 47290"/>
                    <p:cNvSpPr/>
                    <p:nvPr/>
                  </p:nvSpPr>
                  <p:spPr>
                    <a:xfrm flipV="1">
                      <a:off x="213" y="9"/>
                      <a:ext cx="92" cy="91"/>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sp>
                <p:nvSpPr>
                  <p:cNvPr id="46267" name="任意多边形 47291"/>
                  <p:cNvSpPr/>
                  <p:nvPr/>
                </p:nvSpPr>
                <p:spPr>
                  <a:xfrm flipH="1">
                    <a:off x="0" y="221"/>
                    <a:ext cx="411" cy="188"/>
                  </a:xfrm>
                  <a:custGeom>
                    <a:avLst/>
                    <a:gdLst/>
                    <a:ahLst/>
                    <a:cxnLst/>
                    <a:rect l="0" t="0" r="0" b="0"/>
                    <a:pathLst>
                      <a:path w="411" h="188">
                        <a:moveTo>
                          <a:pt x="411" y="188"/>
                        </a:moveTo>
                        <a:lnTo>
                          <a:pt x="411" y="0"/>
                        </a:lnTo>
                        <a:lnTo>
                          <a:pt x="321" y="0"/>
                        </a:lnTo>
                        <a:lnTo>
                          <a:pt x="321" y="52"/>
                        </a:lnTo>
                        <a:lnTo>
                          <a:pt x="41" y="106"/>
                        </a:lnTo>
                        <a:lnTo>
                          <a:pt x="41" y="68"/>
                        </a:lnTo>
                        <a:lnTo>
                          <a:pt x="1" y="68"/>
                        </a:lnTo>
                        <a:lnTo>
                          <a:pt x="0" y="188"/>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46268" name="直接连接符 47292"/>
                  <p:cNvSpPr/>
                  <p:nvPr/>
                </p:nvSpPr>
                <p:spPr>
                  <a:xfrm flipH="1">
                    <a:off x="1" y="405"/>
                    <a:ext cx="415" cy="0"/>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nvGrpSpPr>
                  <p:cNvPr id="46269" name="组合 47293"/>
                  <p:cNvGrpSpPr/>
                  <p:nvPr/>
                </p:nvGrpSpPr>
                <p:grpSpPr>
                  <a:xfrm flipH="1">
                    <a:off x="2" y="229"/>
                    <a:ext cx="403" cy="174"/>
                    <a:chOff x="0" y="0"/>
                    <a:chExt cx="396" cy="185"/>
                  </a:xfrm>
                </p:grpSpPr>
                <p:sp>
                  <p:nvSpPr>
                    <p:cNvPr id="46270" name="直接连接符 47294"/>
                    <p:cNvSpPr/>
                    <p:nvPr/>
                  </p:nvSpPr>
                  <p:spPr>
                    <a:xfrm>
                      <a:off x="0" y="75"/>
                      <a:ext cx="115" cy="108"/>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271" name="直接连接符 47295"/>
                    <p:cNvSpPr/>
                    <p:nvPr/>
                  </p:nvSpPr>
                  <p:spPr>
                    <a:xfrm>
                      <a:off x="113" y="96"/>
                      <a:ext cx="81" cy="89"/>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272" name="直接连接符 47296"/>
                    <p:cNvSpPr/>
                    <p:nvPr/>
                  </p:nvSpPr>
                  <p:spPr>
                    <a:xfrm>
                      <a:off x="185" y="82"/>
                      <a:ext cx="91" cy="96"/>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273" name="直接连接符 47297"/>
                    <p:cNvSpPr/>
                    <p:nvPr/>
                  </p:nvSpPr>
                  <p:spPr>
                    <a:xfrm>
                      <a:off x="247" y="68"/>
                      <a:ext cx="120" cy="115"/>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274" name="直接连接符 47298"/>
                    <p:cNvSpPr/>
                    <p:nvPr/>
                  </p:nvSpPr>
                  <p:spPr>
                    <a:xfrm>
                      <a:off x="312" y="48"/>
                      <a:ext cx="77" cy="75"/>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275" name="直接连接符 47299"/>
                    <p:cNvSpPr/>
                    <p:nvPr/>
                  </p:nvSpPr>
                  <p:spPr>
                    <a:xfrm>
                      <a:off x="346" y="0"/>
                      <a:ext cx="50" cy="53"/>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grpSp>
          <p:grpSp>
            <p:nvGrpSpPr>
              <p:cNvPr id="46276" name="组合 47300"/>
              <p:cNvGrpSpPr/>
              <p:nvPr/>
            </p:nvGrpSpPr>
            <p:grpSpPr>
              <a:xfrm flipH="1">
                <a:off x="2917" y="465"/>
                <a:ext cx="417" cy="200"/>
                <a:chOff x="0" y="0"/>
                <a:chExt cx="461" cy="252"/>
              </a:xfrm>
            </p:grpSpPr>
            <p:sp>
              <p:nvSpPr>
                <p:cNvPr id="46277" name="任意多边形 47301"/>
                <p:cNvSpPr/>
                <p:nvPr/>
              </p:nvSpPr>
              <p:spPr>
                <a:xfrm>
                  <a:off x="103" y="0"/>
                  <a:ext cx="286" cy="252"/>
                </a:xfrm>
                <a:custGeom>
                  <a:avLst/>
                  <a:gdLst/>
                  <a:ahLst/>
                  <a:cxnLst/>
                  <a:rect l="0" t="0" r="0" b="0"/>
                  <a:pathLst>
                    <a:path w="286" h="252">
                      <a:moveTo>
                        <a:pt x="0" y="69"/>
                      </a:moveTo>
                      <a:lnTo>
                        <a:pt x="38" y="252"/>
                      </a:lnTo>
                      <a:lnTo>
                        <a:pt x="286" y="201"/>
                      </a:lnTo>
                      <a:lnTo>
                        <a:pt x="240" y="0"/>
                      </a:lnTo>
                      <a:lnTo>
                        <a:pt x="0" y="69"/>
                      </a:lnTo>
                      <a:close/>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46278" name="直接连接符 47302"/>
                <p:cNvSpPr/>
                <p:nvPr/>
              </p:nvSpPr>
              <p:spPr>
                <a:xfrm flipV="1">
                  <a:off x="0" y="67"/>
                  <a:ext cx="461" cy="127"/>
                </a:xfrm>
                <a:prstGeom prst="line">
                  <a:avLst/>
                </a:prstGeom>
                <a:ln w="9525" cap="flat" cmpd="sng">
                  <a:solidFill>
                    <a:schemeClr val="tx1"/>
                  </a:solidFill>
                  <a:prstDash val="lgDashDot"/>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46279" name="组合 47303"/>
              <p:cNvGrpSpPr/>
              <p:nvPr/>
            </p:nvGrpSpPr>
            <p:grpSpPr>
              <a:xfrm>
                <a:off x="2583" y="635"/>
                <a:ext cx="738" cy="500"/>
                <a:chOff x="0" y="0"/>
                <a:chExt cx="738" cy="500"/>
              </a:xfrm>
            </p:grpSpPr>
            <p:sp>
              <p:nvSpPr>
                <p:cNvPr id="46280" name="直接连接符 47304"/>
                <p:cNvSpPr/>
                <p:nvPr/>
              </p:nvSpPr>
              <p:spPr>
                <a:xfrm flipH="1">
                  <a:off x="699" y="104"/>
                  <a:ext cx="0" cy="396"/>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281" name="任意多边形 47305"/>
                <p:cNvSpPr/>
                <p:nvPr/>
              </p:nvSpPr>
              <p:spPr>
                <a:xfrm flipH="1">
                  <a:off x="699" y="106"/>
                  <a:ext cx="39" cy="394"/>
                </a:xfrm>
                <a:custGeom>
                  <a:avLst/>
                  <a:gdLst/>
                  <a:ahLst/>
                  <a:cxnLst/>
                  <a:rect l="0" t="0" r="0" b="0"/>
                  <a:pathLst>
                    <a:path w="44" h="466">
                      <a:moveTo>
                        <a:pt x="44" y="0"/>
                      </a:moveTo>
                      <a:lnTo>
                        <a:pt x="0" y="29"/>
                      </a:lnTo>
                      <a:lnTo>
                        <a:pt x="0" y="466"/>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46282" name="任意多边形 47306"/>
                <p:cNvSpPr/>
                <p:nvPr/>
              </p:nvSpPr>
              <p:spPr>
                <a:xfrm>
                  <a:off x="0" y="0"/>
                  <a:ext cx="699" cy="107"/>
                </a:xfrm>
                <a:custGeom>
                  <a:avLst/>
                  <a:gdLst/>
                  <a:ahLst/>
                  <a:cxnLst/>
                  <a:rect l="0" t="0" r="0" b="0"/>
                  <a:pathLst>
                    <a:path w="783" h="126">
                      <a:moveTo>
                        <a:pt x="783" y="124"/>
                      </a:moveTo>
                      <a:lnTo>
                        <a:pt x="335" y="126"/>
                      </a:lnTo>
                      <a:lnTo>
                        <a:pt x="335" y="52"/>
                      </a:lnTo>
                      <a:lnTo>
                        <a:pt x="195" y="53"/>
                      </a:lnTo>
                      <a:lnTo>
                        <a:pt x="195" y="0"/>
                      </a:lnTo>
                      <a:lnTo>
                        <a:pt x="0" y="0"/>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46283" name="直接连接符 47307"/>
                <p:cNvSpPr/>
                <p:nvPr/>
              </p:nvSpPr>
              <p:spPr>
                <a:xfrm>
                  <a:off x="174" y="42"/>
                  <a:ext cx="0" cy="457"/>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46284" name="组合 47308"/>
              <p:cNvGrpSpPr/>
              <p:nvPr/>
            </p:nvGrpSpPr>
            <p:grpSpPr>
              <a:xfrm>
                <a:off x="2584" y="1129"/>
                <a:ext cx="738" cy="500"/>
                <a:chOff x="0" y="0"/>
                <a:chExt cx="738" cy="500"/>
              </a:xfrm>
            </p:grpSpPr>
            <p:sp>
              <p:nvSpPr>
                <p:cNvPr id="46285" name="直接连接符 47309"/>
                <p:cNvSpPr/>
                <p:nvPr/>
              </p:nvSpPr>
              <p:spPr>
                <a:xfrm flipH="1" flipV="1">
                  <a:off x="699" y="0"/>
                  <a:ext cx="0" cy="396"/>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286" name="任意多边形 47310"/>
                <p:cNvSpPr/>
                <p:nvPr/>
              </p:nvSpPr>
              <p:spPr>
                <a:xfrm flipH="1" flipV="1">
                  <a:off x="699" y="0"/>
                  <a:ext cx="39" cy="394"/>
                </a:xfrm>
                <a:custGeom>
                  <a:avLst/>
                  <a:gdLst/>
                  <a:ahLst/>
                  <a:cxnLst/>
                  <a:rect l="0" t="0" r="0" b="0"/>
                  <a:pathLst>
                    <a:path w="44" h="466">
                      <a:moveTo>
                        <a:pt x="44" y="0"/>
                      </a:moveTo>
                      <a:lnTo>
                        <a:pt x="0" y="29"/>
                      </a:lnTo>
                      <a:lnTo>
                        <a:pt x="0" y="466"/>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46287" name="任意多边形 47311"/>
                <p:cNvSpPr/>
                <p:nvPr/>
              </p:nvSpPr>
              <p:spPr>
                <a:xfrm flipV="1">
                  <a:off x="0" y="393"/>
                  <a:ext cx="699" cy="107"/>
                </a:xfrm>
                <a:custGeom>
                  <a:avLst/>
                  <a:gdLst/>
                  <a:ahLst/>
                  <a:cxnLst/>
                  <a:rect l="0" t="0" r="0" b="0"/>
                  <a:pathLst>
                    <a:path w="783" h="126">
                      <a:moveTo>
                        <a:pt x="783" y="124"/>
                      </a:moveTo>
                      <a:lnTo>
                        <a:pt x="335" y="126"/>
                      </a:lnTo>
                      <a:lnTo>
                        <a:pt x="335" y="52"/>
                      </a:lnTo>
                      <a:lnTo>
                        <a:pt x="195" y="53"/>
                      </a:lnTo>
                      <a:lnTo>
                        <a:pt x="195" y="0"/>
                      </a:lnTo>
                      <a:lnTo>
                        <a:pt x="0" y="0"/>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46288" name="直接连接符 47312"/>
                <p:cNvSpPr/>
                <p:nvPr/>
              </p:nvSpPr>
              <p:spPr>
                <a:xfrm flipV="1">
                  <a:off x="174" y="1"/>
                  <a:ext cx="0" cy="457"/>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46289" name="组合 47313"/>
              <p:cNvGrpSpPr/>
              <p:nvPr/>
            </p:nvGrpSpPr>
            <p:grpSpPr>
              <a:xfrm>
                <a:off x="1982" y="746"/>
                <a:ext cx="599" cy="716"/>
                <a:chOff x="0" y="0"/>
                <a:chExt cx="599" cy="716"/>
              </a:xfrm>
            </p:grpSpPr>
            <p:sp>
              <p:nvSpPr>
                <p:cNvPr id="46290" name="直接连接符 47314"/>
                <p:cNvSpPr/>
                <p:nvPr/>
              </p:nvSpPr>
              <p:spPr>
                <a:xfrm>
                  <a:off x="0" y="0"/>
                  <a:ext cx="599" cy="545"/>
                </a:xfrm>
                <a:prstGeom prst="line">
                  <a:avLst/>
                </a:prstGeom>
                <a:ln w="1905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291" name="直接连接符 47315"/>
                <p:cNvSpPr/>
                <p:nvPr/>
              </p:nvSpPr>
              <p:spPr>
                <a:xfrm>
                  <a:off x="0" y="88"/>
                  <a:ext cx="599" cy="544"/>
                </a:xfrm>
                <a:prstGeom prst="line">
                  <a:avLst/>
                </a:prstGeom>
                <a:ln w="1905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292" name="直接连接符 47316"/>
                <p:cNvSpPr/>
                <p:nvPr/>
              </p:nvSpPr>
              <p:spPr>
                <a:xfrm>
                  <a:off x="0" y="171"/>
                  <a:ext cx="599" cy="545"/>
                </a:xfrm>
                <a:prstGeom prst="line">
                  <a:avLst/>
                </a:prstGeom>
                <a:ln w="1905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sp>
            <p:nvSpPr>
              <p:cNvPr id="46293" name="任意多边形 47317"/>
              <p:cNvSpPr/>
              <p:nvPr/>
            </p:nvSpPr>
            <p:spPr>
              <a:xfrm>
                <a:off x="2762" y="473"/>
                <a:ext cx="131" cy="268"/>
              </a:xfrm>
              <a:custGeom>
                <a:avLst/>
                <a:gdLst/>
                <a:ahLst/>
                <a:cxnLst/>
                <a:rect l="0" t="0" r="0" b="0"/>
                <a:pathLst>
                  <a:path w="147" h="317">
                    <a:moveTo>
                      <a:pt x="147" y="315"/>
                    </a:moveTo>
                    <a:lnTo>
                      <a:pt x="147" y="216"/>
                    </a:lnTo>
                    <a:lnTo>
                      <a:pt x="89" y="216"/>
                    </a:lnTo>
                    <a:lnTo>
                      <a:pt x="89" y="0"/>
                    </a:lnTo>
                    <a:lnTo>
                      <a:pt x="0" y="0"/>
                    </a:lnTo>
                    <a:lnTo>
                      <a:pt x="0" y="317"/>
                    </a:lnTo>
                    <a:lnTo>
                      <a:pt x="147" y="315"/>
                    </a:lnTo>
                    <a:close/>
                  </a:path>
                </a:pathLst>
              </a:custGeom>
              <a:pattFill prst="wdUpDiag">
                <a:fgClr>
                  <a:schemeClr val="tx1"/>
                </a:fgClr>
                <a:bgClr>
                  <a:srgbClr val="FFFFFF"/>
                </a:bgClr>
              </a:pattFill>
              <a:ln w="28575" cap="flat" cmpd="sng">
                <a:solidFill>
                  <a:schemeClr val="tx1"/>
                </a:solidFill>
                <a:prstDash val="solid"/>
                <a:round/>
                <a:headEnd type="none" w="med" len="med"/>
                <a:tailEnd type="none" w="med" len="med"/>
              </a:ln>
            </p:spPr>
            <p:txBody>
              <a:bodyPr/>
              <a:lstStyle/>
              <a:p>
                <a:endParaRPr lang="zh-CN" altLang="en-US"/>
              </a:p>
            </p:txBody>
          </p:sp>
          <p:sp>
            <p:nvSpPr>
              <p:cNvPr id="46294" name="任意多边形 47318"/>
              <p:cNvSpPr/>
              <p:nvPr/>
            </p:nvSpPr>
            <p:spPr>
              <a:xfrm flipV="1">
                <a:off x="2756" y="1522"/>
                <a:ext cx="131" cy="268"/>
              </a:xfrm>
              <a:custGeom>
                <a:avLst/>
                <a:gdLst/>
                <a:ahLst/>
                <a:cxnLst/>
                <a:rect l="0" t="0" r="0" b="0"/>
                <a:pathLst>
                  <a:path w="147" h="317">
                    <a:moveTo>
                      <a:pt x="147" y="315"/>
                    </a:moveTo>
                    <a:lnTo>
                      <a:pt x="147" y="216"/>
                    </a:lnTo>
                    <a:lnTo>
                      <a:pt x="89" y="216"/>
                    </a:lnTo>
                    <a:lnTo>
                      <a:pt x="89" y="0"/>
                    </a:lnTo>
                    <a:lnTo>
                      <a:pt x="0" y="0"/>
                    </a:lnTo>
                    <a:lnTo>
                      <a:pt x="0" y="317"/>
                    </a:lnTo>
                    <a:lnTo>
                      <a:pt x="147" y="315"/>
                    </a:lnTo>
                    <a:close/>
                  </a:path>
                </a:pathLst>
              </a:custGeom>
              <a:pattFill prst="wdUpDiag">
                <a:fgClr>
                  <a:schemeClr val="tx1"/>
                </a:fgClr>
                <a:bgClr>
                  <a:srgbClr val="FFFFFF"/>
                </a:bgClr>
              </a:pattFill>
              <a:ln w="28575" cap="flat" cmpd="sng">
                <a:solidFill>
                  <a:schemeClr val="tx1"/>
                </a:solidFill>
                <a:prstDash val="solid"/>
                <a:round/>
                <a:headEnd type="none" w="med" len="med"/>
                <a:tailEnd type="none" w="med" len="med"/>
              </a:ln>
            </p:spPr>
            <p:txBody>
              <a:bodyPr/>
              <a:lstStyle/>
              <a:p>
                <a:endParaRPr lang="zh-CN" altLang="en-US"/>
              </a:p>
            </p:txBody>
          </p:sp>
          <p:grpSp>
            <p:nvGrpSpPr>
              <p:cNvPr id="46295" name="组合 47319"/>
              <p:cNvGrpSpPr/>
              <p:nvPr/>
            </p:nvGrpSpPr>
            <p:grpSpPr>
              <a:xfrm>
                <a:off x="690" y="48"/>
                <a:ext cx="849" cy="190"/>
                <a:chOff x="0" y="0"/>
                <a:chExt cx="849" cy="190"/>
              </a:xfrm>
            </p:grpSpPr>
            <p:grpSp>
              <p:nvGrpSpPr>
                <p:cNvPr id="46296" name="组合 47320"/>
                <p:cNvGrpSpPr/>
                <p:nvPr/>
              </p:nvGrpSpPr>
              <p:grpSpPr>
                <a:xfrm>
                  <a:off x="103" y="40"/>
                  <a:ext cx="632" cy="100"/>
                  <a:chOff x="0" y="0"/>
                  <a:chExt cx="632" cy="112"/>
                </a:xfrm>
              </p:grpSpPr>
              <p:sp useBgFill="1">
                <p:nvSpPr>
                  <p:cNvPr id="46297" name="矩形 47321"/>
                  <p:cNvSpPr/>
                  <p:nvPr/>
                </p:nvSpPr>
                <p:spPr>
                  <a:xfrm>
                    <a:off x="0" y="0"/>
                    <a:ext cx="160" cy="112"/>
                  </a:xfrm>
                  <a:prstGeom prst="rect">
                    <a:avLst/>
                  </a:prstGeom>
                  <a:ln w="9525">
                    <a:noFill/>
                  </a:ln>
                </p:spPr>
                <p:txBody>
                  <a:bodyPr anchor="t"/>
                  <a:lstStyle/>
                  <a:p>
                    <a:endParaRPr lang="zh-CN" altLang="en-US">
                      <a:latin typeface="Times New Roman" panose="02020603050405020304" pitchFamily="2" charset="0"/>
                      <a:ea typeface="宋体" panose="02010600030101010101" pitchFamily="2" charset="-122"/>
                    </a:endParaRPr>
                  </a:p>
                </p:txBody>
              </p:sp>
              <p:sp useBgFill="1">
                <p:nvSpPr>
                  <p:cNvPr id="46298" name="矩形 47322"/>
                  <p:cNvSpPr/>
                  <p:nvPr/>
                </p:nvSpPr>
                <p:spPr>
                  <a:xfrm>
                    <a:off x="162" y="10"/>
                    <a:ext cx="470" cy="94"/>
                  </a:xfrm>
                  <a:prstGeom prst="rect">
                    <a:avLst/>
                  </a:prstGeom>
                  <a:ln w="9525">
                    <a:noFill/>
                  </a:ln>
                </p:spPr>
                <p:txBody>
                  <a:bodyPr anchor="t"/>
                  <a:lstStyle/>
                  <a:p>
                    <a:endParaRPr lang="zh-CN" altLang="en-US">
                      <a:latin typeface="Times New Roman" panose="02020603050405020304" pitchFamily="2" charset="0"/>
                      <a:ea typeface="宋体" panose="02010600030101010101" pitchFamily="2" charset="-122"/>
                    </a:endParaRPr>
                  </a:p>
                </p:txBody>
              </p:sp>
            </p:grpSp>
            <p:sp>
              <p:nvSpPr>
                <p:cNvPr id="46299" name="直接连接符 47323"/>
                <p:cNvSpPr/>
                <p:nvPr/>
              </p:nvSpPr>
              <p:spPr>
                <a:xfrm rot="5400000" flipV="1">
                  <a:off x="75" y="-24"/>
                  <a:ext cx="0" cy="51"/>
                </a:xfrm>
                <a:prstGeom prst="line">
                  <a:avLst/>
                </a:prstGeom>
                <a:ln w="1905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300" name="直接连接符 47324"/>
                <p:cNvSpPr/>
                <p:nvPr/>
              </p:nvSpPr>
              <p:spPr>
                <a:xfrm rot="5400000" flipV="1">
                  <a:off x="79" y="162"/>
                  <a:ext cx="0" cy="56"/>
                </a:xfrm>
                <a:prstGeom prst="line">
                  <a:avLst/>
                </a:prstGeom>
                <a:ln w="1905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nvGrpSpPr>
                <p:cNvPr id="46301" name="组合 47325"/>
                <p:cNvGrpSpPr/>
                <p:nvPr/>
              </p:nvGrpSpPr>
              <p:grpSpPr>
                <a:xfrm>
                  <a:off x="53" y="43"/>
                  <a:ext cx="215" cy="100"/>
                  <a:chOff x="0" y="0"/>
                  <a:chExt cx="322" cy="130"/>
                </a:xfrm>
              </p:grpSpPr>
              <p:sp>
                <p:nvSpPr>
                  <p:cNvPr id="46302" name="直接连接符 47326"/>
                  <p:cNvSpPr/>
                  <p:nvPr/>
                </p:nvSpPr>
                <p:spPr>
                  <a:xfrm rot="5400000" flipV="1">
                    <a:off x="253" y="65"/>
                    <a:ext cx="130" cy="0"/>
                  </a:xfrm>
                  <a:prstGeom prst="line">
                    <a:avLst/>
                  </a:prstGeom>
                  <a:ln w="1905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303" name="直接连接符 47327"/>
                  <p:cNvSpPr/>
                  <p:nvPr/>
                </p:nvSpPr>
                <p:spPr>
                  <a:xfrm rot="5400000" flipV="1">
                    <a:off x="162" y="-33"/>
                    <a:ext cx="0" cy="320"/>
                  </a:xfrm>
                  <a:prstGeom prst="line">
                    <a:avLst/>
                  </a:prstGeom>
                  <a:ln w="1905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304" name="直接连接符 47328"/>
                  <p:cNvSpPr/>
                  <p:nvPr/>
                </p:nvSpPr>
                <p:spPr>
                  <a:xfrm rot="5400000" flipV="1">
                    <a:off x="160" y="-157"/>
                    <a:ext cx="0" cy="321"/>
                  </a:xfrm>
                  <a:prstGeom prst="line">
                    <a:avLst/>
                  </a:prstGeom>
                  <a:ln w="1905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sp>
              <p:nvSpPr>
                <p:cNvPr id="46305" name="直接连接符 47329"/>
                <p:cNvSpPr/>
                <p:nvPr/>
              </p:nvSpPr>
              <p:spPr>
                <a:xfrm rot="5400000" flipV="1">
                  <a:off x="-43" y="88"/>
                  <a:ext cx="159" cy="0"/>
                </a:xfrm>
                <a:prstGeom prst="line">
                  <a:avLst/>
                </a:prstGeom>
                <a:ln w="1905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306" name="任意多边形 47330"/>
                <p:cNvSpPr/>
                <p:nvPr/>
              </p:nvSpPr>
              <p:spPr>
                <a:xfrm rot="5400000" flipV="1">
                  <a:off x="-46" y="76"/>
                  <a:ext cx="190" cy="23"/>
                </a:xfrm>
                <a:custGeom>
                  <a:avLst/>
                  <a:gdLst/>
                  <a:ahLst/>
                  <a:cxnLst/>
                  <a:rect l="0" t="0" r="0" b="0"/>
                  <a:pathLst>
                    <a:path w="318" h="32">
                      <a:moveTo>
                        <a:pt x="0" y="32"/>
                      </a:moveTo>
                      <a:cubicBezTo>
                        <a:pt x="9" y="18"/>
                        <a:pt x="18" y="4"/>
                        <a:pt x="30" y="2"/>
                      </a:cubicBezTo>
                      <a:cubicBezTo>
                        <a:pt x="42" y="0"/>
                        <a:pt x="51" y="22"/>
                        <a:pt x="72" y="23"/>
                      </a:cubicBezTo>
                      <a:cubicBezTo>
                        <a:pt x="93" y="24"/>
                        <a:pt x="129" y="7"/>
                        <a:pt x="156" y="8"/>
                      </a:cubicBezTo>
                      <a:cubicBezTo>
                        <a:pt x="183" y="9"/>
                        <a:pt x="215" y="30"/>
                        <a:pt x="237" y="29"/>
                      </a:cubicBezTo>
                      <a:cubicBezTo>
                        <a:pt x="259" y="28"/>
                        <a:pt x="275" y="3"/>
                        <a:pt x="288" y="2"/>
                      </a:cubicBezTo>
                      <a:cubicBezTo>
                        <a:pt x="301" y="1"/>
                        <a:pt x="309" y="10"/>
                        <a:pt x="318" y="20"/>
                      </a:cubicBezTo>
                    </a:path>
                  </a:pathLst>
                </a:custGeom>
                <a:noFill/>
                <a:ln w="19050" cap="flat" cmpd="sng">
                  <a:solidFill>
                    <a:schemeClr val="tx1"/>
                  </a:solidFill>
                  <a:prstDash val="solid"/>
                  <a:round/>
                  <a:headEnd type="none" w="med" len="med"/>
                  <a:tailEnd type="none" w="med" len="med"/>
                </a:ln>
              </p:spPr>
              <p:txBody>
                <a:bodyPr/>
                <a:lstStyle/>
                <a:p>
                  <a:endParaRPr lang="zh-CN" altLang="en-US"/>
                </a:p>
              </p:txBody>
            </p:sp>
            <p:sp>
              <p:nvSpPr>
                <p:cNvPr id="46307" name="直接连接符 47331"/>
                <p:cNvSpPr/>
                <p:nvPr/>
              </p:nvSpPr>
              <p:spPr>
                <a:xfrm rot="5400000" flipH="1" flipV="1">
                  <a:off x="657" y="119"/>
                  <a:ext cx="14" cy="26"/>
                </a:xfrm>
                <a:prstGeom prst="line">
                  <a:avLst/>
                </a:prstGeom>
                <a:ln w="1905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308" name="直接连接符 47332"/>
                <p:cNvSpPr/>
                <p:nvPr/>
              </p:nvSpPr>
              <p:spPr>
                <a:xfrm rot="5400000" flipV="1">
                  <a:off x="640" y="91"/>
                  <a:ext cx="57" cy="0"/>
                </a:xfrm>
                <a:prstGeom prst="line">
                  <a:avLst/>
                </a:prstGeom>
                <a:ln w="1905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309" name="直接连接符 47333"/>
                <p:cNvSpPr/>
                <p:nvPr/>
              </p:nvSpPr>
              <p:spPr>
                <a:xfrm rot="5400000" flipV="1">
                  <a:off x="647" y="42"/>
                  <a:ext cx="17" cy="26"/>
                </a:xfrm>
                <a:prstGeom prst="line">
                  <a:avLst/>
                </a:prstGeom>
                <a:ln w="1905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310" name="直接连接符 47334"/>
                <p:cNvSpPr/>
                <p:nvPr/>
              </p:nvSpPr>
              <p:spPr>
                <a:xfrm rot="5400000" flipV="1">
                  <a:off x="617" y="99"/>
                  <a:ext cx="80" cy="0"/>
                </a:xfrm>
                <a:prstGeom prst="line">
                  <a:avLst/>
                </a:prstGeom>
                <a:ln w="1905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311" name="直接连接符 47335"/>
                <p:cNvSpPr/>
                <p:nvPr/>
              </p:nvSpPr>
              <p:spPr>
                <a:xfrm rot="5400000" flipV="1">
                  <a:off x="461" y="-144"/>
                  <a:ext cx="0" cy="388"/>
                </a:xfrm>
                <a:prstGeom prst="line">
                  <a:avLst/>
                </a:prstGeom>
                <a:ln w="1905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312" name="直接连接符 47336"/>
                <p:cNvSpPr/>
                <p:nvPr/>
              </p:nvSpPr>
              <p:spPr>
                <a:xfrm rot="5400000" flipH="1" flipV="1">
                  <a:off x="461" y="-127"/>
                  <a:ext cx="0" cy="388"/>
                </a:xfrm>
                <a:prstGeom prst="line">
                  <a:avLst/>
                </a:prstGeom>
                <a:ln w="952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313" name="直接连接符 47337"/>
                <p:cNvSpPr/>
                <p:nvPr/>
              </p:nvSpPr>
              <p:spPr>
                <a:xfrm rot="5400000" flipH="1" flipV="1">
                  <a:off x="447" y="-67"/>
                  <a:ext cx="0" cy="383"/>
                </a:xfrm>
                <a:prstGeom prst="line">
                  <a:avLst/>
                </a:prstGeom>
                <a:ln w="952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314" name="直接连接符 47338"/>
                <p:cNvSpPr/>
                <p:nvPr/>
              </p:nvSpPr>
              <p:spPr>
                <a:xfrm rot="5400000" flipV="1">
                  <a:off x="11" y="96"/>
                  <a:ext cx="188" cy="0"/>
                </a:xfrm>
                <a:prstGeom prst="line">
                  <a:avLst/>
                </a:prstGeom>
                <a:ln w="1905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315" name="直接连接符 47339"/>
                <p:cNvSpPr/>
                <p:nvPr/>
              </p:nvSpPr>
              <p:spPr>
                <a:xfrm rot="5400000" flipV="1">
                  <a:off x="424" y="-328"/>
                  <a:ext cx="0" cy="849"/>
                </a:xfrm>
                <a:prstGeom prst="line">
                  <a:avLst/>
                </a:prstGeom>
                <a:ln w="12700" cap="flat" cmpd="sng">
                  <a:solidFill>
                    <a:schemeClr val="tx1"/>
                  </a:solidFill>
                  <a:prstDash val="lgDashDot"/>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nvGrpSpPr>
                <p:cNvPr id="46316" name="组合 47340"/>
                <p:cNvGrpSpPr/>
                <p:nvPr/>
              </p:nvGrpSpPr>
              <p:grpSpPr>
                <a:xfrm>
                  <a:off x="656" y="48"/>
                  <a:ext cx="124" cy="91"/>
                  <a:chOff x="0" y="0"/>
                  <a:chExt cx="124" cy="91"/>
                </a:xfrm>
              </p:grpSpPr>
              <p:sp>
                <p:nvSpPr>
                  <p:cNvPr id="46317" name="直接连接符 47341"/>
                  <p:cNvSpPr/>
                  <p:nvPr/>
                </p:nvSpPr>
                <p:spPr>
                  <a:xfrm>
                    <a:off x="19" y="17"/>
                    <a:ext cx="68" cy="0"/>
                  </a:xfrm>
                  <a:prstGeom prst="line">
                    <a:avLst/>
                  </a:prstGeom>
                  <a:ln w="1905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318" name="直接连接符 47342"/>
                  <p:cNvSpPr/>
                  <p:nvPr/>
                </p:nvSpPr>
                <p:spPr>
                  <a:xfrm>
                    <a:off x="21" y="75"/>
                    <a:ext cx="68" cy="0"/>
                  </a:xfrm>
                  <a:prstGeom prst="line">
                    <a:avLst/>
                  </a:prstGeom>
                  <a:ln w="1905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319" name="直接连接符 47343"/>
                  <p:cNvSpPr/>
                  <p:nvPr/>
                </p:nvSpPr>
                <p:spPr>
                  <a:xfrm>
                    <a:off x="0" y="90"/>
                    <a:ext cx="83" cy="0"/>
                  </a:xfrm>
                  <a:prstGeom prst="line">
                    <a:avLst/>
                  </a:prstGeom>
                  <a:ln w="952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320" name="直接连接符 47344"/>
                  <p:cNvSpPr/>
                  <p:nvPr/>
                </p:nvSpPr>
                <p:spPr>
                  <a:xfrm>
                    <a:off x="4" y="5"/>
                    <a:ext cx="80" cy="0"/>
                  </a:xfrm>
                  <a:prstGeom prst="line">
                    <a:avLst/>
                  </a:prstGeom>
                  <a:ln w="952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321" name="直接连接符 47345"/>
                  <p:cNvSpPr/>
                  <p:nvPr/>
                </p:nvSpPr>
                <p:spPr>
                  <a:xfrm flipV="1">
                    <a:off x="86" y="0"/>
                    <a:ext cx="0" cy="91"/>
                  </a:xfrm>
                  <a:prstGeom prst="line">
                    <a:avLst/>
                  </a:prstGeom>
                  <a:ln w="1905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322" name="任意多边形 47346"/>
                  <p:cNvSpPr/>
                  <p:nvPr/>
                </p:nvSpPr>
                <p:spPr>
                  <a:xfrm>
                    <a:off x="84" y="2"/>
                    <a:ext cx="40" cy="86"/>
                  </a:xfrm>
                  <a:custGeom>
                    <a:avLst/>
                    <a:gdLst/>
                    <a:ahLst/>
                    <a:cxnLst/>
                    <a:rect l="0" t="0" r="0" b="0"/>
                    <a:pathLst>
                      <a:path w="45" h="110">
                        <a:moveTo>
                          <a:pt x="0" y="110"/>
                        </a:moveTo>
                        <a:lnTo>
                          <a:pt x="45" y="54"/>
                        </a:lnTo>
                        <a:lnTo>
                          <a:pt x="0" y="0"/>
                        </a:lnTo>
                      </a:path>
                    </a:pathLst>
                  </a:custGeom>
                  <a:noFill/>
                  <a:ln w="19050" cap="flat" cmpd="sng">
                    <a:solidFill>
                      <a:schemeClr val="tx1"/>
                    </a:solidFill>
                    <a:prstDash val="solid"/>
                    <a:round/>
                    <a:headEnd type="none" w="med" len="med"/>
                    <a:tailEnd type="none" w="med" len="med"/>
                  </a:ln>
                </p:spPr>
                <p:txBody>
                  <a:bodyPr/>
                  <a:lstStyle/>
                  <a:p>
                    <a:endParaRPr lang="zh-CN" altLang="en-US"/>
                  </a:p>
                </p:txBody>
              </p:sp>
            </p:grpSp>
            <p:sp>
              <p:nvSpPr>
                <p:cNvPr id="46323" name="直接连接符 47347"/>
                <p:cNvSpPr/>
                <p:nvPr/>
              </p:nvSpPr>
              <p:spPr>
                <a:xfrm rot="5400000" flipV="1">
                  <a:off x="460" y="-55"/>
                  <a:ext cx="0" cy="388"/>
                </a:xfrm>
                <a:prstGeom prst="line">
                  <a:avLst/>
                </a:prstGeom>
                <a:ln w="1905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46324" name="组合 47348"/>
              <p:cNvGrpSpPr/>
              <p:nvPr/>
            </p:nvGrpSpPr>
            <p:grpSpPr>
              <a:xfrm>
                <a:off x="0" y="819"/>
                <a:ext cx="1284" cy="632"/>
                <a:chOff x="0" y="0"/>
                <a:chExt cx="1284" cy="632"/>
              </a:xfrm>
            </p:grpSpPr>
            <p:grpSp>
              <p:nvGrpSpPr>
                <p:cNvPr id="46325" name="组合 47349"/>
                <p:cNvGrpSpPr/>
                <p:nvPr/>
              </p:nvGrpSpPr>
              <p:grpSpPr>
                <a:xfrm>
                  <a:off x="308" y="11"/>
                  <a:ext cx="25" cy="612"/>
                  <a:chOff x="0" y="0"/>
                  <a:chExt cx="24" cy="636"/>
                </a:xfrm>
              </p:grpSpPr>
              <p:sp>
                <p:nvSpPr>
                  <p:cNvPr id="46326" name="直接连接符 47350"/>
                  <p:cNvSpPr/>
                  <p:nvPr/>
                </p:nvSpPr>
                <p:spPr>
                  <a:xfrm>
                    <a:off x="0" y="3"/>
                    <a:ext cx="0" cy="633"/>
                  </a:xfrm>
                  <a:prstGeom prst="line">
                    <a:avLst/>
                  </a:prstGeom>
                  <a:ln w="12700" cap="flat" cmpd="sng">
                    <a:solidFill>
                      <a:schemeClr val="tx1"/>
                    </a:solidFill>
                    <a:prstDash val="lgDashDot"/>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327" name="直接连接符 47351"/>
                  <p:cNvSpPr/>
                  <p:nvPr/>
                </p:nvSpPr>
                <p:spPr>
                  <a:xfrm>
                    <a:off x="24" y="0"/>
                    <a:ext cx="0" cy="633"/>
                  </a:xfrm>
                  <a:prstGeom prst="line">
                    <a:avLst/>
                  </a:prstGeom>
                  <a:ln w="12700" cap="flat" cmpd="sng">
                    <a:solidFill>
                      <a:schemeClr val="tx1"/>
                    </a:solidFill>
                    <a:prstDash val="lgDashDot"/>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sp>
              <p:nvSpPr>
                <p:cNvPr id="46328" name="直接连接符 47352"/>
                <p:cNvSpPr/>
                <p:nvPr/>
              </p:nvSpPr>
              <p:spPr>
                <a:xfrm>
                  <a:off x="39" y="74"/>
                  <a:ext cx="0" cy="242"/>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329" name="直接连接符 47353"/>
                <p:cNvSpPr/>
                <p:nvPr/>
              </p:nvSpPr>
              <p:spPr>
                <a:xfrm>
                  <a:off x="23" y="77"/>
                  <a:ext cx="286" cy="0"/>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330" name="直接连接符 47354"/>
                <p:cNvSpPr/>
                <p:nvPr/>
              </p:nvSpPr>
              <p:spPr>
                <a:xfrm>
                  <a:off x="327" y="77"/>
                  <a:ext cx="183" cy="0"/>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331" name="任意多边形 47355"/>
                <p:cNvSpPr/>
                <p:nvPr/>
              </p:nvSpPr>
              <p:spPr>
                <a:xfrm>
                  <a:off x="508" y="0"/>
                  <a:ext cx="776" cy="317"/>
                </a:xfrm>
                <a:custGeom>
                  <a:avLst/>
                  <a:gdLst/>
                  <a:ahLst/>
                  <a:cxnLst/>
                  <a:rect l="0" t="0" r="0" b="0"/>
                  <a:pathLst>
                    <a:path w="316" h="419">
                      <a:moveTo>
                        <a:pt x="0" y="419"/>
                      </a:moveTo>
                      <a:lnTo>
                        <a:pt x="0" y="0"/>
                      </a:lnTo>
                      <a:lnTo>
                        <a:pt x="316" y="0"/>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46332" name="直接连接符 47356"/>
                <p:cNvSpPr/>
                <p:nvPr/>
              </p:nvSpPr>
              <p:spPr>
                <a:xfrm flipV="1">
                  <a:off x="23" y="555"/>
                  <a:ext cx="286" cy="0"/>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333" name="任意多边形 47357"/>
                <p:cNvSpPr/>
                <p:nvPr/>
              </p:nvSpPr>
              <p:spPr>
                <a:xfrm flipV="1">
                  <a:off x="508" y="315"/>
                  <a:ext cx="776" cy="317"/>
                </a:xfrm>
                <a:custGeom>
                  <a:avLst/>
                  <a:gdLst/>
                  <a:ahLst/>
                  <a:cxnLst/>
                  <a:rect l="0" t="0" r="0" b="0"/>
                  <a:pathLst>
                    <a:path w="316" h="419">
                      <a:moveTo>
                        <a:pt x="0" y="419"/>
                      </a:moveTo>
                      <a:lnTo>
                        <a:pt x="0" y="0"/>
                      </a:lnTo>
                      <a:lnTo>
                        <a:pt x="316" y="0"/>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grpSp>
              <p:nvGrpSpPr>
                <p:cNvPr id="46334" name="组合 47358"/>
                <p:cNvGrpSpPr/>
                <p:nvPr/>
              </p:nvGrpSpPr>
              <p:grpSpPr>
                <a:xfrm>
                  <a:off x="85" y="271"/>
                  <a:ext cx="346" cy="89"/>
                  <a:chOff x="0" y="0"/>
                  <a:chExt cx="387" cy="105"/>
                </a:xfrm>
              </p:grpSpPr>
              <p:sp>
                <p:nvSpPr>
                  <p:cNvPr id="46335" name="直接连接符 47359"/>
                  <p:cNvSpPr/>
                  <p:nvPr/>
                </p:nvSpPr>
                <p:spPr>
                  <a:xfrm>
                    <a:off x="56" y="0"/>
                    <a:ext cx="192" cy="0"/>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336" name="直接连接符 47360"/>
                  <p:cNvSpPr/>
                  <p:nvPr/>
                </p:nvSpPr>
                <p:spPr>
                  <a:xfrm>
                    <a:off x="56" y="104"/>
                    <a:ext cx="196" cy="1"/>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337" name="任意多边形 47361"/>
                  <p:cNvSpPr/>
                  <p:nvPr/>
                </p:nvSpPr>
                <p:spPr>
                  <a:xfrm>
                    <a:off x="323" y="0"/>
                    <a:ext cx="63" cy="54"/>
                  </a:xfrm>
                  <a:custGeom>
                    <a:avLst/>
                    <a:gdLst/>
                    <a:ahLst/>
                    <a:cxnLst>
                      <a:cxn ang="270">
                        <a:pos x="0" y="0"/>
                      </a:cxn>
                      <a:cxn ang="90">
                        <a:pos x="21565" y="22816"/>
                      </a:cxn>
                      <a:cxn ang="90">
                        <a:pos x="0" y="21600"/>
                      </a:cxn>
                    </a:cxnLst>
                    <a:rect l="0" t="0" r="0" b="0"/>
                    <a:pathLst>
                      <a:path w="21600" h="22816" fill="none">
                        <a:moveTo>
                          <a:pt x="0" y="0"/>
                        </a:moveTo>
                        <a:cubicBezTo>
                          <a:pt x="11929" y="0"/>
                          <a:pt x="21600" y="9671"/>
                          <a:pt x="21600" y="21600"/>
                        </a:cubicBezTo>
                        <a:cubicBezTo>
                          <a:pt x="21600" y="22010"/>
                          <a:pt x="21589" y="22417"/>
                          <a:pt x="21566" y="22817"/>
                        </a:cubicBezTo>
                      </a:path>
                      <a:path w="21600" h="22816" stroke="0">
                        <a:moveTo>
                          <a:pt x="21565" y="22816"/>
                        </a:moveTo>
                        <a:cubicBezTo>
                          <a:pt x="21882" y="11450"/>
                          <a:pt x="26589" y="2434"/>
                          <a:pt x="32348" y="2434"/>
                        </a:cubicBezTo>
                        <a:cubicBezTo>
                          <a:pt x="38313" y="2434"/>
                          <a:pt x="43148" y="12105"/>
                          <a:pt x="43148" y="24034"/>
                        </a:cubicBezTo>
                        <a:cubicBezTo>
                          <a:pt x="43148" y="26425"/>
                          <a:pt x="42954" y="28724"/>
                          <a:pt x="42596" y="30870"/>
                        </a:cubicBezTo>
                        <a:lnTo>
                          <a:pt x="0" y="0"/>
                        </a:lnTo>
                        <a:close/>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46338" name="任意多边形 47362"/>
                  <p:cNvSpPr/>
                  <p:nvPr/>
                </p:nvSpPr>
                <p:spPr>
                  <a:xfrm rot="-10800000" flipH="1">
                    <a:off x="330" y="51"/>
                    <a:ext cx="57" cy="54"/>
                  </a:xfrm>
                  <a:custGeom>
                    <a:avLst/>
                    <a:gdLst/>
                    <a:ahLst/>
                    <a:cxnLst>
                      <a:cxn ang="270">
                        <a:pos x="0" y="0"/>
                      </a:cxn>
                      <a:cxn ang="90">
                        <a:pos x="21600" y="21600"/>
                      </a:cxn>
                      <a:cxn ang="90">
                        <a:pos x="0" y="21600"/>
                      </a:cxn>
                    </a:cxnLst>
                    <a:rect l="0" t="0" r="0" b="0"/>
                    <a:pathLst>
                      <a:path w="21600" h="21600" fill="none">
                        <a:moveTo>
                          <a:pt x="0" y="0"/>
                        </a:moveTo>
                        <a:cubicBezTo>
                          <a:pt x="11929" y="0"/>
                          <a:pt x="21600" y="9671"/>
                          <a:pt x="21600" y="21600"/>
                        </a:cubicBezTo>
                      </a:path>
                      <a:path w="21600" h="21600" stroke="0">
                        <a:moveTo>
                          <a:pt x="21600" y="21600"/>
                        </a:moveTo>
                        <a:cubicBezTo>
                          <a:pt x="21600" y="9671"/>
                          <a:pt x="26435" y="0"/>
                          <a:pt x="32400" y="0"/>
                        </a:cubicBezTo>
                        <a:cubicBezTo>
                          <a:pt x="38365" y="0"/>
                          <a:pt x="43200" y="9671"/>
                          <a:pt x="43200" y="21600"/>
                        </a:cubicBezTo>
                        <a:cubicBezTo>
                          <a:pt x="43200" y="23991"/>
                          <a:pt x="43006" y="26290"/>
                          <a:pt x="42648" y="28436"/>
                        </a:cubicBezTo>
                        <a:lnTo>
                          <a:pt x="0" y="0"/>
                        </a:lnTo>
                        <a:close/>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46339" name="任意多边形 47363"/>
                  <p:cNvSpPr/>
                  <p:nvPr/>
                </p:nvSpPr>
                <p:spPr>
                  <a:xfrm rot="-140726" flipH="1">
                    <a:off x="1" y="1"/>
                    <a:ext cx="57" cy="54"/>
                  </a:xfrm>
                  <a:custGeom>
                    <a:avLst/>
                    <a:gdLst/>
                    <a:ahLst/>
                    <a:cxnLst>
                      <a:cxn ang="270">
                        <a:pos x="0" y="0"/>
                      </a:cxn>
                      <a:cxn ang="90">
                        <a:pos x="21600" y="21600"/>
                      </a:cxn>
                      <a:cxn ang="90">
                        <a:pos x="0" y="21600"/>
                      </a:cxn>
                    </a:cxnLst>
                    <a:rect l="0" t="0" r="0" b="0"/>
                    <a:pathLst>
                      <a:path w="21600" h="21600" fill="none">
                        <a:moveTo>
                          <a:pt x="0" y="0"/>
                        </a:moveTo>
                        <a:cubicBezTo>
                          <a:pt x="11929" y="0"/>
                          <a:pt x="21600" y="9671"/>
                          <a:pt x="21600" y="21600"/>
                        </a:cubicBezTo>
                      </a:path>
                      <a:path w="21600" h="21600" stroke="0">
                        <a:moveTo>
                          <a:pt x="21600" y="21600"/>
                        </a:moveTo>
                        <a:cubicBezTo>
                          <a:pt x="21600" y="9671"/>
                          <a:pt x="26435" y="0"/>
                          <a:pt x="32400" y="0"/>
                        </a:cubicBezTo>
                        <a:cubicBezTo>
                          <a:pt x="38365" y="0"/>
                          <a:pt x="43200" y="9671"/>
                          <a:pt x="43200" y="21600"/>
                        </a:cubicBezTo>
                        <a:cubicBezTo>
                          <a:pt x="43200" y="23991"/>
                          <a:pt x="43006" y="26290"/>
                          <a:pt x="42648" y="28436"/>
                        </a:cubicBezTo>
                        <a:lnTo>
                          <a:pt x="0" y="0"/>
                        </a:lnTo>
                        <a:close/>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46340" name="任意多边形 47364"/>
                  <p:cNvSpPr/>
                  <p:nvPr/>
                </p:nvSpPr>
                <p:spPr>
                  <a:xfrm rot="-10500034">
                    <a:off x="0" y="49"/>
                    <a:ext cx="61" cy="52"/>
                  </a:xfrm>
                  <a:custGeom>
                    <a:avLst/>
                    <a:gdLst/>
                    <a:ahLst/>
                    <a:cxnLst>
                      <a:cxn ang="270">
                        <a:pos x="0" y="0"/>
                      </a:cxn>
                      <a:cxn ang="90">
                        <a:pos x="21600" y="21600"/>
                      </a:cxn>
                      <a:cxn ang="90">
                        <a:pos x="0" y="21600"/>
                      </a:cxn>
                    </a:cxnLst>
                    <a:rect l="0" t="0" r="0" b="0"/>
                    <a:pathLst>
                      <a:path w="21600" h="21600" fill="none">
                        <a:moveTo>
                          <a:pt x="0" y="0"/>
                        </a:moveTo>
                        <a:cubicBezTo>
                          <a:pt x="11929" y="0"/>
                          <a:pt x="21600" y="9671"/>
                          <a:pt x="21600" y="21600"/>
                        </a:cubicBezTo>
                      </a:path>
                      <a:path w="21600" h="21600" stroke="0">
                        <a:moveTo>
                          <a:pt x="21600" y="21600"/>
                        </a:moveTo>
                        <a:cubicBezTo>
                          <a:pt x="21600" y="9671"/>
                          <a:pt x="26435" y="0"/>
                          <a:pt x="32400" y="0"/>
                        </a:cubicBezTo>
                        <a:cubicBezTo>
                          <a:pt x="38365" y="0"/>
                          <a:pt x="43200" y="9671"/>
                          <a:pt x="43200" y="21600"/>
                        </a:cubicBezTo>
                        <a:cubicBezTo>
                          <a:pt x="43200" y="23991"/>
                          <a:pt x="43006" y="26290"/>
                          <a:pt x="42648" y="28436"/>
                        </a:cubicBezTo>
                        <a:lnTo>
                          <a:pt x="0" y="0"/>
                        </a:lnTo>
                        <a:close/>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46341" name="直接连接符 47365"/>
                  <p:cNvSpPr/>
                  <p:nvPr/>
                </p:nvSpPr>
                <p:spPr>
                  <a:xfrm>
                    <a:off x="279" y="0"/>
                    <a:ext cx="59" cy="0"/>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342" name="直接连接符 47366"/>
                  <p:cNvSpPr/>
                  <p:nvPr/>
                </p:nvSpPr>
                <p:spPr>
                  <a:xfrm>
                    <a:off x="274" y="105"/>
                    <a:ext cx="68" cy="0"/>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sp>
              <p:nvSpPr>
                <p:cNvPr id="46343" name="直接连接符 47367"/>
                <p:cNvSpPr/>
                <p:nvPr/>
              </p:nvSpPr>
              <p:spPr>
                <a:xfrm rot="-2700000" flipH="1">
                  <a:off x="-21" y="87"/>
                  <a:ext cx="57" cy="3"/>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344" name="直接连接符 47368"/>
                <p:cNvSpPr/>
                <p:nvPr/>
              </p:nvSpPr>
              <p:spPr>
                <a:xfrm>
                  <a:off x="0" y="106"/>
                  <a:ext cx="0" cy="420"/>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345" name="直接连接符 47369"/>
                <p:cNvSpPr/>
                <p:nvPr/>
              </p:nvSpPr>
              <p:spPr>
                <a:xfrm rot="2700000" flipH="1" flipV="1">
                  <a:off x="-19" y="530"/>
                  <a:ext cx="57" cy="3"/>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grpSp>
      <p:grpSp>
        <p:nvGrpSpPr>
          <p:cNvPr id="47371" name="组合 47370"/>
          <p:cNvGrpSpPr/>
          <p:nvPr/>
        </p:nvGrpSpPr>
        <p:grpSpPr>
          <a:xfrm>
            <a:off x="254953" y="2068830"/>
            <a:ext cx="6275387" cy="4343400"/>
            <a:chOff x="0" y="0"/>
            <a:chExt cx="3953" cy="2736"/>
          </a:xfrm>
        </p:grpSpPr>
        <p:grpSp>
          <p:nvGrpSpPr>
            <p:cNvPr id="46347" name="组合 47371"/>
            <p:cNvGrpSpPr/>
            <p:nvPr/>
          </p:nvGrpSpPr>
          <p:grpSpPr>
            <a:xfrm>
              <a:off x="49" y="0"/>
              <a:ext cx="3904" cy="2736"/>
              <a:chOff x="0" y="0"/>
              <a:chExt cx="3904" cy="2736"/>
            </a:xfrm>
          </p:grpSpPr>
          <p:sp useBgFill="1">
            <p:nvSpPr>
              <p:cNvPr id="46348" name="矩形 47372"/>
              <p:cNvSpPr/>
              <p:nvPr/>
            </p:nvSpPr>
            <p:spPr>
              <a:xfrm>
                <a:off x="0" y="272"/>
                <a:ext cx="3904" cy="2464"/>
              </a:xfrm>
              <a:prstGeom prst="rect">
                <a:avLst/>
              </a:prstGeom>
              <a:ln w="9525">
                <a:noFill/>
              </a:ln>
            </p:spPr>
            <p:txBody>
              <a:bodyPr anchor="t"/>
              <a:lstStyle/>
              <a:p>
                <a:endParaRPr lang="zh-CN" altLang="en-US">
                  <a:latin typeface="Times New Roman" panose="02020603050405020304" pitchFamily="2" charset="0"/>
                  <a:ea typeface="宋体" panose="02010600030101010101" pitchFamily="2" charset="-122"/>
                </a:endParaRPr>
              </a:p>
            </p:txBody>
          </p:sp>
          <p:grpSp>
            <p:nvGrpSpPr>
              <p:cNvPr id="46349" name="组合 47373"/>
              <p:cNvGrpSpPr/>
              <p:nvPr/>
            </p:nvGrpSpPr>
            <p:grpSpPr>
              <a:xfrm>
                <a:off x="1089" y="0"/>
                <a:ext cx="2498" cy="2626"/>
                <a:chOff x="0" y="0"/>
                <a:chExt cx="2498" cy="2626"/>
              </a:xfrm>
            </p:grpSpPr>
            <p:grpSp>
              <p:nvGrpSpPr>
                <p:cNvPr id="46350" name="组合 47374"/>
                <p:cNvGrpSpPr/>
                <p:nvPr/>
              </p:nvGrpSpPr>
              <p:grpSpPr>
                <a:xfrm>
                  <a:off x="0" y="366"/>
                  <a:ext cx="2424" cy="2260"/>
                  <a:chOff x="0" y="0"/>
                  <a:chExt cx="2424" cy="2260"/>
                </a:xfrm>
              </p:grpSpPr>
              <p:grpSp>
                <p:nvGrpSpPr>
                  <p:cNvPr id="46351" name="组合 47375"/>
                  <p:cNvGrpSpPr/>
                  <p:nvPr/>
                </p:nvGrpSpPr>
                <p:grpSpPr>
                  <a:xfrm>
                    <a:off x="0" y="0"/>
                    <a:ext cx="3" cy="2259"/>
                    <a:chOff x="0" y="0"/>
                    <a:chExt cx="3" cy="2259"/>
                  </a:xfrm>
                </p:grpSpPr>
                <p:sp>
                  <p:nvSpPr>
                    <p:cNvPr id="46352" name="直接连接符 47376"/>
                    <p:cNvSpPr/>
                    <p:nvPr/>
                  </p:nvSpPr>
                  <p:spPr>
                    <a:xfrm flipV="1">
                      <a:off x="3" y="1870"/>
                      <a:ext cx="0" cy="389"/>
                    </a:xfrm>
                    <a:prstGeom prst="line">
                      <a:avLst/>
                    </a:prstGeom>
                    <a:ln w="38100" cap="flat" cmpd="sng">
                      <a:solidFill>
                        <a:srgbClr val="FF0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353" name="直接连接符 47377"/>
                    <p:cNvSpPr/>
                    <p:nvPr/>
                  </p:nvSpPr>
                  <p:spPr>
                    <a:xfrm flipV="1">
                      <a:off x="0" y="0"/>
                      <a:ext cx="0" cy="389"/>
                    </a:xfrm>
                    <a:prstGeom prst="line">
                      <a:avLst/>
                    </a:prstGeom>
                    <a:ln w="38100" cap="flat" cmpd="sng">
                      <a:solidFill>
                        <a:srgbClr val="FF0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46354" name="组合 47378"/>
                  <p:cNvGrpSpPr/>
                  <p:nvPr/>
                </p:nvGrpSpPr>
                <p:grpSpPr>
                  <a:xfrm>
                    <a:off x="2424" y="1"/>
                    <a:ext cx="0" cy="2259"/>
                    <a:chOff x="0" y="0"/>
                    <a:chExt cx="0" cy="2259"/>
                  </a:xfrm>
                </p:grpSpPr>
                <p:sp>
                  <p:nvSpPr>
                    <p:cNvPr id="46355" name="直接连接符 47379"/>
                    <p:cNvSpPr/>
                    <p:nvPr/>
                  </p:nvSpPr>
                  <p:spPr>
                    <a:xfrm flipV="1">
                      <a:off x="0" y="1870"/>
                      <a:ext cx="0" cy="389"/>
                    </a:xfrm>
                    <a:prstGeom prst="line">
                      <a:avLst/>
                    </a:prstGeom>
                    <a:ln w="38100" cap="flat" cmpd="sng">
                      <a:solidFill>
                        <a:srgbClr val="FF0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356" name="直接连接符 47380"/>
                    <p:cNvSpPr/>
                    <p:nvPr/>
                  </p:nvSpPr>
                  <p:spPr>
                    <a:xfrm flipV="1">
                      <a:off x="0" y="0"/>
                      <a:ext cx="0" cy="389"/>
                    </a:xfrm>
                    <a:prstGeom prst="line">
                      <a:avLst/>
                    </a:prstGeom>
                    <a:ln w="38100" cap="flat" cmpd="sng">
                      <a:solidFill>
                        <a:srgbClr val="FF0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sp useBgFill="1">
              <p:nvSpPr>
                <p:cNvPr id="46357" name="圆角矩形标注 47381"/>
                <p:cNvSpPr/>
                <p:nvPr/>
              </p:nvSpPr>
              <p:spPr>
                <a:xfrm>
                  <a:off x="1620" y="0"/>
                  <a:ext cx="878" cy="260"/>
                </a:xfrm>
                <a:prstGeom prst="wedgeRoundRectCallout">
                  <a:avLst>
                    <a:gd name="adj1" fmla="val 41458"/>
                    <a:gd name="adj2" fmla="val 87023"/>
                    <a:gd name="adj3" fmla="val 16667"/>
                  </a:avLst>
                </a:prstGeom>
                <a:ln w="19050" cap="flat" cmpd="sng">
                  <a:solidFill>
                    <a:schemeClr val="tx1"/>
                  </a:solidFill>
                  <a:prstDash val="solid"/>
                  <a:miter/>
                  <a:headEnd type="none" w="med" len="med"/>
                  <a:tailEnd type="none" w="med" len="med"/>
                </a:ln>
              </p:spPr>
              <p:txBody>
                <a:bodyPr lIns="0" tIns="0" rIns="0" bIns="0" anchor="t">
                  <a:spAutoFit/>
                </a:bodyPr>
                <a:lstStyle/>
                <a:p>
                  <a:pPr algn="ctr">
                    <a:spcBef>
                      <a:spcPct val="50000"/>
                    </a:spcBef>
                  </a:pPr>
                  <a:r>
                    <a:rPr lang="zh-CN" altLang="en-US" sz="2400">
                      <a:latin typeface="Times New Roman" panose="02020603050405020304" pitchFamily="2" charset="0"/>
                      <a:ea typeface="华文中宋" panose="02010600040101010101" pitchFamily="2" charset="-122"/>
                    </a:rPr>
                    <a:t>调整垫片</a:t>
                  </a:r>
                </a:p>
              </p:txBody>
            </p:sp>
          </p:grpSp>
          <p:grpSp>
            <p:nvGrpSpPr>
              <p:cNvPr id="46358" name="组合 47382"/>
              <p:cNvGrpSpPr/>
              <p:nvPr/>
            </p:nvGrpSpPr>
            <p:grpSpPr>
              <a:xfrm>
                <a:off x="28" y="366"/>
                <a:ext cx="3808" cy="2274"/>
                <a:chOff x="0" y="0"/>
                <a:chExt cx="3808" cy="2274"/>
              </a:xfrm>
            </p:grpSpPr>
            <p:grpSp>
              <p:nvGrpSpPr>
                <p:cNvPr id="46359" name="组合 47383"/>
                <p:cNvGrpSpPr/>
                <p:nvPr/>
              </p:nvGrpSpPr>
              <p:grpSpPr>
                <a:xfrm>
                  <a:off x="3284" y="9"/>
                  <a:ext cx="524" cy="2242"/>
                  <a:chOff x="0" y="0"/>
                  <a:chExt cx="588" cy="2649"/>
                </a:xfrm>
              </p:grpSpPr>
              <p:sp>
                <p:nvSpPr>
                  <p:cNvPr id="46360" name="直接连接符 47384"/>
                  <p:cNvSpPr/>
                  <p:nvPr/>
                </p:nvSpPr>
                <p:spPr>
                  <a:xfrm>
                    <a:off x="78" y="192"/>
                    <a:ext cx="510" cy="0"/>
                  </a:xfrm>
                  <a:prstGeom prst="line">
                    <a:avLst/>
                  </a:prstGeom>
                  <a:ln w="12700" cap="flat" cmpd="sng">
                    <a:solidFill>
                      <a:schemeClr val="tx1"/>
                    </a:solidFill>
                    <a:prstDash val="lgDashDot"/>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361" name="直接连接符 47385"/>
                  <p:cNvSpPr/>
                  <p:nvPr/>
                </p:nvSpPr>
                <p:spPr>
                  <a:xfrm>
                    <a:off x="234" y="139"/>
                    <a:ext cx="257" cy="182"/>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362" name="任意多边形 47386"/>
                  <p:cNvSpPr/>
                  <p:nvPr/>
                </p:nvSpPr>
                <p:spPr>
                  <a:xfrm>
                    <a:off x="1" y="0"/>
                    <a:ext cx="502" cy="1325"/>
                  </a:xfrm>
                  <a:custGeom>
                    <a:avLst/>
                    <a:gdLst/>
                    <a:ahLst/>
                    <a:cxnLst/>
                    <a:rect l="0" t="0" r="0" b="0"/>
                    <a:pathLst>
                      <a:path w="502" h="1325">
                        <a:moveTo>
                          <a:pt x="283" y="1325"/>
                        </a:moveTo>
                        <a:lnTo>
                          <a:pt x="283" y="650"/>
                        </a:lnTo>
                        <a:lnTo>
                          <a:pt x="276" y="593"/>
                        </a:lnTo>
                        <a:lnTo>
                          <a:pt x="240" y="576"/>
                        </a:lnTo>
                        <a:lnTo>
                          <a:pt x="0" y="545"/>
                        </a:lnTo>
                        <a:lnTo>
                          <a:pt x="0" y="453"/>
                        </a:lnTo>
                        <a:lnTo>
                          <a:pt x="188" y="455"/>
                        </a:lnTo>
                        <a:lnTo>
                          <a:pt x="188" y="476"/>
                        </a:lnTo>
                        <a:lnTo>
                          <a:pt x="236" y="476"/>
                        </a:lnTo>
                        <a:lnTo>
                          <a:pt x="236" y="0"/>
                        </a:lnTo>
                        <a:lnTo>
                          <a:pt x="473" y="0"/>
                        </a:lnTo>
                        <a:lnTo>
                          <a:pt x="502" y="30"/>
                        </a:lnTo>
                        <a:lnTo>
                          <a:pt x="502" y="1325"/>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46363" name="任意多边形 47387"/>
                  <p:cNvSpPr/>
                  <p:nvPr/>
                </p:nvSpPr>
                <p:spPr>
                  <a:xfrm>
                    <a:off x="450" y="540"/>
                    <a:ext cx="51" cy="781"/>
                  </a:xfrm>
                  <a:custGeom>
                    <a:avLst/>
                    <a:gdLst/>
                    <a:ahLst/>
                    <a:cxnLst/>
                    <a:rect l="0" t="0" r="0" b="0"/>
                    <a:pathLst>
                      <a:path w="51" h="781">
                        <a:moveTo>
                          <a:pt x="51" y="0"/>
                        </a:moveTo>
                        <a:lnTo>
                          <a:pt x="0" y="61"/>
                        </a:lnTo>
                        <a:lnTo>
                          <a:pt x="0" y="781"/>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46364" name="任意多边形 47388"/>
                  <p:cNvSpPr/>
                  <p:nvPr/>
                </p:nvSpPr>
                <p:spPr>
                  <a:xfrm flipV="1">
                    <a:off x="450" y="1320"/>
                    <a:ext cx="51" cy="781"/>
                  </a:xfrm>
                  <a:custGeom>
                    <a:avLst/>
                    <a:gdLst/>
                    <a:ahLst/>
                    <a:cxnLst/>
                    <a:rect l="0" t="0" r="0" b="0"/>
                    <a:pathLst>
                      <a:path w="51" h="781">
                        <a:moveTo>
                          <a:pt x="51" y="0"/>
                        </a:moveTo>
                        <a:lnTo>
                          <a:pt x="0" y="61"/>
                        </a:lnTo>
                        <a:lnTo>
                          <a:pt x="0" y="781"/>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46365" name="直接连接符 47389"/>
                  <p:cNvSpPr/>
                  <p:nvPr/>
                </p:nvSpPr>
                <p:spPr>
                  <a:xfrm>
                    <a:off x="247" y="26"/>
                    <a:ext cx="255" cy="181"/>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366" name="直接连接符 47390"/>
                  <p:cNvSpPr/>
                  <p:nvPr/>
                </p:nvSpPr>
                <p:spPr>
                  <a:xfrm>
                    <a:off x="349" y="1"/>
                    <a:ext cx="156" cy="110"/>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367" name="任意多边形 47391"/>
                  <p:cNvSpPr/>
                  <p:nvPr/>
                </p:nvSpPr>
                <p:spPr>
                  <a:xfrm flipV="1">
                    <a:off x="0" y="1324"/>
                    <a:ext cx="502" cy="1325"/>
                  </a:xfrm>
                  <a:custGeom>
                    <a:avLst/>
                    <a:gdLst/>
                    <a:ahLst/>
                    <a:cxnLst/>
                    <a:rect l="0" t="0" r="0" b="0"/>
                    <a:pathLst>
                      <a:path w="502" h="1325">
                        <a:moveTo>
                          <a:pt x="283" y="1325"/>
                        </a:moveTo>
                        <a:lnTo>
                          <a:pt x="283" y="650"/>
                        </a:lnTo>
                        <a:lnTo>
                          <a:pt x="276" y="593"/>
                        </a:lnTo>
                        <a:lnTo>
                          <a:pt x="240" y="576"/>
                        </a:lnTo>
                        <a:lnTo>
                          <a:pt x="0" y="545"/>
                        </a:lnTo>
                        <a:lnTo>
                          <a:pt x="0" y="453"/>
                        </a:lnTo>
                        <a:lnTo>
                          <a:pt x="188" y="455"/>
                        </a:lnTo>
                        <a:lnTo>
                          <a:pt x="188" y="476"/>
                        </a:lnTo>
                        <a:lnTo>
                          <a:pt x="236" y="476"/>
                        </a:lnTo>
                        <a:lnTo>
                          <a:pt x="236" y="0"/>
                        </a:lnTo>
                        <a:lnTo>
                          <a:pt x="473" y="0"/>
                        </a:lnTo>
                        <a:lnTo>
                          <a:pt x="502" y="30"/>
                        </a:lnTo>
                        <a:lnTo>
                          <a:pt x="502" y="1325"/>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46368" name="直接连接符 47392"/>
                  <p:cNvSpPr/>
                  <p:nvPr/>
                </p:nvSpPr>
                <p:spPr>
                  <a:xfrm>
                    <a:off x="77" y="2431"/>
                    <a:ext cx="510" cy="0"/>
                  </a:xfrm>
                  <a:prstGeom prst="line">
                    <a:avLst/>
                  </a:prstGeom>
                  <a:ln w="12700" cap="flat" cmpd="sng">
                    <a:solidFill>
                      <a:schemeClr val="tx1"/>
                    </a:solidFill>
                    <a:prstDash val="lgDashDot"/>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nvGrpSpPr>
                  <p:cNvPr id="46369" name="组合 47393"/>
                  <p:cNvGrpSpPr/>
                  <p:nvPr/>
                </p:nvGrpSpPr>
                <p:grpSpPr>
                  <a:xfrm>
                    <a:off x="10" y="269"/>
                    <a:ext cx="493" cy="2376"/>
                    <a:chOff x="0" y="0"/>
                    <a:chExt cx="493" cy="2376"/>
                  </a:xfrm>
                </p:grpSpPr>
                <p:sp>
                  <p:nvSpPr>
                    <p:cNvPr id="46370" name="直接连接符 47394"/>
                    <p:cNvSpPr/>
                    <p:nvPr/>
                  </p:nvSpPr>
                  <p:spPr>
                    <a:xfrm>
                      <a:off x="282" y="533"/>
                      <a:ext cx="153" cy="108"/>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371" name="直接连接符 47395"/>
                    <p:cNvSpPr/>
                    <p:nvPr/>
                  </p:nvSpPr>
                  <p:spPr>
                    <a:xfrm>
                      <a:off x="271" y="399"/>
                      <a:ext cx="169" cy="118"/>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372" name="直接连接符 47396"/>
                    <p:cNvSpPr/>
                    <p:nvPr/>
                  </p:nvSpPr>
                  <p:spPr>
                    <a:xfrm>
                      <a:off x="133" y="193"/>
                      <a:ext cx="309" cy="219"/>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373" name="直接连接符 47397"/>
                    <p:cNvSpPr/>
                    <p:nvPr/>
                  </p:nvSpPr>
                  <p:spPr>
                    <a:xfrm>
                      <a:off x="226" y="119"/>
                      <a:ext cx="256" cy="181"/>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374" name="直接连接符 47398"/>
                    <p:cNvSpPr/>
                    <p:nvPr/>
                  </p:nvSpPr>
                  <p:spPr>
                    <a:xfrm>
                      <a:off x="234" y="0"/>
                      <a:ext cx="246" cy="176"/>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375" name="直接连接符 47399"/>
                    <p:cNvSpPr/>
                    <p:nvPr/>
                  </p:nvSpPr>
                  <p:spPr>
                    <a:xfrm>
                      <a:off x="0" y="209"/>
                      <a:ext cx="97" cy="69"/>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376" name="直接连接符 47400"/>
                    <p:cNvSpPr/>
                    <p:nvPr/>
                  </p:nvSpPr>
                  <p:spPr>
                    <a:xfrm>
                      <a:off x="274" y="903"/>
                      <a:ext cx="168" cy="119"/>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377" name="直接连接符 47401"/>
                    <p:cNvSpPr/>
                    <p:nvPr/>
                  </p:nvSpPr>
                  <p:spPr>
                    <a:xfrm>
                      <a:off x="274" y="777"/>
                      <a:ext cx="166" cy="117"/>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378" name="直接连接符 47402"/>
                    <p:cNvSpPr/>
                    <p:nvPr/>
                  </p:nvSpPr>
                  <p:spPr>
                    <a:xfrm>
                      <a:off x="282" y="658"/>
                      <a:ext cx="162" cy="114"/>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379" name="直接连接符 47403"/>
                    <p:cNvSpPr/>
                    <p:nvPr/>
                  </p:nvSpPr>
                  <p:spPr>
                    <a:xfrm>
                      <a:off x="280" y="1028"/>
                      <a:ext cx="158" cy="112"/>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380" name="直接连接符 47404"/>
                    <p:cNvSpPr/>
                    <p:nvPr/>
                  </p:nvSpPr>
                  <p:spPr>
                    <a:xfrm>
                      <a:off x="284" y="1653"/>
                      <a:ext cx="152" cy="107"/>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381" name="直接连接符 47405"/>
                    <p:cNvSpPr/>
                    <p:nvPr/>
                  </p:nvSpPr>
                  <p:spPr>
                    <a:xfrm>
                      <a:off x="273" y="1519"/>
                      <a:ext cx="160" cy="112"/>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382" name="直接连接符 47406"/>
                    <p:cNvSpPr/>
                    <p:nvPr/>
                  </p:nvSpPr>
                  <p:spPr>
                    <a:xfrm>
                      <a:off x="273" y="1411"/>
                      <a:ext cx="174" cy="123"/>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383" name="直接连接符 47407"/>
                    <p:cNvSpPr/>
                    <p:nvPr/>
                  </p:nvSpPr>
                  <p:spPr>
                    <a:xfrm>
                      <a:off x="266" y="1266"/>
                      <a:ext cx="173" cy="122"/>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384" name="直接连接符 47408"/>
                    <p:cNvSpPr/>
                    <p:nvPr/>
                  </p:nvSpPr>
                  <p:spPr>
                    <a:xfrm>
                      <a:off x="277" y="1149"/>
                      <a:ext cx="160" cy="115"/>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385" name="直接连接符 47409"/>
                    <p:cNvSpPr/>
                    <p:nvPr/>
                  </p:nvSpPr>
                  <p:spPr>
                    <a:xfrm>
                      <a:off x="14" y="1838"/>
                      <a:ext cx="105" cy="75"/>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386" name="直接连接符 47410"/>
                    <p:cNvSpPr/>
                    <p:nvPr/>
                  </p:nvSpPr>
                  <p:spPr>
                    <a:xfrm>
                      <a:off x="219" y="1983"/>
                      <a:ext cx="264" cy="187"/>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387" name="直接连接符 47411"/>
                    <p:cNvSpPr/>
                    <p:nvPr/>
                  </p:nvSpPr>
                  <p:spPr>
                    <a:xfrm>
                      <a:off x="157" y="1813"/>
                      <a:ext cx="330" cy="233"/>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388" name="直接连接符 47412"/>
                    <p:cNvSpPr/>
                    <p:nvPr/>
                  </p:nvSpPr>
                  <p:spPr>
                    <a:xfrm>
                      <a:off x="275" y="1772"/>
                      <a:ext cx="212" cy="149"/>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389" name="直接连接符 47413"/>
                    <p:cNvSpPr/>
                    <p:nvPr/>
                  </p:nvSpPr>
                  <p:spPr>
                    <a:xfrm>
                      <a:off x="228" y="2116"/>
                      <a:ext cx="265" cy="187"/>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390" name="直接连接符 47414"/>
                    <p:cNvSpPr/>
                    <p:nvPr/>
                  </p:nvSpPr>
                  <p:spPr>
                    <a:xfrm>
                      <a:off x="232" y="2249"/>
                      <a:ext cx="180" cy="127"/>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grpSp>
              <p:nvGrpSpPr>
                <p:cNvPr id="46391" name="组合 47415"/>
                <p:cNvGrpSpPr/>
                <p:nvPr/>
              </p:nvGrpSpPr>
              <p:grpSpPr>
                <a:xfrm>
                  <a:off x="2801" y="2"/>
                  <a:ext cx="662" cy="677"/>
                  <a:chOff x="0" y="0"/>
                  <a:chExt cx="742" cy="800"/>
                </a:xfrm>
              </p:grpSpPr>
              <p:sp>
                <p:nvSpPr>
                  <p:cNvPr id="46392" name="任意多边形 47416"/>
                  <p:cNvSpPr/>
                  <p:nvPr/>
                </p:nvSpPr>
                <p:spPr>
                  <a:xfrm>
                    <a:off x="0" y="0"/>
                    <a:ext cx="742" cy="461"/>
                  </a:xfrm>
                  <a:custGeom>
                    <a:avLst/>
                    <a:gdLst/>
                    <a:ahLst/>
                    <a:cxnLst/>
                    <a:rect l="0" t="0" r="0" b="0"/>
                    <a:pathLst>
                      <a:path w="742" h="293">
                        <a:moveTo>
                          <a:pt x="0" y="0"/>
                        </a:moveTo>
                        <a:lnTo>
                          <a:pt x="0" y="293"/>
                        </a:lnTo>
                        <a:lnTo>
                          <a:pt x="742" y="293"/>
                        </a:lnTo>
                        <a:lnTo>
                          <a:pt x="742" y="0"/>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46393" name="直接连接符 47417"/>
                  <p:cNvSpPr/>
                  <p:nvPr/>
                </p:nvSpPr>
                <p:spPr>
                  <a:xfrm>
                    <a:off x="0" y="458"/>
                    <a:ext cx="0" cy="342"/>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46394" name="组合 47418"/>
                <p:cNvGrpSpPr/>
                <p:nvPr/>
              </p:nvGrpSpPr>
              <p:grpSpPr>
                <a:xfrm>
                  <a:off x="1083" y="0"/>
                  <a:ext cx="693" cy="682"/>
                  <a:chOff x="0" y="0"/>
                  <a:chExt cx="777" cy="806"/>
                </a:xfrm>
              </p:grpSpPr>
              <p:sp>
                <p:nvSpPr>
                  <p:cNvPr id="46395" name="任意多边形 47419"/>
                  <p:cNvSpPr/>
                  <p:nvPr/>
                </p:nvSpPr>
                <p:spPr>
                  <a:xfrm flipH="1">
                    <a:off x="0" y="0"/>
                    <a:ext cx="776" cy="461"/>
                  </a:xfrm>
                  <a:custGeom>
                    <a:avLst/>
                    <a:gdLst/>
                    <a:ahLst/>
                    <a:cxnLst/>
                    <a:rect l="0" t="0" r="0" b="0"/>
                    <a:pathLst>
                      <a:path w="776" h="385">
                        <a:moveTo>
                          <a:pt x="776" y="6"/>
                        </a:moveTo>
                        <a:lnTo>
                          <a:pt x="776" y="385"/>
                        </a:lnTo>
                        <a:lnTo>
                          <a:pt x="0" y="385"/>
                        </a:lnTo>
                        <a:lnTo>
                          <a:pt x="0" y="0"/>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46396" name="直接连接符 47420"/>
                  <p:cNvSpPr/>
                  <p:nvPr/>
                </p:nvSpPr>
                <p:spPr>
                  <a:xfrm>
                    <a:off x="777" y="464"/>
                    <a:ext cx="0" cy="342"/>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46397" name="组合 47421"/>
                <p:cNvGrpSpPr/>
                <p:nvPr/>
              </p:nvGrpSpPr>
              <p:grpSpPr>
                <a:xfrm>
                  <a:off x="2799" y="1595"/>
                  <a:ext cx="661" cy="677"/>
                  <a:chOff x="0" y="0"/>
                  <a:chExt cx="742" cy="800"/>
                </a:xfrm>
              </p:grpSpPr>
              <p:sp>
                <p:nvSpPr>
                  <p:cNvPr id="46398" name="任意多边形 47422"/>
                  <p:cNvSpPr/>
                  <p:nvPr/>
                </p:nvSpPr>
                <p:spPr>
                  <a:xfrm flipV="1">
                    <a:off x="0" y="339"/>
                    <a:ext cx="742" cy="461"/>
                  </a:xfrm>
                  <a:custGeom>
                    <a:avLst/>
                    <a:gdLst/>
                    <a:ahLst/>
                    <a:cxnLst/>
                    <a:rect l="0" t="0" r="0" b="0"/>
                    <a:pathLst>
                      <a:path w="742" h="293">
                        <a:moveTo>
                          <a:pt x="0" y="0"/>
                        </a:moveTo>
                        <a:lnTo>
                          <a:pt x="0" y="293"/>
                        </a:lnTo>
                        <a:lnTo>
                          <a:pt x="742" y="293"/>
                        </a:lnTo>
                        <a:lnTo>
                          <a:pt x="742" y="0"/>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46399" name="直接连接符 47423"/>
                  <p:cNvSpPr/>
                  <p:nvPr/>
                </p:nvSpPr>
                <p:spPr>
                  <a:xfrm flipV="1">
                    <a:off x="0" y="0"/>
                    <a:ext cx="0" cy="342"/>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46400" name="组合 47424"/>
                <p:cNvGrpSpPr/>
                <p:nvPr/>
              </p:nvGrpSpPr>
              <p:grpSpPr>
                <a:xfrm>
                  <a:off x="1084" y="1592"/>
                  <a:ext cx="693" cy="682"/>
                  <a:chOff x="0" y="0"/>
                  <a:chExt cx="777" cy="806"/>
                </a:xfrm>
              </p:grpSpPr>
              <p:sp>
                <p:nvSpPr>
                  <p:cNvPr id="46401" name="任意多边形 47425"/>
                  <p:cNvSpPr/>
                  <p:nvPr/>
                </p:nvSpPr>
                <p:spPr>
                  <a:xfrm flipH="1" flipV="1">
                    <a:off x="0" y="345"/>
                    <a:ext cx="776" cy="461"/>
                  </a:xfrm>
                  <a:custGeom>
                    <a:avLst/>
                    <a:gdLst/>
                    <a:ahLst/>
                    <a:cxnLst/>
                    <a:rect l="0" t="0" r="0" b="0"/>
                    <a:pathLst>
                      <a:path w="776" h="385">
                        <a:moveTo>
                          <a:pt x="776" y="6"/>
                        </a:moveTo>
                        <a:lnTo>
                          <a:pt x="776" y="385"/>
                        </a:lnTo>
                        <a:lnTo>
                          <a:pt x="0" y="385"/>
                        </a:lnTo>
                        <a:lnTo>
                          <a:pt x="0" y="0"/>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46402" name="直接连接符 47426"/>
                  <p:cNvSpPr/>
                  <p:nvPr/>
                </p:nvSpPr>
                <p:spPr>
                  <a:xfrm flipV="1">
                    <a:off x="777" y="0"/>
                    <a:ext cx="0" cy="342"/>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46403" name="组合 47427"/>
                <p:cNvGrpSpPr/>
                <p:nvPr/>
              </p:nvGrpSpPr>
              <p:grpSpPr>
                <a:xfrm>
                  <a:off x="757" y="10"/>
                  <a:ext cx="569" cy="2253"/>
                  <a:chOff x="0" y="0"/>
                  <a:chExt cx="560" cy="2253"/>
                </a:xfrm>
              </p:grpSpPr>
              <p:grpSp>
                <p:nvGrpSpPr>
                  <p:cNvPr id="46404" name="组合 47428"/>
                  <p:cNvGrpSpPr/>
                  <p:nvPr/>
                </p:nvGrpSpPr>
                <p:grpSpPr>
                  <a:xfrm>
                    <a:off x="59" y="0"/>
                    <a:ext cx="456" cy="811"/>
                    <a:chOff x="0" y="0"/>
                    <a:chExt cx="456" cy="811"/>
                  </a:xfrm>
                </p:grpSpPr>
                <p:grpSp>
                  <p:nvGrpSpPr>
                    <p:cNvPr id="46405" name="组合 47429"/>
                    <p:cNvGrpSpPr/>
                    <p:nvPr/>
                  </p:nvGrpSpPr>
                  <p:grpSpPr>
                    <a:xfrm>
                      <a:off x="4" y="3"/>
                      <a:ext cx="444" cy="785"/>
                      <a:chOff x="0" y="0"/>
                      <a:chExt cx="499" cy="927"/>
                    </a:xfrm>
                  </p:grpSpPr>
                  <p:sp>
                    <p:nvSpPr>
                      <p:cNvPr id="46406" name="直接连接符 47430"/>
                      <p:cNvSpPr/>
                      <p:nvPr/>
                    </p:nvSpPr>
                    <p:spPr>
                      <a:xfrm flipH="1">
                        <a:off x="8" y="231"/>
                        <a:ext cx="148" cy="105"/>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407" name="直接连接符 47431"/>
                      <p:cNvSpPr/>
                      <p:nvPr/>
                    </p:nvSpPr>
                    <p:spPr>
                      <a:xfrm flipH="1">
                        <a:off x="64" y="727"/>
                        <a:ext cx="266" cy="188"/>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408" name="直接连接符 47432"/>
                      <p:cNvSpPr/>
                      <p:nvPr/>
                    </p:nvSpPr>
                    <p:spPr>
                      <a:xfrm flipH="1">
                        <a:off x="0" y="598"/>
                        <a:ext cx="335" cy="234"/>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409" name="直接连接符 47433"/>
                      <p:cNvSpPr/>
                      <p:nvPr/>
                    </p:nvSpPr>
                    <p:spPr>
                      <a:xfrm flipH="1">
                        <a:off x="57" y="467"/>
                        <a:ext cx="309" cy="219"/>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410" name="直接连接符 47434"/>
                      <p:cNvSpPr/>
                      <p:nvPr/>
                    </p:nvSpPr>
                    <p:spPr>
                      <a:xfrm flipH="1">
                        <a:off x="62" y="393"/>
                        <a:ext cx="211" cy="149"/>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411" name="直接连接符 47435"/>
                      <p:cNvSpPr/>
                      <p:nvPr/>
                    </p:nvSpPr>
                    <p:spPr>
                      <a:xfrm flipH="1">
                        <a:off x="62" y="274"/>
                        <a:ext cx="203" cy="145"/>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412" name="直接连接符 47436"/>
                      <p:cNvSpPr/>
                      <p:nvPr/>
                    </p:nvSpPr>
                    <p:spPr>
                      <a:xfrm flipH="1">
                        <a:off x="402" y="483"/>
                        <a:ext cx="97" cy="69"/>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413" name="直接连接符 47437"/>
                      <p:cNvSpPr/>
                      <p:nvPr/>
                    </p:nvSpPr>
                    <p:spPr>
                      <a:xfrm flipH="1">
                        <a:off x="224" y="853"/>
                        <a:ext cx="105" cy="74"/>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414" name="直接连接符 47438"/>
                      <p:cNvSpPr/>
                      <p:nvPr/>
                    </p:nvSpPr>
                    <p:spPr>
                      <a:xfrm flipH="1">
                        <a:off x="53" y="0"/>
                        <a:ext cx="96" cy="68"/>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415" name="直接连接符 47439"/>
                      <p:cNvSpPr/>
                      <p:nvPr/>
                    </p:nvSpPr>
                    <p:spPr>
                      <a:xfrm flipH="1">
                        <a:off x="166" y="5"/>
                        <a:ext cx="88" cy="62"/>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46416" name="组合 47440"/>
                    <p:cNvGrpSpPr/>
                    <p:nvPr/>
                  </p:nvGrpSpPr>
                  <p:grpSpPr>
                    <a:xfrm>
                      <a:off x="0" y="0"/>
                      <a:ext cx="456" cy="811"/>
                      <a:chOff x="0" y="0"/>
                      <a:chExt cx="512" cy="958"/>
                    </a:xfrm>
                  </p:grpSpPr>
                  <p:sp>
                    <p:nvSpPr>
                      <p:cNvPr id="46417" name="任意多边形 47441"/>
                      <p:cNvSpPr/>
                      <p:nvPr/>
                    </p:nvSpPr>
                    <p:spPr>
                      <a:xfrm>
                        <a:off x="3" y="0"/>
                        <a:ext cx="509" cy="958"/>
                      </a:xfrm>
                      <a:custGeom>
                        <a:avLst/>
                        <a:gdLst/>
                        <a:ahLst/>
                        <a:cxnLst/>
                        <a:rect l="0" t="0" r="0" b="0"/>
                        <a:pathLst>
                          <a:path w="509" h="958">
                            <a:moveTo>
                              <a:pt x="336" y="957"/>
                            </a:moveTo>
                            <a:lnTo>
                              <a:pt x="336" y="659"/>
                            </a:lnTo>
                            <a:lnTo>
                              <a:pt x="336" y="601"/>
                            </a:lnTo>
                            <a:lnTo>
                              <a:pt x="375" y="566"/>
                            </a:lnTo>
                            <a:lnTo>
                              <a:pt x="509" y="547"/>
                            </a:lnTo>
                            <a:lnTo>
                              <a:pt x="509" y="464"/>
                            </a:lnTo>
                            <a:lnTo>
                              <a:pt x="317" y="464"/>
                            </a:lnTo>
                            <a:lnTo>
                              <a:pt x="317" y="489"/>
                            </a:lnTo>
                            <a:lnTo>
                              <a:pt x="266" y="489"/>
                            </a:lnTo>
                            <a:lnTo>
                              <a:pt x="266" y="0"/>
                            </a:lnTo>
                            <a:lnTo>
                              <a:pt x="55" y="0"/>
                            </a:lnTo>
                            <a:lnTo>
                              <a:pt x="0" y="25"/>
                            </a:lnTo>
                            <a:lnTo>
                              <a:pt x="0" y="958"/>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46418" name="任意多边形 47442"/>
                      <p:cNvSpPr/>
                      <p:nvPr/>
                    </p:nvSpPr>
                    <p:spPr>
                      <a:xfrm>
                        <a:off x="0" y="335"/>
                        <a:ext cx="64" cy="480"/>
                      </a:xfrm>
                      <a:custGeom>
                        <a:avLst/>
                        <a:gdLst/>
                        <a:ahLst/>
                        <a:cxnLst/>
                        <a:rect l="0" t="0" r="0" b="0"/>
                        <a:pathLst>
                          <a:path w="64" h="480">
                            <a:moveTo>
                              <a:pt x="3" y="0"/>
                            </a:moveTo>
                            <a:lnTo>
                              <a:pt x="64" y="61"/>
                            </a:lnTo>
                            <a:lnTo>
                              <a:pt x="64" y="410"/>
                            </a:lnTo>
                            <a:lnTo>
                              <a:pt x="0" y="480"/>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46419" name="直接连接符 47443"/>
                      <p:cNvSpPr/>
                      <p:nvPr/>
                    </p:nvSpPr>
                    <p:spPr>
                      <a:xfrm>
                        <a:off x="7" y="72"/>
                        <a:ext cx="262" cy="0"/>
                      </a:xfrm>
                      <a:prstGeom prst="line">
                        <a:avLst/>
                      </a:prstGeom>
                      <a:ln w="1905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420" name="直接连接符 47444"/>
                      <p:cNvSpPr/>
                      <p:nvPr/>
                    </p:nvSpPr>
                    <p:spPr>
                      <a:xfrm>
                        <a:off x="3" y="232"/>
                        <a:ext cx="268" cy="0"/>
                      </a:xfrm>
                      <a:prstGeom prst="line">
                        <a:avLst/>
                      </a:prstGeom>
                      <a:ln w="1905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46421" name="组合 47445"/>
                    <p:cNvGrpSpPr/>
                    <p:nvPr/>
                  </p:nvGrpSpPr>
                  <p:grpSpPr>
                    <a:xfrm>
                      <a:off x="3" y="654"/>
                      <a:ext cx="298" cy="153"/>
                      <a:chOff x="0" y="0"/>
                      <a:chExt cx="298" cy="153"/>
                    </a:xfrm>
                  </p:grpSpPr>
                  <p:grpSp>
                    <p:nvGrpSpPr>
                      <p:cNvPr id="46422" name="组合 47446"/>
                      <p:cNvGrpSpPr/>
                      <p:nvPr/>
                    </p:nvGrpSpPr>
                    <p:grpSpPr>
                      <a:xfrm>
                        <a:off x="90" y="0"/>
                        <a:ext cx="141" cy="153"/>
                        <a:chOff x="0" y="0"/>
                        <a:chExt cx="159" cy="180"/>
                      </a:xfrm>
                    </p:grpSpPr>
                    <p:sp>
                      <p:nvSpPr>
                        <p:cNvPr id="46423" name="任意多边形 47447"/>
                        <p:cNvSpPr/>
                        <p:nvPr/>
                      </p:nvSpPr>
                      <p:spPr>
                        <a:xfrm>
                          <a:off x="6" y="6"/>
                          <a:ext cx="147" cy="168"/>
                        </a:xfrm>
                        <a:custGeom>
                          <a:avLst/>
                          <a:gdLst/>
                          <a:ahLst/>
                          <a:cxnLst/>
                          <a:rect l="0" t="0" r="0" b="0"/>
                          <a:pathLst>
                            <a:path w="147" h="168">
                              <a:moveTo>
                                <a:pt x="36" y="0"/>
                              </a:moveTo>
                              <a:lnTo>
                                <a:pt x="110" y="0"/>
                              </a:lnTo>
                              <a:lnTo>
                                <a:pt x="147" y="168"/>
                              </a:lnTo>
                              <a:lnTo>
                                <a:pt x="0" y="168"/>
                              </a:lnTo>
                              <a:lnTo>
                                <a:pt x="36" y="0"/>
                              </a:lnTo>
                              <a:close/>
                            </a:path>
                          </a:pathLst>
                        </a:custGeom>
                        <a:pattFill prst="openDmnd">
                          <a:fgClr>
                            <a:schemeClr val="tx1"/>
                          </a:fgClr>
                          <a:bgClr>
                            <a:srgbClr val="FFFFFF"/>
                          </a:bgClr>
                        </a:pattFill>
                        <a:ln w="3175" cap="flat" cmpd="sng">
                          <a:solidFill>
                            <a:schemeClr val="tx1"/>
                          </a:solidFill>
                          <a:prstDash val="solid"/>
                          <a:round/>
                          <a:headEnd type="none" w="med" len="med"/>
                          <a:tailEnd type="none" w="med" len="med"/>
                        </a:ln>
                      </p:spPr>
                      <p:txBody>
                        <a:bodyPr/>
                        <a:lstStyle/>
                        <a:p>
                          <a:endParaRPr lang="zh-CN" altLang="en-US"/>
                        </a:p>
                      </p:txBody>
                    </p:sp>
                    <p:sp>
                      <p:nvSpPr>
                        <p:cNvPr id="46424" name="任意多边形 47448"/>
                        <p:cNvSpPr/>
                        <p:nvPr/>
                      </p:nvSpPr>
                      <p:spPr>
                        <a:xfrm>
                          <a:off x="0" y="0"/>
                          <a:ext cx="159" cy="180"/>
                        </a:xfrm>
                        <a:custGeom>
                          <a:avLst/>
                          <a:gdLst/>
                          <a:ahLst/>
                          <a:cxnLst/>
                          <a:rect l="0" t="0" r="0" b="0"/>
                          <a:pathLst>
                            <a:path w="159" h="180">
                              <a:moveTo>
                                <a:pt x="0" y="180"/>
                              </a:moveTo>
                              <a:lnTo>
                                <a:pt x="37" y="0"/>
                              </a:lnTo>
                              <a:lnTo>
                                <a:pt x="122" y="0"/>
                              </a:lnTo>
                              <a:lnTo>
                                <a:pt x="159" y="180"/>
                              </a:lnTo>
                            </a:path>
                          </a:pathLst>
                        </a:custGeom>
                        <a:pattFill prst="openDmnd">
                          <a:fgClr>
                            <a:schemeClr val="tx1"/>
                          </a:fgClr>
                          <a:bgClr>
                            <a:srgbClr val="FFFFFF"/>
                          </a:bgClr>
                        </a:pattFill>
                        <a:ln w="19050" cap="flat" cmpd="sng">
                          <a:solidFill>
                            <a:schemeClr val="tx1"/>
                          </a:solidFill>
                          <a:prstDash val="solid"/>
                          <a:round/>
                          <a:headEnd type="none" w="med" len="med"/>
                          <a:tailEnd type="none" w="med" len="med"/>
                        </a:ln>
                      </p:spPr>
                      <p:txBody>
                        <a:bodyPr/>
                        <a:lstStyle/>
                        <a:p>
                          <a:endParaRPr lang="zh-CN" altLang="en-US"/>
                        </a:p>
                      </p:txBody>
                    </p:sp>
                    <p:grpSp>
                      <p:nvGrpSpPr>
                        <p:cNvPr id="46425" name="组合 47449"/>
                        <p:cNvGrpSpPr/>
                        <p:nvPr/>
                      </p:nvGrpSpPr>
                      <p:grpSpPr>
                        <a:xfrm>
                          <a:off x="8" y="3"/>
                          <a:ext cx="146" cy="174"/>
                          <a:chOff x="0" y="0"/>
                          <a:chExt cx="146" cy="174"/>
                        </a:xfrm>
                      </p:grpSpPr>
                      <p:grpSp>
                        <p:nvGrpSpPr>
                          <p:cNvPr id="46426" name="组合 47450"/>
                          <p:cNvGrpSpPr/>
                          <p:nvPr/>
                        </p:nvGrpSpPr>
                        <p:grpSpPr>
                          <a:xfrm>
                            <a:off x="0" y="0"/>
                            <a:ext cx="143" cy="174"/>
                            <a:chOff x="0" y="0"/>
                            <a:chExt cx="143" cy="174"/>
                          </a:xfrm>
                        </p:grpSpPr>
                        <p:sp>
                          <p:nvSpPr>
                            <p:cNvPr id="46427" name="直接连接符 47451"/>
                            <p:cNvSpPr/>
                            <p:nvPr/>
                          </p:nvSpPr>
                          <p:spPr>
                            <a:xfrm flipH="1">
                              <a:off x="21" y="0"/>
                              <a:ext cx="45" cy="43"/>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428" name="直接连接符 47452"/>
                            <p:cNvSpPr/>
                            <p:nvPr/>
                          </p:nvSpPr>
                          <p:spPr>
                            <a:xfrm flipH="1">
                              <a:off x="8" y="1"/>
                              <a:ext cx="105" cy="100"/>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429" name="直接连接符 47453"/>
                            <p:cNvSpPr/>
                            <p:nvPr/>
                          </p:nvSpPr>
                          <p:spPr>
                            <a:xfrm flipH="1">
                              <a:off x="0" y="40"/>
                              <a:ext cx="116" cy="111"/>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430" name="直接连接符 47454"/>
                            <p:cNvSpPr/>
                            <p:nvPr/>
                          </p:nvSpPr>
                          <p:spPr>
                            <a:xfrm flipH="1">
                              <a:off x="25" y="74"/>
                              <a:ext cx="104" cy="99"/>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431" name="直接连接符 47455"/>
                            <p:cNvSpPr/>
                            <p:nvPr/>
                          </p:nvSpPr>
                          <p:spPr>
                            <a:xfrm flipH="1">
                              <a:off x="69" y="108"/>
                              <a:ext cx="69" cy="66"/>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432" name="直接连接符 47456"/>
                            <p:cNvSpPr/>
                            <p:nvPr/>
                          </p:nvSpPr>
                          <p:spPr>
                            <a:xfrm flipH="1">
                              <a:off x="110" y="142"/>
                              <a:ext cx="33" cy="32"/>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46433" name="组合 47457"/>
                          <p:cNvGrpSpPr/>
                          <p:nvPr/>
                        </p:nvGrpSpPr>
                        <p:grpSpPr>
                          <a:xfrm flipH="1">
                            <a:off x="3" y="0"/>
                            <a:ext cx="143" cy="174"/>
                            <a:chOff x="0" y="0"/>
                            <a:chExt cx="143" cy="174"/>
                          </a:xfrm>
                        </p:grpSpPr>
                        <p:sp>
                          <p:nvSpPr>
                            <p:cNvPr id="46434" name="直接连接符 47458"/>
                            <p:cNvSpPr/>
                            <p:nvPr/>
                          </p:nvSpPr>
                          <p:spPr>
                            <a:xfrm flipH="1">
                              <a:off x="21" y="0"/>
                              <a:ext cx="45" cy="43"/>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435" name="直接连接符 47459"/>
                            <p:cNvSpPr/>
                            <p:nvPr/>
                          </p:nvSpPr>
                          <p:spPr>
                            <a:xfrm flipH="1">
                              <a:off x="8" y="1"/>
                              <a:ext cx="105" cy="100"/>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436" name="直接连接符 47460"/>
                            <p:cNvSpPr/>
                            <p:nvPr/>
                          </p:nvSpPr>
                          <p:spPr>
                            <a:xfrm flipH="1">
                              <a:off x="0" y="40"/>
                              <a:ext cx="116" cy="111"/>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437" name="直接连接符 47461"/>
                            <p:cNvSpPr/>
                            <p:nvPr/>
                          </p:nvSpPr>
                          <p:spPr>
                            <a:xfrm flipH="1">
                              <a:off x="25" y="74"/>
                              <a:ext cx="104" cy="99"/>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438" name="直接连接符 47462"/>
                            <p:cNvSpPr/>
                            <p:nvPr/>
                          </p:nvSpPr>
                          <p:spPr>
                            <a:xfrm flipH="1">
                              <a:off x="69" y="108"/>
                              <a:ext cx="69" cy="66"/>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439" name="直接连接符 47463"/>
                            <p:cNvSpPr/>
                            <p:nvPr/>
                          </p:nvSpPr>
                          <p:spPr>
                            <a:xfrm flipH="1">
                              <a:off x="110" y="142"/>
                              <a:ext cx="33" cy="32"/>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grpSp>
                  <p:sp>
                    <p:nvSpPr>
                      <p:cNvPr id="46440" name="直接连接符 47464"/>
                      <p:cNvSpPr/>
                      <p:nvPr/>
                    </p:nvSpPr>
                    <p:spPr>
                      <a:xfrm>
                        <a:off x="0" y="131"/>
                        <a:ext cx="91" cy="0"/>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441" name="直接连接符 47465"/>
                      <p:cNvSpPr/>
                      <p:nvPr/>
                    </p:nvSpPr>
                    <p:spPr>
                      <a:xfrm>
                        <a:off x="229" y="133"/>
                        <a:ext cx="69" cy="0"/>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grpSp>
                <p:nvGrpSpPr>
                  <p:cNvPr id="46442" name="组合 47466"/>
                  <p:cNvGrpSpPr/>
                  <p:nvPr/>
                </p:nvGrpSpPr>
                <p:grpSpPr>
                  <a:xfrm>
                    <a:off x="0" y="1436"/>
                    <a:ext cx="560" cy="817"/>
                    <a:chOff x="0" y="0"/>
                    <a:chExt cx="560" cy="817"/>
                  </a:xfrm>
                </p:grpSpPr>
                <p:sp>
                  <p:nvSpPr>
                    <p:cNvPr id="46443" name="直接连接符 47467"/>
                    <p:cNvSpPr/>
                    <p:nvPr/>
                  </p:nvSpPr>
                  <p:spPr>
                    <a:xfrm flipH="1">
                      <a:off x="119" y="130"/>
                      <a:ext cx="238" cy="159"/>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444" name="直接连接符 47468"/>
                    <p:cNvSpPr/>
                    <p:nvPr/>
                  </p:nvSpPr>
                  <p:spPr>
                    <a:xfrm flipH="1">
                      <a:off x="121" y="21"/>
                      <a:ext cx="238" cy="158"/>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445" name="直接连接符 47469"/>
                    <p:cNvSpPr/>
                    <p:nvPr/>
                  </p:nvSpPr>
                  <p:spPr>
                    <a:xfrm flipH="1">
                      <a:off x="63" y="5"/>
                      <a:ext cx="183" cy="123"/>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446" name="直接连接符 47470"/>
                    <p:cNvSpPr/>
                    <p:nvPr/>
                  </p:nvSpPr>
                  <p:spPr>
                    <a:xfrm flipH="1">
                      <a:off x="401" y="355"/>
                      <a:ext cx="94" cy="63"/>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447" name="直接连接符 47471"/>
                    <p:cNvSpPr/>
                    <p:nvPr/>
                  </p:nvSpPr>
                  <p:spPr>
                    <a:xfrm flipH="1">
                      <a:off x="67" y="488"/>
                      <a:ext cx="230" cy="155"/>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448" name="直接连接符 47472"/>
                    <p:cNvSpPr/>
                    <p:nvPr/>
                  </p:nvSpPr>
                  <p:spPr>
                    <a:xfrm flipH="1">
                      <a:off x="66" y="328"/>
                      <a:ext cx="309" cy="208"/>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449" name="直接连接符 47473"/>
                    <p:cNvSpPr/>
                    <p:nvPr/>
                  </p:nvSpPr>
                  <p:spPr>
                    <a:xfrm flipH="1">
                      <a:off x="116" y="235"/>
                      <a:ext cx="242" cy="161"/>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450" name="直接连接符 47474"/>
                    <p:cNvSpPr/>
                    <p:nvPr/>
                  </p:nvSpPr>
                  <p:spPr>
                    <a:xfrm flipH="1">
                      <a:off x="68" y="578"/>
                      <a:ext cx="236" cy="159"/>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451" name="任意多边形 47475"/>
                    <p:cNvSpPr/>
                    <p:nvPr/>
                  </p:nvSpPr>
                  <p:spPr>
                    <a:xfrm>
                      <a:off x="62" y="0"/>
                      <a:ext cx="453" cy="816"/>
                    </a:xfrm>
                    <a:custGeom>
                      <a:avLst/>
                      <a:gdLst/>
                      <a:ahLst/>
                      <a:cxnLst/>
                      <a:rect l="0" t="0" r="0" b="0"/>
                      <a:pathLst>
                        <a:path w="509" h="964">
                          <a:moveTo>
                            <a:pt x="336" y="0"/>
                          </a:moveTo>
                          <a:lnTo>
                            <a:pt x="336" y="305"/>
                          </a:lnTo>
                          <a:lnTo>
                            <a:pt x="336" y="363"/>
                          </a:lnTo>
                          <a:lnTo>
                            <a:pt x="375" y="398"/>
                          </a:lnTo>
                          <a:lnTo>
                            <a:pt x="509" y="417"/>
                          </a:lnTo>
                          <a:lnTo>
                            <a:pt x="509" y="500"/>
                          </a:lnTo>
                          <a:lnTo>
                            <a:pt x="317" y="500"/>
                          </a:lnTo>
                          <a:lnTo>
                            <a:pt x="317" y="475"/>
                          </a:lnTo>
                          <a:lnTo>
                            <a:pt x="266" y="475"/>
                          </a:lnTo>
                          <a:lnTo>
                            <a:pt x="266" y="964"/>
                          </a:lnTo>
                          <a:lnTo>
                            <a:pt x="55" y="964"/>
                          </a:lnTo>
                          <a:lnTo>
                            <a:pt x="0" y="939"/>
                          </a:lnTo>
                          <a:lnTo>
                            <a:pt x="0" y="0"/>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46452" name="任意多边形 47476"/>
                    <p:cNvSpPr/>
                    <p:nvPr/>
                  </p:nvSpPr>
                  <p:spPr>
                    <a:xfrm flipV="1">
                      <a:off x="59" y="121"/>
                      <a:ext cx="57" cy="406"/>
                    </a:xfrm>
                    <a:custGeom>
                      <a:avLst/>
                      <a:gdLst/>
                      <a:ahLst/>
                      <a:cxnLst/>
                      <a:rect l="0" t="0" r="0" b="0"/>
                      <a:pathLst>
                        <a:path w="64" h="480">
                          <a:moveTo>
                            <a:pt x="3" y="0"/>
                          </a:moveTo>
                          <a:lnTo>
                            <a:pt x="64" y="61"/>
                          </a:lnTo>
                          <a:lnTo>
                            <a:pt x="64" y="410"/>
                          </a:lnTo>
                          <a:lnTo>
                            <a:pt x="0" y="480"/>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46453" name="直接连接符 47477"/>
                    <p:cNvSpPr/>
                    <p:nvPr/>
                  </p:nvSpPr>
                  <p:spPr>
                    <a:xfrm flipH="1">
                      <a:off x="95" y="675"/>
                      <a:ext cx="196" cy="131"/>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454" name="直接连接符 47478"/>
                    <p:cNvSpPr/>
                    <p:nvPr/>
                  </p:nvSpPr>
                  <p:spPr>
                    <a:xfrm flipH="1">
                      <a:off x="192" y="745"/>
                      <a:ext cx="108" cy="72"/>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455" name="直接连接符 47479"/>
                    <p:cNvSpPr/>
                    <p:nvPr/>
                  </p:nvSpPr>
                  <p:spPr>
                    <a:xfrm>
                      <a:off x="0" y="641"/>
                      <a:ext cx="560" cy="0"/>
                    </a:xfrm>
                    <a:prstGeom prst="line">
                      <a:avLst/>
                    </a:prstGeom>
                    <a:ln w="12700" cap="flat" cmpd="sng">
                      <a:solidFill>
                        <a:schemeClr val="tx1"/>
                      </a:solidFill>
                      <a:prstDash val="lgDashDot"/>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nvGrpSpPr>
                    <p:cNvPr id="46456" name="组合 47480"/>
                    <p:cNvGrpSpPr/>
                    <p:nvPr/>
                  </p:nvGrpSpPr>
                  <p:grpSpPr>
                    <a:xfrm flipV="1">
                      <a:off x="62" y="6"/>
                      <a:ext cx="298" cy="152"/>
                      <a:chOff x="0" y="0"/>
                      <a:chExt cx="335" cy="180"/>
                    </a:xfrm>
                  </p:grpSpPr>
                  <p:grpSp>
                    <p:nvGrpSpPr>
                      <p:cNvPr id="46457" name="组合 47481"/>
                      <p:cNvGrpSpPr/>
                      <p:nvPr/>
                    </p:nvGrpSpPr>
                    <p:grpSpPr>
                      <a:xfrm>
                        <a:off x="101" y="0"/>
                        <a:ext cx="159" cy="180"/>
                        <a:chOff x="0" y="0"/>
                        <a:chExt cx="159" cy="180"/>
                      </a:xfrm>
                    </p:grpSpPr>
                    <p:sp>
                      <p:nvSpPr>
                        <p:cNvPr id="46458" name="任意多边形 47482"/>
                        <p:cNvSpPr/>
                        <p:nvPr/>
                      </p:nvSpPr>
                      <p:spPr>
                        <a:xfrm>
                          <a:off x="6" y="6"/>
                          <a:ext cx="147" cy="168"/>
                        </a:xfrm>
                        <a:custGeom>
                          <a:avLst/>
                          <a:gdLst/>
                          <a:ahLst/>
                          <a:cxnLst/>
                          <a:rect l="0" t="0" r="0" b="0"/>
                          <a:pathLst>
                            <a:path w="147" h="168">
                              <a:moveTo>
                                <a:pt x="36" y="0"/>
                              </a:moveTo>
                              <a:lnTo>
                                <a:pt x="110" y="0"/>
                              </a:lnTo>
                              <a:lnTo>
                                <a:pt x="147" y="168"/>
                              </a:lnTo>
                              <a:lnTo>
                                <a:pt x="0" y="168"/>
                              </a:lnTo>
                              <a:lnTo>
                                <a:pt x="36" y="0"/>
                              </a:lnTo>
                              <a:close/>
                            </a:path>
                          </a:pathLst>
                        </a:custGeom>
                        <a:pattFill prst="openDmnd">
                          <a:fgClr>
                            <a:schemeClr val="tx1"/>
                          </a:fgClr>
                          <a:bgClr>
                            <a:srgbClr val="FFFFFF"/>
                          </a:bgClr>
                        </a:pattFill>
                        <a:ln w="3175" cap="flat" cmpd="sng">
                          <a:solidFill>
                            <a:schemeClr val="tx1"/>
                          </a:solidFill>
                          <a:prstDash val="solid"/>
                          <a:round/>
                          <a:headEnd type="none" w="med" len="med"/>
                          <a:tailEnd type="none" w="med" len="med"/>
                        </a:ln>
                      </p:spPr>
                      <p:txBody>
                        <a:bodyPr/>
                        <a:lstStyle/>
                        <a:p>
                          <a:endParaRPr lang="zh-CN" altLang="en-US"/>
                        </a:p>
                      </p:txBody>
                    </p:sp>
                    <p:sp>
                      <p:nvSpPr>
                        <p:cNvPr id="46459" name="任意多边形 47483"/>
                        <p:cNvSpPr/>
                        <p:nvPr/>
                      </p:nvSpPr>
                      <p:spPr>
                        <a:xfrm>
                          <a:off x="0" y="0"/>
                          <a:ext cx="159" cy="180"/>
                        </a:xfrm>
                        <a:custGeom>
                          <a:avLst/>
                          <a:gdLst/>
                          <a:ahLst/>
                          <a:cxnLst/>
                          <a:rect l="0" t="0" r="0" b="0"/>
                          <a:pathLst>
                            <a:path w="159" h="180">
                              <a:moveTo>
                                <a:pt x="0" y="180"/>
                              </a:moveTo>
                              <a:lnTo>
                                <a:pt x="37" y="0"/>
                              </a:lnTo>
                              <a:lnTo>
                                <a:pt x="122" y="0"/>
                              </a:lnTo>
                              <a:lnTo>
                                <a:pt x="159" y="180"/>
                              </a:lnTo>
                            </a:path>
                          </a:pathLst>
                        </a:custGeom>
                        <a:pattFill prst="openDmnd">
                          <a:fgClr>
                            <a:schemeClr val="tx1"/>
                          </a:fgClr>
                          <a:bgClr>
                            <a:srgbClr val="FFFFFF"/>
                          </a:bgClr>
                        </a:pattFill>
                        <a:ln w="19050" cap="flat" cmpd="sng">
                          <a:solidFill>
                            <a:schemeClr val="tx1"/>
                          </a:solidFill>
                          <a:prstDash val="solid"/>
                          <a:round/>
                          <a:headEnd type="none" w="med" len="med"/>
                          <a:tailEnd type="none" w="med" len="med"/>
                        </a:ln>
                      </p:spPr>
                      <p:txBody>
                        <a:bodyPr/>
                        <a:lstStyle/>
                        <a:p>
                          <a:endParaRPr lang="zh-CN" altLang="en-US"/>
                        </a:p>
                      </p:txBody>
                    </p:sp>
                    <p:grpSp>
                      <p:nvGrpSpPr>
                        <p:cNvPr id="46460" name="组合 47484"/>
                        <p:cNvGrpSpPr/>
                        <p:nvPr/>
                      </p:nvGrpSpPr>
                      <p:grpSpPr>
                        <a:xfrm>
                          <a:off x="8" y="3"/>
                          <a:ext cx="146" cy="174"/>
                          <a:chOff x="0" y="0"/>
                          <a:chExt cx="146" cy="174"/>
                        </a:xfrm>
                      </p:grpSpPr>
                      <p:grpSp>
                        <p:nvGrpSpPr>
                          <p:cNvPr id="46461" name="组合 47485"/>
                          <p:cNvGrpSpPr/>
                          <p:nvPr/>
                        </p:nvGrpSpPr>
                        <p:grpSpPr>
                          <a:xfrm>
                            <a:off x="0" y="0"/>
                            <a:ext cx="143" cy="174"/>
                            <a:chOff x="0" y="0"/>
                            <a:chExt cx="143" cy="174"/>
                          </a:xfrm>
                        </p:grpSpPr>
                        <p:sp>
                          <p:nvSpPr>
                            <p:cNvPr id="46462" name="直接连接符 47486"/>
                            <p:cNvSpPr/>
                            <p:nvPr/>
                          </p:nvSpPr>
                          <p:spPr>
                            <a:xfrm flipH="1">
                              <a:off x="21" y="0"/>
                              <a:ext cx="45" cy="43"/>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463" name="直接连接符 47487"/>
                            <p:cNvSpPr/>
                            <p:nvPr/>
                          </p:nvSpPr>
                          <p:spPr>
                            <a:xfrm flipH="1">
                              <a:off x="8" y="1"/>
                              <a:ext cx="105" cy="100"/>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464" name="直接连接符 47488"/>
                            <p:cNvSpPr/>
                            <p:nvPr/>
                          </p:nvSpPr>
                          <p:spPr>
                            <a:xfrm flipH="1">
                              <a:off x="0" y="40"/>
                              <a:ext cx="116" cy="111"/>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465" name="直接连接符 47489"/>
                            <p:cNvSpPr/>
                            <p:nvPr/>
                          </p:nvSpPr>
                          <p:spPr>
                            <a:xfrm flipH="1">
                              <a:off x="25" y="74"/>
                              <a:ext cx="104" cy="99"/>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466" name="直接连接符 47490"/>
                            <p:cNvSpPr/>
                            <p:nvPr/>
                          </p:nvSpPr>
                          <p:spPr>
                            <a:xfrm flipH="1">
                              <a:off x="69" y="108"/>
                              <a:ext cx="69" cy="66"/>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467" name="直接连接符 47491"/>
                            <p:cNvSpPr/>
                            <p:nvPr/>
                          </p:nvSpPr>
                          <p:spPr>
                            <a:xfrm flipH="1">
                              <a:off x="110" y="142"/>
                              <a:ext cx="33" cy="32"/>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46468" name="组合 47492"/>
                          <p:cNvGrpSpPr/>
                          <p:nvPr/>
                        </p:nvGrpSpPr>
                        <p:grpSpPr>
                          <a:xfrm flipH="1">
                            <a:off x="3" y="0"/>
                            <a:ext cx="143" cy="174"/>
                            <a:chOff x="0" y="0"/>
                            <a:chExt cx="143" cy="174"/>
                          </a:xfrm>
                        </p:grpSpPr>
                        <p:sp>
                          <p:nvSpPr>
                            <p:cNvPr id="46469" name="直接连接符 47493"/>
                            <p:cNvSpPr/>
                            <p:nvPr/>
                          </p:nvSpPr>
                          <p:spPr>
                            <a:xfrm flipH="1">
                              <a:off x="21" y="0"/>
                              <a:ext cx="45" cy="43"/>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470" name="直接连接符 47494"/>
                            <p:cNvSpPr/>
                            <p:nvPr/>
                          </p:nvSpPr>
                          <p:spPr>
                            <a:xfrm flipH="1">
                              <a:off x="8" y="1"/>
                              <a:ext cx="105" cy="100"/>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471" name="直接连接符 47495"/>
                            <p:cNvSpPr/>
                            <p:nvPr/>
                          </p:nvSpPr>
                          <p:spPr>
                            <a:xfrm flipH="1">
                              <a:off x="0" y="40"/>
                              <a:ext cx="116" cy="111"/>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472" name="直接连接符 47496"/>
                            <p:cNvSpPr/>
                            <p:nvPr/>
                          </p:nvSpPr>
                          <p:spPr>
                            <a:xfrm flipH="1">
                              <a:off x="25" y="74"/>
                              <a:ext cx="104" cy="99"/>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473" name="直接连接符 47497"/>
                            <p:cNvSpPr/>
                            <p:nvPr/>
                          </p:nvSpPr>
                          <p:spPr>
                            <a:xfrm flipH="1">
                              <a:off x="69" y="108"/>
                              <a:ext cx="69" cy="66"/>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474" name="直接连接符 47498"/>
                            <p:cNvSpPr/>
                            <p:nvPr/>
                          </p:nvSpPr>
                          <p:spPr>
                            <a:xfrm flipH="1">
                              <a:off x="110" y="142"/>
                              <a:ext cx="33" cy="32"/>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grpSp>
                  <p:sp>
                    <p:nvSpPr>
                      <p:cNvPr id="46475" name="直接连接符 47499"/>
                      <p:cNvSpPr/>
                      <p:nvPr/>
                    </p:nvSpPr>
                    <p:spPr>
                      <a:xfrm>
                        <a:off x="0" y="154"/>
                        <a:ext cx="102" cy="0"/>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476" name="直接连接符 47500"/>
                      <p:cNvSpPr/>
                      <p:nvPr/>
                    </p:nvSpPr>
                    <p:spPr>
                      <a:xfrm>
                        <a:off x="257" y="156"/>
                        <a:ext cx="78" cy="0"/>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grpSp>
            <p:sp>
              <p:nvSpPr>
                <p:cNvPr id="46477" name="任意多边形 47501"/>
                <p:cNvSpPr/>
                <p:nvPr/>
              </p:nvSpPr>
              <p:spPr>
                <a:xfrm>
                  <a:off x="1284" y="679"/>
                  <a:ext cx="695" cy="64"/>
                </a:xfrm>
                <a:custGeom>
                  <a:avLst/>
                  <a:gdLst/>
                  <a:ahLst/>
                  <a:cxnLst/>
                  <a:rect l="0" t="0" r="0" b="0"/>
                  <a:pathLst>
                    <a:path w="779" h="76">
                      <a:moveTo>
                        <a:pt x="0" y="76"/>
                      </a:moveTo>
                      <a:lnTo>
                        <a:pt x="448" y="74"/>
                      </a:lnTo>
                      <a:lnTo>
                        <a:pt x="448" y="0"/>
                      </a:lnTo>
                      <a:lnTo>
                        <a:pt x="779" y="0"/>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46478" name="直接连接符 47502"/>
                <p:cNvSpPr/>
                <p:nvPr/>
              </p:nvSpPr>
              <p:spPr>
                <a:xfrm>
                  <a:off x="1681" y="738"/>
                  <a:ext cx="0" cy="402"/>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479" name="直接连接符 47503"/>
                <p:cNvSpPr/>
                <p:nvPr/>
              </p:nvSpPr>
              <p:spPr>
                <a:xfrm>
                  <a:off x="1281" y="734"/>
                  <a:ext cx="0" cy="397"/>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nvGrpSpPr>
                <p:cNvPr id="46480" name="组合 47504"/>
                <p:cNvGrpSpPr/>
                <p:nvPr/>
              </p:nvGrpSpPr>
              <p:grpSpPr>
                <a:xfrm>
                  <a:off x="1920" y="449"/>
                  <a:ext cx="716" cy="1371"/>
                  <a:chOff x="0" y="0"/>
                  <a:chExt cx="803" cy="1621"/>
                </a:xfrm>
              </p:grpSpPr>
              <p:sp>
                <p:nvSpPr>
                  <p:cNvPr id="46481" name="任意多边形 47505"/>
                  <p:cNvSpPr/>
                  <p:nvPr/>
                </p:nvSpPr>
                <p:spPr>
                  <a:xfrm>
                    <a:off x="66" y="0"/>
                    <a:ext cx="678" cy="814"/>
                  </a:xfrm>
                  <a:custGeom>
                    <a:avLst/>
                    <a:gdLst/>
                    <a:ahLst/>
                    <a:cxnLst/>
                    <a:rect l="0" t="0" r="0" b="0"/>
                    <a:pathLst>
                      <a:path w="678" h="814">
                        <a:moveTo>
                          <a:pt x="0" y="814"/>
                        </a:moveTo>
                        <a:lnTo>
                          <a:pt x="0" y="39"/>
                        </a:lnTo>
                        <a:lnTo>
                          <a:pt x="38" y="2"/>
                        </a:lnTo>
                        <a:lnTo>
                          <a:pt x="637" y="0"/>
                        </a:lnTo>
                        <a:lnTo>
                          <a:pt x="678" y="33"/>
                        </a:lnTo>
                        <a:lnTo>
                          <a:pt x="678" y="811"/>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46482" name="直接连接符 47506"/>
                  <p:cNvSpPr/>
                  <p:nvPr/>
                </p:nvSpPr>
                <p:spPr>
                  <a:xfrm>
                    <a:off x="0" y="30"/>
                    <a:ext cx="803" cy="0"/>
                  </a:xfrm>
                  <a:prstGeom prst="line">
                    <a:avLst/>
                  </a:prstGeom>
                  <a:ln w="12700" cap="flat" cmpd="sng">
                    <a:solidFill>
                      <a:schemeClr val="tx1"/>
                    </a:solidFill>
                    <a:prstDash val="lgDashDot"/>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483" name="任意多边形 47507"/>
                  <p:cNvSpPr/>
                  <p:nvPr/>
                </p:nvSpPr>
                <p:spPr>
                  <a:xfrm>
                    <a:off x="66" y="809"/>
                    <a:ext cx="678" cy="812"/>
                  </a:xfrm>
                  <a:custGeom>
                    <a:avLst/>
                    <a:gdLst/>
                    <a:ahLst/>
                    <a:cxnLst/>
                    <a:rect l="0" t="0" r="0" b="0"/>
                    <a:pathLst>
                      <a:path w="678" h="812">
                        <a:moveTo>
                          <a:pt x="0" y="0"/>
                        </a:moveTo>
                        <a:lnTo>
                          <a:pt x="0" y="775"/>
                        </a:lnTo>
                        <a:lnTo>
                          <a:pt x="29" y="812"/>
                        </a:lnTo>
                        <a:lnTo>
                          <a:pt x="645" y="812"/>
                        </a:lnTo>
                        <a:lnTo>
                          <a:pt x="678" y="781"/>
                        </a:lnTo>
                        <a:lnTo>
                          <a:pt x="678" y="3"/>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46484" name="直接连接符 47508"/>
                  <p:cNvSpPr/>
                  <p:nvPr/>
                </p:nvSpPr>
                <p:spPr>
                  <a:xfrm flipV="1">
                    <a:off x="0" y="1592"/>
                    <a:ext cx="803" cy="0"/>
                  </a:xfrm>
                  <a:prstGeom prst="line">
                    <a:avLst/>
                  </a:prstGeom>
                  <a:ln w="12700" cap="flat" cmpd="sng">
                    <a:solidFill>
                      <a:schemeClr val="tx1"/>
                    </a:solidFill>
                    <a:prstDash val="lgDashDot"/>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sp>
              <p:nvSpPr>
                <p:cNvPr id="46485" name="任意多边形 47509"/>
                <p:cNvSpPr/>
                <p:nvPr/>
              </p:nvSpPr>
              <p:spPr>
                <a:xfrm flipV="1">
                  <a:off x="1284" y="1527"/>
                  <a:ext cx="687" cy="64"/>
                </a:xfrm>
                <a:custGeom>
                  <a:avLst/>
                  <a:gdLst/>
                  <a:ahLst/>
                  <a:cxnLst/>
                  <a:rect l="0" t="0" r="0" b="0"/>
                  <a:pathLst>
                    <a:path w="779" h="76">
                      <a:moveTo>
                        <a:pt x="0" y="76"/>
                      </a:moveTo>
                      <a:lnTo>
                        <a:pt x="448" y="74"/>
                      </a:lnTo>
                      <a:lnTo>
                        <a:pt x="448" y="0"/>
                      </a:lnTo>
                      <a:lnTo>
                        <a:pt x="779" y="0"/>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46486" name="直接连接符 47510"/>
                <p:cNvSpPr/>
                <p:nvPr/>
              </p:nvSpPr>
              <p:spPr>
                <a:xfrm flipV="1">
                  <a:off x="1681" y="1130"/>
                  <a:ext cx="0" cy="402"/>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487" name="直接连接符 47511"/>
                <p:cNvSpPr/>
                <p:nvPr/>
              </p:nvSpPr>
              <p:spPr>
                <a:xfrm flipV="1">
                  <a:off x="1281" y="1139"/>
                  <a:ext cx="0" cy="397"/>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488" name="直接连接符 47512"/>
                <p:cNvSpPr/>
                <p:nvPr/>
              </p:nvSpPr>
              <p:spPr>
                <a:xfrm flipV="1">
                  <a:off x="39" y="1135"/>
                  <a:ext cx="0" cy="242"/>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489" name="直接连接符 47513"/>
                <p:cNvSpPr/>
                <p:nvPr/>
              </p:nvSpPr>
              <p:spPr>
                <a:xfrm flipV="1">
                  <a:off x="327" y="1374"/>
                  <a:ext cx="183" cy="0"/>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nvGrpSpPr>
                <p:cNvPr id="46490" name="组合 47514"/>
                <p:cNvGrpSpPr/>
                <p:nvPr/>
              </p:nvGrpSpPr>
              <p:grpSpPr>
                <a:xfrm>
                  <a:off x="1233" y="398"/>
                  <a:ext cx="453" cy="1484"/>
                  <a:chOff x="0" y="0"/>
                  <a:chExt cx="453" cy="1484"/>
                </a:xfrm>
              </p:grpSpPr>
              <p:grpSp>
                <p:nvGrpSpPr>
                  <p:cNvPr id="46491" name="组合 47515"/>
                  <p:cNvGrpSpPr/>
                  <p:nvPr/>
                </p:nvGrpSpPr>
                <p:grpSpPr>
                  <a:xfrm>
                    <a:off x="61" y="1137"/>
                    <a:ext cx="392" cy="347"/>
                    <a:chOff x="0" y="0"/>
                    <a:chExt cx="439" cy="454"/>
                  </a:xfrm>
                </p:grpSpPr>
                <p:sp>
                  <p:nvSpPr>
                    <p:cNvPr id="46492" name="矩形 47516"/>
                    <p:cNvSpPr/>
                    <p:nvPr/>
                  </p:nvSpPr>
                  <p:spPr>
                    <a:xfrm>
                      <a:off x="0" y="0"/>
                      <a:ext cx="436" cy="452"/>
                    </a:xfrm>
                    <a:prstGeom prst="rect">
                      <a:avLst/>
                    </a:prstGeom>
                    <a:noFill/>
                    <a:ln w="28575"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493" name="直接连接符 47517"/>
                    <p:cNvSpPr/>
                    <p:nvPr/>
                  </p:nvSpPr>
                  <p:spPr>
                    <a:xfrm flipV="1">
                      <a:off x="0" y="3"/>
                      <a:ext cx="432" cy="449"/>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494" name="直接连接符 47518"/>
                    <p:cNvSpPr/>
                    <p:nvPr/>
                  </p:nvSpPr>
                  <p:spPr>
                    <a:xfrm>
                      <a:off x="0" y="3"/>
                      <a:ext cx="439" cy="451"/>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46495" name="组合 47519"/>
                  <p:cNvGrpSpPr/>
                  <p:nvPr/>
                </p:nvGrpSpPr>
                <p:grpSpPr>
                  <a:xfrm>
                    <a:off x="0" y="0"/>
                    <a:ext cx="443" cy="346"/>
                    <a:chOff x="0" y="0"/>
                    <a:chExt cx="497" cy="409"/>
                  </a:xfrm>
                </p:grpSpPr>
                <p:sp>
                  <p:nvSpPr>
                    <p:cNvPr id="46496" name="任意多边形 47520"/>
                    <p:cNvSpPr/>
                    <p:nvPr/>
                  </p:nvSpPr>
                  <p:spPr>
                    <a:xfrm>
                      <a:off x="57" y="2"/>
                      <a:ext cx="350" cy="403"/>
                    </a:xfrm>
                    <a:custGeom>
                      <a:avLst/>
                      <a:gdLst/>
                      <a:ahLst/>
                      <a:cxnLst/>
                      <a:rect l="0" t="0" r="0" b="0"/>
                      <a:pathLst>
                        <a:path w="350" h="403">
                          <a:moveTo>
                            <a:pt x="350" y="210"/>
                          </a:moveTo>
                          <a:lnTo>
                            <a:pt x="350" y="23"/>
                          </a:lnTo>
                          <a:lnTo>
                            <a:pt x="342" y="9"/>
                          </a:lnTo>
                          <a:lnTo>
                            <a:pt x="330" y="0"/>
                          </a:lnTo>
                          <a:lnTo>
                            <a:pt x="41" y="0"/>
                          </a:lnTo>
                          <a:lnTo>
                            <a:pt x="21" y="7"/>
                          </a:lnTo>
                          <a:lnTo>
                            <a:pt x="9" y="13"/>
                          </a:lnTo>
                          <a:lnTo>
                            <a:pt x="1" y="24"/>
                          </a:lnTo>
                          <a:lnTo>
                            <a:pt x="0" y="403"/>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46497" name="直接连接符 47521"/>
                    <p:cNvSpPr/>
                    <p:nvPr/>
                  </p:nvSpPr>
                  <p:spPr>
                    <a:xfrm flipV="1">
                      <a:off x="58" y="72"/>
                      <a:ext cx="351" cy="90"/>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nvGrpSpPr>
                    <p:cNvPr id="46498" name="组合 47522"/>
                    <p:cNvGrpSpPr/>
                    <p:nvPr/>
                  </p:nvGrpSpPr>
                  <p:grpSpPr>
                    <a:xfrm>
                      <a:off x="66" y="0"/>
                      <a:ext cx="310" cy="150"/>
                      <a:chOff x="0" y="0"/>
                      <a:chExt cx="305" cy="160"/>
                    </a:xfrm>
                  </p:grpSpPr>
                  <p:sp>
                    <p:nvSpPr>
                      <p:cNvPr id="46499" name="直接连接符 47523"/>
                      <p:cNvSpPr/>
                      <p:nvPr/>
                    </p:nvSpPr>
                    <p:spPr>
                      <a:xfrm flipV="1">
                        <a:off x="0" y="4"/>
                        <a:ext cx="74" cy="75"/>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500" name="直接连接符 47524"/>
                      <p:cNvSpPr/>
                      <p:nvPr/>
                    </p:nvSpPr>
                    <p:spPr>
                      <a:xfrm flipV="1">
                        <a:off x="2" y="0"/>
                        <a:ext cx="156" cy="160"/>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501" name="直接连接符 47525"/>
                      <p:cNvSpPr/>
                      <p:nvPr/>
                    </p:nvSpPr>
                    <p:spPr>
                      <a:xfrm flipV="1">
                        <a:off x="105" y="4"/>
                        <a:ext cx="130" cy="128"/>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502" name="直接连接符 47526"/>
                      <p:cNvSpPr/>
                      <p:nvPr/>
                    </p:nvSpPr>
                    <p:spPr>
                      <a:xfrm flipV="1">
                        <a:off x="213" y="9"/>
                        <a:ext cx="92" cy="91"/>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sp>
                  <p:nvSpPr>
                    <p:cNvPr id="46503" name="任意多边形 47527"/>
                    <p:cNvSpPr/>
                    <p:nvPr/>
                  </p:nvSpPr>
                  <p:spPr>
                    <a:xfrm>
                      <a:off x="86" y="221"/>
                      <a:ext cx="411" cy="188"/>
                    </a:xfrm>
                    <a:custGeom>
                      <a:avLst/>
                      <a:gdLst/>
                      <a:ahLst/>
                      <a:cxnLst/>
                      <a:rect l="0" t="0" r="0" b="0"/>
                      <a:pathLst>
                        <a:path w="411" h="188">
                          <a:moveTo>
                            <a:pt x="411" y="188"/>
                          </a:moveTo>
                          <a:lnTo>
                            <a:pt x="411" y="0"/>
                          </a:lnTo>
                          <a:lnTo>
                            <a:pt x="321" y="0"/>
                          </a:lnTo>
                          <a:lnTo>
                            <a:pt x="321" y="52"/>
                          </a:lnTo>
                          <a:lnTo>
                            <a:pt x="41" y="106"/>
                          </a:lnTo>
                          <a:lnTo>
                            <a:pt x="41" y="68"/>
                          </a:lnTo>
                          <a:lnTo>
                            <a:pt x="1" y="68"/>
                          </a:lnTo>
                          <a:lnTo>
                            <a:pt x="0" y="188"/>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46504" name="直接连接符 47528"/>
                    <p:cNvSpPr/>
                    <p:nvPr/>
                  </p:nvSpPr>
                  <p:spPr>
                    <a:xfrm>
                      <a:off x="81" y="405"/>
                      <a:ext cx="415" cy="0"/>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nvGrpSpPr>
                    <p:cNvPr id="46505" name="组合 47529"/>
                    <p:cNvGrpSpPr/>
                    <p:nvPr/>
                  </p:nvGrpSpPr>
                  <p:grpSpPr>
                    <a:xfrm>
                      <a:off x="92" y="229"/>
                      <a:ext cx="403" cy="174"/>
                      <a:chOff x="0" y="0"/>
                      <a:chExt cx="396" cy="185"/>
                    </a:xfrm>
                  </p:grpSpPr>
                  <p:sp>
                    <p:nvSpPr>
                      <p:cNvPr id="46506" name="直接连接符 47530"/>
                      <p:cNvSpPr/>
                      <p:nvPr/>
                    </p:nvSpPr>
                    <p:spPr>
                      <a:xfrm>
                        <a:off x="0" y="75"/>
                        <a:ext cx="115" cy="108"/>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507" name="直接连接符 47531"/>
                      <p:cNvSpPr/>
                      <p:nvPr/>
                    </p:nvSpPr>
                    <p:spPr>
                      <a:xfrm>
                        <a:off x="113" y="96"/>
                        <a:ext cx="81" cy="89"/>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508" name="直接连接符 47532"/>
                      <p:cNvSpPr/>
                      <p:nvPr/>
                    </p:nvSpPr>
                    <p:spPr>
                      <a:xfrm>
                        <a:off x="185" y="82"/>
                        <a:ext cx="91" cy="96"/>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509" name="直接连接符 47533"/>
                      <p:cNvSpPr/>
                      <p:nvPr/>
                    </p:nvSpPr>
                    <p:spPr>
                      <a:xfrm>
                        <a:off x="247" y="68"/>
                        <a:ext cx="120" cy="115"/>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510" name="直接连接符 47534"/>
                      <p:cNvSpPr/>
                      <p:nvPr/>
                    </p:nvSpPr>
                    <p:spPr>
                      <a:xfrm>
                        <a:off x="312" y="48"/>
                        <a:ext cx="77" cy="75"/>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511" name="直接连接符 47535"/>
                      <p:cNvSpPr/>
                      <p:nvPr/>
                    </p:nvSpPr>
                    <p:spPr>
                      <a:xfrm>
                        <a:off x="346" y="0"/>
                        <a:ext cx="50" cy="53"/>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46512" name="组合 47536"/>
                    <p:cNvGrpSpPr/>
                    <p:nvPr/>
                  </p:nvGrpSpPr>
                  <p:grpSpPr>
                    <a:xfrm>
                      <a:off x="0" y="86"/>
                      <a:ext cx="468" cy="236"/>
                      <a:chOff x="0" y="0"/>
                      <a:chExt cx="461" cy="252"/>
                    </a:xfrm>
                  </p:grpSpPr>
                  <p:sp>
                    <p:nvSpPr>
                      <p:cNvPr id="46513" name="任意多边形 47537"/>
                      <p:cNvSpPr/>
                      <p:nvPr/>
                    </p:nvSpPr>
                    <p:spPr>
                      <a:xfrm>
                        <a:off x="103" y="0"/>
                        <a:ext cx="286" cy="252"/>
                      </a:xfrm>
                      <a:custGeom>
                        <a:avLst/>
                        <a:gdLst/>
                        <a:ahLst/>
                        <a:cxnLst/>
                        <a:rect l="0" t="0" r="0" b="0"/>
                        <a:pathLst>
                          <a:path w="286" h="252">
                            <a:moveTo>
                              <a:pt x="0" y="69"/>
                            </a:moveTo>
                            <a:lnTo>
                              <a:pt x="38" y="252"/>
                            </a:lnTo>
                            <a:lnTo>
                              <a:pt x="286" y="201"/>
                            </a:lnTo>
                            <a:lnTo>
                              <a:pt x="240" y="0"/>
                            </a:lnTo>
                            <a:lnTo>
                              <a:pt x="0" y="69"/>
                            </a:lnTo>
                            <a:close/>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46514" name="直接连接符 47538"/>
                      <p:cNvSpPr/>
                      <p:nvPr/>
                    </p:nvSpPr>
                    <p:spPr>
                      <a:xfrm flipV="1">
                        <a:off x="0" y="67"/>
                        <a:ext cx="461" cy="127"/>
                      </a:xfrm>
                      <a:prstGeom prst="line">
                        <a:avLst/>
                      </a:prstGeom>
                      <a:ln w="9525" cap="flat" cmpd="sng">
                        <a:solidFill>
                          <a:schemeClr val="tx1"/>
                        </a:solidFill>
                        <a:prstDash val="lgDashDot"/>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grpSp>
            <p:grpSp>
              <p:nvGrpSpPr>
                <p:cNvPr id="46515" name="组合 47539"/>
                <p:cNvGrpSpPr/>
                <p:nvPr/>
              </p:nvGrpSpPr>
              <p:grpSpPr>
                <a:xfrm>
                  <a:off x="2889" y="393"/>
                  <a:ext cx="396" cy="1477"/>
                  <a:chOff x="0" y="0"/>
                  <a:chExt cx="396" cy="1477"/>
                </a:xfrm>
              </p:grpSpPr>
              <p:grpSp>
                <p:nvGrpSpPr>
                  <p:cNvPr id="46516" name="组合 47540"/>
                  <p:cNvGrpSpPr/>
                  <p:nvPr/>
                </p:nvGrpSpPr>
                <p:grpSpPr>
                  <a:xfrm>
                    <a:off x="0" y="1130"/>
                    <a:ext cx="391" cy="347"/>
                    <a:chOff x="0" y="0"/>
                    <a:chExt cx="439" cy="454"/>
                  </a:xfrm>
                </p:grpSpPr>
                <p:sp>
                  <p:nvSpPr>
                    <p:cNvPr id="46517" name="矩形 47541"/>
                    <p:cNvSpPr/>
                    <p:nvPr/>
                  </p:nvSpPr>
                  <p:spPr>
                    <a:xfrm>
                      <a:off x="0" y="0"/>
                      <a:ext cx="436" cy="452"/>
                    </a:xfrm>
                    <a:prstGeom prst="rect">
                      <a:avLst/>
                    </a:prstGeom>
                    <a:noFill/>
                    <a:ln w="28575"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518" name="直接连接符 47542"/>
                    <p:cNvSpPr/>
                    <p:nvPr/>
                  </p:nvSpPr>
                  <p:spPr>
                    <a:xfrm flipV="1">
                      <a:off x="0" y="3"/>
                      <a:ext cx="432" cy="449"/>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519" name="直接连接符 47543"/>
                    <p:cNvSpPr/>
                    <p:nvPr/>
                  </p:nvSpPr>
                  <p:spPr>
                    <a:xfrm>
                      <a:off x="0" y="3"/>
                      <a:ext cx="439" cy="451"/>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46520" name="组合 47544"/>
                  <p:cNvGrpSpPr/>
                  <p:nvPr/>
                </p:nvGrpSpPr>
                <p:grpSpPr>
                  <a:xfrm>
                    <a:off x="5" y="0"/>
                    <a:ext cx="391" cy="346"/>
                    <a:chOff x="0" y="0"/>
                    <a:chExt cx="439" cy="409"/>
                  </a:xfrm>
                </p:grpSpPr>
                <p:sp>
                  <p:nvSpPr>
                    <p:cNvPr id="46521" name="任意多边形 47545"/>
                    <p:cNvSpPr/>
                    <p:nvPr/>
                  </p:nvSpPr>
                  <p:spPr>
                    <a:xfrm>
                      <a:off x="90" y="2"/>
                      <a:ext cx="349" cy="405"/>
                    </a:xfrm>
                    <a:custGeom>
                      <a:avLst/>
                      <a:gdLst/>
                      <a:ahLst/>
                      <a:cxnLst/>
                      <a:rect l="0" t="0" r="0" b="0"/>
                      <a:pathLst>
                        <a:path w="349" h="405">
                          <a:moveTo>
                            <a:pt x="0" y="210"/>
                          </a:moveTo>
                          <a:lnTo>
                            <a:pt x="0" y="23"/>
                          </a:lnTo>
                          <a:lnTo>
                            <a:pt x="8" y="9"/>
                          </a:lnTo>
                          <a:lnTo>
                            <a:pt x="20" y="0"/>
                          </a:lnTo>
                          <a:lnTo>
                            <a:pt x="309" y="0"/>
                          </a:lnTo>
                          <a:lnTo>
                            <a:pt x="329" y="7"/>
                          </a:lnTo>
                          <a:lnTo>
                            <a:pt x="341" y="13"/>
                          </a:lnTo>
                          <a:lnTo>
                            <a:pt x="349" y="24"/>
                          </a:lnTo>
                          <a:lnTo>
                            <a:pt x="348" y="405"/>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46522" name="直接连接符 47546"/>
                    <p:cNvSpPr/>
                    <p:nvPr/>
                  </p:nvSpPr>
                  <p:spPr>
                    <a:xfrm flipH="1" flipV="1">
                      <a:off x="88" y="72"/>
                      <a:ext cx="351" cy="90"/>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nvGrpSpPr>
                    <p:cNvPr id="46523" name="组合 47547"/>
                    <p:cNvGrpSpPr/>
                    <p:nvPr/>
                  </p:nvGrpSpPr>
                  <p:grpSpPr>
                    <a:xfrm flipH="1">
                      <a:off x="121" y="0"/>
                      <a:ext cx="310" cy="150"/>
                      <a:chOff x="0" y="0"/>
                      <a:chExt cx="305" cy="160"/>
                    </a:xfrm>
                  </p:grpSpPr>
                  <p:sp>
                    <p:nvSpPr>
                      <p:cNvPr id="46524" name="直接连接符 47548"/>
                      <p:cNvSpPr/>
                      <p:nvPr/>
                    </p:nvSpPr>
                    <p:spPr>
                      <a:xfrm flipV="1">
                        <a:off x="0" y="4"/>
                        <a:ext cx="74" cy="75"/>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525" name="直接连接符 47549"/>
                      <p:cNvSpPr/>
                      <p:nvPr/>
                    </p:nvSpPr>
                    <p:spPr>
                      <a:xfrm flipV="1">
                        <a:off x="2" y="0"/>
                        <a:ext cx="156" cy="160"/>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526" name="直接连接符 47550"/>
                      <p:cNvSpPr/>
                      <p:nvPr/>
                    </p:nvSpPr>
                    <p:spPr>
                      <a:xfrm flipV="1">
                        <a:off x="105" y="4"/>
                        <a:ext cx="130" cy="128"/>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527" name="直接连接符 47551"/>
                      <p:cNvSpPr/>
                      <p:nvPr/>
                    </p:nvSpPr>
                    <p:spPr>
                      <a:xfrm flipV="1">
                        <a:off x="213" y="9"/>
                        <a:ext cx="92" cy="91"/>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sp>
                  <p:nvSpPr>
                    <p:cNvPr id="46528" name="任意多边形 47552"/>
                    <p:cNvSpPr/>
                    <p:nvPr/>
                  </p:nvSpPr>
                  <p:spPr>
                    <a:xfrm flipH="1">
                      <a:off x="0" y="221"/>
                      <a:ext cx="411" cy="188"/>
                    </a:xfrm>
                    <a:custGeom>
                      <a:avLst/>
                      <a:gdLst/>
                      <a:ahLst/>
                      <a:cxnLst/>
                      <a:rect l="0" t="0" r="0" b="0"/>
                      <a:pathLst>
                        <a:path w="411" h="188">
                          <a:moveTo>
                            <a:pt x="411" y="188"/>
                          </a:moveTo>
                          <a:lnTo>
                            <a:pt x="411" y="0"/>
                          </a:lnTo>
                          <a:lnTo>
                            <a:pt x="321" y="0"/>
                          </a:lnTo>
                          <a:lnTo>
                            <a:pt x="321" y="52"/>
                          </a:lnTo>
                          <a:lnTo>
                            <a:pt x="41" y="106"/>
                          </a:lnTo>
                          <a:lnTo>
                            <a:pt x="41" y="68"/>
                          </a:lnTo>
                          <a:lnTo>
                            <a:pt x="1" y="68"/>
                          </a:lnTo>
                          <a:lnTo>
                            <a:pt x="0" y="188"/>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46529" name="直接连接符 47553"/>
                    <p:cNvSpPr/>
                    <p:nvPr/>
                  </p:nvSpPr>
                  <p:spPr>
                    <a:xfrm flipH="1">
                      <a:off x="1" y="405"/>
                      <a:ext cx="415" cy="0"/>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nvGrpSpPr>
                    <p:cNvPr id="46530" name="组合 47554"/>
                    <p:cNvGrpSpPr/>
                    <p:nvPr/>
                  </p:nvGrpSpPr>
                  <p:grpSpPr>
                    <a:xfrm flipH="1">
                      <a:off x="2" y="229"/>
                      <a:ext cx="403" cy="174"/>
                      <a:chOff x="0" y="0"/>
                      <a:chExt cx="396" cy="185"/>
                    </a:xfrm>
                  </p:grpSpPr>
                  <p:sp>
                    <p:nvSpPr>
                      <p:cNvPr id="46531" name="直接连接符 47555"/>
                      <p:cNvSpPr/>
                      <p:nvPr/>
                    </p:nvSpPr>
                    <p:spPr>
                      <a:xfrm>
                        <a:off x="0" y="75"/>
                        <a:ext cx="115" cy="108"/>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532" name="直接连接符 47556"/>
                      <p:cNvSpPr/>
                      <p:nvPr/>
                    </p:nvSpPr>
                    <p:spPr>
                      <a:xfrm>
                        <a:off x="113" y="96"/>
                        <a:ext cx="81" cy="89"/>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533" name="直接连接符 47557"/>
                      <p:cNvSpPr/>
                      <p:nvPr/>
                    </p:nvSpPr>
                    <p:spPr>
                      <a:xfrm>
                        <a:off x="185" y="82"/>
                        <a:ext cx="91" cy="96"/>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534" name="直接连接符 47558"/>
                      <p:cNvSpPr/>
                      <p:nvPr/>
                    </p:nvSpPr>
                    <p:spPr>
                      <a:xfrm>
                        <a:off x="247" y="68"/>
                        <a:ext cx="120" cy="115"/>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535" name="直接连接符 47559"/>
                      <p:cNvSpPr/>
                      <p:nvPr/>
                    </p:nvSpPr>
                    <p:spPr>
                      <a:xfrm>
                        <a:off x="312" y="48"/>
                        <a:ext cx="77" cy="75"/>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536" name="直接连接符 47560"/>
                      <p:cNvSpPr/>
                      <p:nvPr/>
                    </p:nvSpPr>
                    <p:spPr>
                      <a:xfrm>
                        <a:off x="346" y="0"/>
                        <a:ext cx="50" cy="53"/>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grpSp>
            <p:grpSp>
              <p:nvGrpSpPr>
                <p:cNvPr id="46537" name="组合 47561"/>
                <p:cNvGrpSpPr/>
                <p:nvPr/>
              </p:nvGrpSpPr>
              <p:grpSpPr>
                <a:xfrm flipH="1">
                  <a:off x="2917" y="465"/>
                  <a:ext cx="417" cy="200"/>
                  <a:chOff x="0" y="0"/>
                  <a:chExt cx="461" cy="252"/>
                </a:xfrm>
              </p:grpSpPr>
              <p:sp>
                <p:nvSpPr>
                  <p:cNvPr id="46538" name="任意多边形 47562"/>
                  <p:cNvSpPr/>
                  <p:nvPr/>
                </p:nvSpPr>
                <p:spPr>
                  <a:xfrm>
                    <a:off x="103" y="0"/>
                    <a:ext cx="286" cy="252"/>
                  </a:xfrm>
                  <a:custGeom>
                    <a:avLst/>
                    <a:gdLst/>
                    <a:ahLst/>
                    <a:cxnLst/>
                    <a:rect l="0" t="0" r="0" b="0"/>
                    <a:pathLst>
                      <a:path w="286" h="252">
                        <a:moveTo>
                          <a:pt x="0" y="69"/>
                        </a:moveTo>
                        <a:lnTo>
                          <a:pt x="38" y="252"/>
                        </a:lnTo>
                        <a:lnTo>
                          <a:pt x="286" y="201"/>
                        </a:lnTo>
                        <a:lnTo>
                          <a:pt x="240" y="0"/>
                        </a:lnTo>
                        <a:lnTo>
                          <a:pt x="0" y="69"/>
                        </a:lnTo>
                        <a:close/>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46539" name="直接连接符 47563"/>
                  <p:cNvSpPr/>
                  <p:nvPr/>
                </p:nvSpPr>
                <p:spPr>
                  <a:xfrm flipV="1">
                    <a:off x="0" y="67"/>
                    <a:ext cx="461" cy="127"/>
                  </a:xfrm>
                  <a:prstGeom prst="line">
                    <a:avLst/>
                  </a:prstGeom>
                  <a:ln w="9525" cap="flat" cmpd="sng">
                    <a:solidFill>
                      <a:schemeClr val="tx1"/>
                    </a:solidFill>
                    <a:prstDash val="lgDashDot"/>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46540" name="组合 47564"/>
                <p:cNvGrpSpPr/>
                <p:nvPr/>
              </p:nvGrpSpPr>
              <p:grpSpPr>
                <a:xfrm>
                  <a:off x="2583" y="635"/>
                  <a:ext cx="738" cy="500"/>
                  <a:chOff x="0" y="0"/>
                  <a:chExt cx="738" cy="500"/>
                </a:xfrm>
              </p:grpSpPr>
              <p:sp>
                <p:nvSpPr>
                  <p:cNvPr id="46541" name="直接连接符 47565"/>
                  <p:cNvSpPr/>
                  <p:nvPr/>
                </p:nvSpPr>
                <p:spPr>
                  <a:xfrm flipH="1">
                    <a:off x="699" y="104"/>
                    <a:ext cx="0" cy="396"/>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542" name="任意多边形 47566"/>
                  <p:cNvSpPr/>
                  <p:nvPr/>
                </p:nvSpPr>
                <p:spPr>
                  <a:xfrm flipH="1">
                    <a:off x="699" y="106"/>
                    <a:ext cx="39" cy="394"/>
                  </a:xfrm>
                  <a:custGeom>
                    <a:avLst/>
                    <a:gdLst/>
                    <a:ahLst/>
                    <a:cxnLst/>
                    <a:rect l="0" t="0" r="0" b="0"/>
                    <a:pathLst>
                      <a:path w="44" h="466">
                        <a:moveTo>
                          <a:pt x="44" y="0"/>
                        </a:moveTo>
                        <a:lnTo>
                          <a:pt x="0" y="29"/>
                        </a:lnTo>
                        <a:lnTo>
                          <a:pt x="0" y="466"/>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46543" name="任意多边形 47567"/>
                  <p:cNvSpPr/>
                  <p:nvPr/>
                </p:nvSpPr>
                <p:spPr>
                  <a:xfrm>
                    <a:off x="0" y="0"/>
                    <a:ext cx="699" cy="107"/>
                  </a:xfrm>
                  <a:custGeom>
                    <a:avLst/>
                    <a:gdLst/>
                    <a:ahLst/>
                    <a:cxnLst/>
                    <a:rect l="0" t="0" r="0" b="0"/>
                    <a:pathLst>
                      <a:path w="783" h="126">
                        <a:moveTo>
                          <a:pt x="783" y="124"/>
                        </a:moveTo>
                        <a:lnTo>
                          <a:pt x="335" y="126"/>
                        </a:lnTo>
                        <a:lnTo>
                          <a:pt x="335" y="52"/>
                        </a:lnTo>
                        <a:lnTo>
                          <a:pt x="195" y="53"/>
                        </a:lnTo>
                        <a:lnTo>
                          <a:pt x="195" y="0"/>
                        </a:lnTo>
                        <a:lnTo>
                          <a:pt x="0" y="0"/>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46544" name="直接连接符 47568"/>
                  <p:cNvSpPr/>
                  <p:nvPr/>
                </p:nvSpPr>
                <p:spPr>
                  <a:xfrm>
                    <a:off x="174" y="42"/>
                    <a:ext cx="0" cy="457"/>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46545" name="组合 47569"/>
                <p:cNvGrpSpPr/>
                <p:nvPr/>
              </p:nvGrpSpPr>
              <p:grpSpPr>
                <a:xfrm>
                  <a:off x="2584" y="1129"/>
                  <a:ext cx="738" cy="500"/>
                  <a:chOff x="0" y="0"/>
                  <a:chExt cx="738" cy="500"/>
                </a:xfrm>
              </p:grpSpPr>
              <p:sp>
                <p:nvSpPr>
                  <p:cNvPr id="46546" name="直接连接符 47570"/>
                  <p:cNvSpPr/>
                  <p:nvPr/>
                </p:nvSpPr>
                <p:spPr>
                  <a:xfrm flipH="1" flipV="1">
                    <a:off x="699" y="0"/>
                    <a:ext cx="0" cy="396"/>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547" name="任意多边形 47571"/>
                  <p:cNvSpPr/>
                  <p:nvPr/>
                </p:nvSpPr>
                <p:spPr>
                  <a:xfrm flipH="1" flipV="1">
                    <a:off x="699" y="0"/>
                    <a:ext cx="39" cy="394"/>
                  </a:xfrm>
                  <a:custGeom>
                    <a:avLst/>
                    <a:gdLst/>
                    <a:ahLst/>
                    <a:cxnLst/>
                    <a:rect l="0" t="0" r="0" b="0"/>
                    <a:pathLst>
                      <a:path w="44" h="466">
                        <a:moveTo>
                          <a:pt x="44" y="0"/>
                        </a:moveTo>
                        <a:lnTo>
                          <a:pt x="0" y="29"/>
                        </a:lnTo>
                        <a:lnTo>
                          <a:pt x="0" y="466"/>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46548" name="任意多边形 47572"/>
                  <p:cNvSpPr/>
                  <p:nvPr/>
                </p:nvSpPr>
                <p:spPr>
                  <a:xfrm flipV="1">
                    <a:off x="0" y="393"/>
                    <a:ext cx="699" cy="107"/>
                  </a:xfrm>
                  <a:custGeom>
                    <a:avLst/>
                    <a:gdLst/>
                    <a:ahLst/>
                    <a:cxnLst/>
                    <a:rect l="0" t="0" r="0" b="0"/>
                    <a:pathLst>
                      <a:path w="783" h="126">
                        <a:moveTo>
                          <a:pt x="783" y="124"/>
                        </a:moveTo>
                        <a:lnTo>
                          <a:pt x="335" y="126"/>
                        </a:lnTo>
                        <a:lnTo>
                          <a:pt x="335" y="52"/>
                        </a:lnTo>
                        <a:lnTo>
                          <a:pt x="195" y="53"/>
                        </a:lnTo>
                        <a:lnTo>
                          <a:pt x="195" y="0"/>
                        </a:lnTo>
                        <a:lnTo>
                          <a:pt x="0" y="0"/>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46549" name="直接连接符 47573"/>
                  <p:cNvSpPr/>
                  <p:nvPr/>
                </p:nvSpPr>
                <p:spPr>
                  <a:xfrm flipV="1">
                    <a:off x="174" y="1"/>
                    <a:ext cx="0" cy="457"/>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46550" name="组合 47574"/>
                <p:cNvGrpSpPr/>
                <p:nvPr/>
              </p:nvGrpSpPr>
              <p:grpSpPr>
                <a:xfrm>
                  <a:off x="1982" y="746"/>
                  <a:ext cx="599" cy="716"/>
                  <a:chOff x="0" y="0"/>
                  <a:chExt cx="599" cy="716"/>
                </a:xfrm>
              </p:grpSpPr>
              <p:sp>
                <p:nvSpPr>
                  <p:cNvPr id="46551" name="直接连接符 47575"/>
                  <p:cNvSpPr/>
                  <p:nvPr/>
                </p:nvSpPr>
                <p:spPr>
                  <a:xfrm>
                    <a:off x="0" y="0"/>
                    <a:ext cx="599" cy="545"/>
                  </a:xfrm>
                  <a:prstGeom prst="line">
                    <a:avLst/>
                  </a:prstGeom>
                  <a:ln w="1905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552" name="直接连接符 47576"/>
                  <p:cNvSpPr/>
                  <p:nvPr/>
                </p:nvSpPr>
                <p:spPr>
                  <a:xfrm>
                    <a:off x="0" y="88"/>
                    <a:ext cx="599" cy="544"/>
                  </a:xfrm>
                  <a:prstGeom prst="line">
                    <a:avLst/>
                  </a:prstGeom>
                  <a:ln w="1905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553" name="直接连接符 47577"/>
                  <p:cNvSpPr/>
                  <p:nvPr/>
                </p:nvSpPr>
                <p:spPr>
                  <a:xfrm>
                    <a:off x="0" y="171"/>
                    <a:ext cx="599" cy="545"/>
                  </a:xfrm>
                  <a:prstGeom prst="line">
                    <a:avLst/>
                  </a:prstGeom>
                  <a:ln w="1905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sp>
              <p:nvSpPr>
                <p:cNvPr id="46554" name="任意多边形 47578"/>
                <p:cNvSpPr/>
                <p:nvPr/>
              </p:nvSpPr>
              <p:spPr>
                <a:xfrm>
                  <a:off x="2762" y="473"/>
                  <a:ext cx="131" cy="268"/>
                </a:xfrm>
                <a:custGeom>
                  <a:avLst/>
                  <a:gdLst/>
                  <a:ahLst/>
                  <a:cxnLst/>
                  <a:rect l="0" t="0" r="0" b="0"/>
                  <a:pathLst>
                    <a:path w="147" h="317">
                      <a:moveTo>
                        <a:pt x="147" y="315"/>
                      </a:moveTo>
                      <a:lnTo>
                        <a:pt x="147" y="216"/>
                      </a:lnTo>
                      <a:lnTo>
                        <a:pt x="89" y="216"/>
                      </a:lnTo>
                      <a:lnTo>
                        <a:pt x="89" y="0"/>
                      </a:lnTo>
                      <a:lnTo>
                        <a:pt x="0" y="0"/>
                      </a:lnTo>
                      <a:lnTo>
                        <a:pt x="0" y="317"/>
                      </a:lnTo>
                      <a:lnTo>
                        <a:pt x="147" y="315"/>
                      </a:lnTo>
                      <a:close/>
                    </a:path>
                  </a:pathLst>
                </a:custGeom>
                <a:pattFill prst="wdUpDiag">
                  <a:fgClr>
                    <a:schemeClr val="tx1"/>
                  </a:fgClr>
                  <a:bgClr>
                    <a:srgbClr val="FFFFFF"/>
                  </a:bgClr>
                </a:pattFill>
                <a:ln w="28575" cap="flat" cmpd="sng">
                  <a:solidFill>
                    <a:schemeClr val="tx1"/>
                  </a:solidFill>
                  <a:prstDash val="solid"/>
                  <a:round/>
                  <a:headEnd type="none" w="med" len="med"/>
                  <a:tailEnd type="none" w="med" len="med"/>
                </a:ln>
              </p:spPr>
              <p:txBody>
                <a:bodyPr/>
                <a:lstStyle/>
                <a:p>
                  <a:endParaRPr lang="zh-CN" altLang="en-US"/>
                </a:p>
              </p:txBody>
            </p:sp>
            <p:sp>
              <p:nvSpPr>
                <p:cNvPr id="46555" name="任意多边形 47579"/>
                <p:cNvSpPr/>
                <p:nvPr/>
              </p:nvSpPr>
              <p:spPr>
                <a:xfrm flipV="1">
                  <a:off x="2756" y="1522"/>
                  <a:ext cx="131" cy="268"/>
                </a:xfrm>
                <a:custGeom>
                  <a:avLst/>
                  <a:gdLst/>
                  <a:ahLst/>
                  <a:cxnLst/>
                  <a:rect l="0" t="0" r="0" b="0"/>
                  <a:pathLst>
                    <a:path w="147" h="317">
                      <a:moveTo>
                        <a:pt x="147" y="315"/>
                      </a:moveTo>
                      <a:lnTo>
                        <a:pt x="147" y="216"/>
                      </a:lnTo>
                      <a:lnTo>
                        <a:pt x="89" y="216"/>
                      </a:lnTo>
                      <a:lnTo>
                        <a:pt x="89" y="0"/>
                      </a:lnTo>
                      <a:lnTo>
                        <a:pt x="0" y="0"/>
                      </a:lnTo>
                      <a:lnTo>
                        <a:pt x="0" y="317"/>
                      </a:lnTo>
                      <a:lnTo>
                        <a:pt x="147" y="315"/>
                      </a:lnTo>
                      <a:close/>
                    </a:path>
                  </a:pathLst>
                </a:custGeom>
                <a:pattFill prst="wdUpDiag">
                  <a:fgClr>
                    <a:schemeClr val="tx1"/>
                  </a:fgClr>
                  <a:bgClr>
                    <a:srgbClr val="FFFFFF"/>
                  </a:bgClr>
                </a:pattFill>
                <a:ln w="28575" cap="flat" cmpd="sng">
                  <a:solidFill>
                    <a:schemeClr val="tx1"/>
                  </a:solidFill>
                  <a:prstDash val="solid"/>
                  <a:round/>
                  <a:headEnd type="none" w="med" len="med"/>
                  <a:tailEnd type="none" w="med" len="med"/>
                </a:ln>
              </p:spPr>
              <p:txBody>
                <a:bodyPr/>
                <a:lstStyle/>
                <a:p>
                  <a:endParaRPr lang="zh-CN" altLang="en-US"/>
                </a:p>
              </p:txBody>
            </p:sp>
            <p:grpSp>
              <p:nvGrpSpPr>
                <p:cNvPr id="46556" name="组合 47580"/>
                <p:cNvGrpSpPr/>
                <p:nvPr/>
              </p:nvGrpSpPr>
              <p:grpSpPr>
                <a:xfrm>
                  <a:off x="714" y="48"/>
                  <a:ext cx="849" cy="190"/>
                  <a:chOff x="0" y="0"/>
                  <a:chExt cx="849" cy="190"/>
                </a:xfrm>
              </p:grpSpPr>
              <p:grpSp>
                <p:nvGrpSpPr>
                  <p:cNvPr id="46557" name="组合 47581"/>
                  <p:cNvGrpSpPr/>
                  <p:nvPr/>
                </p:nvGrpSpPr>
                <p:grpSpPr>
                  <a:xfrm>
                    <a:off x="103" y="40"/>
                    <a:ext cx="632" cy="100"/>
                    <a:chOff x="0" y="0"/>
                    <a:chExt cx="632" cy="112"/>
                  </a:xfrm>
                </p:grpSpPr>
                <p:sp useBgFill="1">
                  <p:nvSpPr>
                    <p:cNvPr id="46558" name="矩形 47582"/>
                    <p:cNvSpPr/>
                    <p:nvPr/>
                  </p:nvSpPr>
                  <p:spPr>
                    <a:xfrm>
                      <a:off x="0" y="0"/>
                      <a:ext cx="160" cy="112"/>
                    </a:xfrm>
                    <a:prstGeom prst="rect">
                      <a:avLst/>
                    </a:prstGeom>
                    <a:ln w="9525">
                      <a:noFill/>
                    </a:ln>
                  </p:spPr>
                  <p:txBody>
                    <a:bodyPr anchor="t"/>
                    <a:lstStyle/>
                    <a:p>
                      <a:endParaRPr lang="zh-CN" altLang="en-US">
                        <a:latin typeface="Times New Roman" panose="02020603050405020304" pitchFamily="2" charset="0"/>
                        <a:ea typeface="宋体" panose="02010600030101010101" pitchFamily="2" charset="-122"/>
                      </a:endParaRPr>
                    </a:p>
                  </p:txBody>
                </p:sp>
                <p:sp useBgFill="1">
                  <p:nvSpPr>
                    <p:cNvPr id="46559" name="矩形 47583"/>
                    <p:cNvSpPr/>
                    <p:nvPr/>
                  </p:nvSpPr>
                  <p:spPr>
                    <a:xfrm>
                      <a:off x="162" y="10"/>
                      <a:ext cx="470" cy="94"/>
                    </a:xfrm>
                    <a:prstGeom prst="rect">
                      <a:avLst/>
                    </a:prstGeom>
                    <a:ln w="9525">
                      <a:noFill/>
                    </a:ln>
                  </p:spPr>
                  <p:txBody>
                    <a:bodyPr anchor="t"/>
                    <a:lstStyle/>
                    <a:p>
                      <a:endParaRPr lang="zh-CN" altLang="en-US">
                        <a:latin typeface="Times New Roman" panose="02020603050405020304" pitchFamily="2" charset="0"/>
                        <a:ea typeface="宋体" panose="02010600030101010101" pitchFamily="2" charset="-122"/>
                      </a:endParaRPr>
                    </a:p>
                  </p:txBody>
                </p:sp>
              </p:grpSp>
              <p:sp>
                <p:nvSpPr>
                  <p:cNvPr id="46560" name="直接连接符 47584"/>
                  <p:cNvSpPr/>
                  <p:nvPr/>
                </p:nvSpPr>
                <p:spPr>
                  <a:xfrm rot="5400000" flipV="1">
                    <a:off x="75" y="-24"/>
                    <a:ext cx="0" cy="51"/>
                  </a:xfrm>
                  <a:prstGeom prst="line">
                    <a:avLst/>
                  </a:prstGeom>
                  <a:ln w="1905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561" name="直接连接符 47585"/>
                  <p:cNvSpPr/>
                  <p:nvPr/>
                </p:nvSpPr>
                <p:spPr>
                  <a:xfrm rot="5400000" flipV="1">
                    <a:off x="79" y="162"/>
                    <a:ext cx="0" cy="56"/>
                  </a:xfrm>
                  <a:prstGeom prst="line">
                    <a:avLst/>
                  </a:prstGeom>
                  <a:ln w="1905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nvGrpSpPr>
                  <p:cNvPr id="46562" name="组合 47586"/>
                  <p:cNvGrpSpPr/>
                  <p:nvPr/>
                </p:nvGrpSpPr>
                <p:grpSpPr>
                  <a:xfrm>
                    <a:off x="53" y="43"/>
                    <a:ext cx="215" cy="100"/>
                    <a:chOff x="0" y="0"/>
                    <a:chExt cx="322" cy="130"/>
                  </a:xfrm>
                </p:grpSpPr>
                <p:sp>
                  <p:nvSpPr>
                    <p:cNvPr id="46563" name="直接连接符 47587"/>
                    <p:cNvSpPr/>
                    <p:nvPr/>
                  </p:nvSpPr>
                  <p:spPr>
                    <a:xfrm rot="5400000" flipV="1">
                      <a:off x="253" y="65"/>
                      <a:ext cx="130" cy="0"/>
                    </a:xfrm>
                    <a:prstGeom prst="line">
                      <a:avLst/>
                    </a:prstGeom>
                    <a:ln w="1905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564" name="直接连接符 47588"/>
                    <p:cNvSpPr/>
                    <p:nvPr/>
                  </p:nvSpPr>
                  <p:spPr>
                    <a:xfrm rot="5400000" flipV="1">
                      <a:off x="162" y="-33"/>
                      <a:ext cx="0" cy="320"/>
                    </a:xfrm>
                    <a:prstGeom prst="line">
                      <a:avLst/>
                    </a:prstGeom>
                    <a:ln w="1905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565" name="直接连接符 47589"/>
                    <p:cNvSpPr/>
                    <p:nvPr/>
                  </p:nvSpPr>
                  <p:spPr>
                    <a:xfrm rot="5400000" flipV="1">
                      <a:off x="160" y="-157"/>
                      <a:ext cx="0" cy="321"/>
                    </a:xfrm>
                    <a:prstGeom prst="line">
                      <a:avLst/>
                    </a:prstGeom>
                    <a:ln w="1905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sp>
                <p:nvSpPr>
                  <p:cNvPr id="46566" name="直接连接符 47590"/>
                  <p:cNvSpPr/>
                  <p:nvPr/>
                </p:nvSpPr>
                <p:spPr>
                  <a:xfrm rot="5400000" flipV="1">
                    <a:off x="-43" y="88"/>
                    <a:ext cx="159" cy="0"/>
                  </a:xfrm>
                  <a:prstGeom prst="line">
                    <a:avLst/>
                  </a:prstGeom>
                  <a:ln w="1905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567" name="任意多边形 47591"/>
                  <p:cNvSpPr/>
                  <p:nvPr/>
                </p:nvSpPr>
                <p:spPr>
                  <a:xfrm rot="5400000" flipV="1">
                    <a:off x="-46" y="76"/>
                    <a:ext cx="190" cy="23"/>
                  </a:xfrm>
                  <a:custGeom>
                    <a:avLst/>
                    <a:gdLst/>
                    <a:ahLst/>
                    <a:cxnLst/>
                    <a:rect l="0" t="0" r="0" b="0"/>
                    <a:pathLst>
                      <a:path w="318" h="32">
                        <a:moveTo>
                          <a:pt x="0" y="32"/>
                        </a:moveTo>
                        <a:cubicBezTo>
                          <a:pt x="9" y="18"/>
                          <a:pt x="18" y="4"/>
                          <a:pt x="30" y="2"/>
                        </a:cubicBezTo>
                        <a:cubicBezTo>
                          <a:pt x="42" y="0"/>
                          <a:pt x="51" y="22"/>
                          <a:pt x="72" y="23"/>
                        </a:cubicBezTo>
                        <a:cubicBezTo>
                          <a:pt x="93" y="24"/>
                          <a:pt x="129" y="7"/>
                          <a:pt x="156" y="8"/>
                        </a:cubicBezTo>
                        <a:cubicBezTo>
                          <a:pt x="183" y="9"/>
                          <a:pt x="215" y="30"/>
                          <a:pt x="237" y="29"/>
                        </a:cubicBezTo>
                        <a:cubicBezTo>
                          <a:pt x="259" y="28"/>
                          <a:pt x="275" y="3"/>
                          <a:pt x="288" y="2"/>
                        </a:cubicBezTo>
                        <a:cubicBezTo>
                          <a:pt x="301" y="1"/>
                          <a:pt x="309" y="10"/>
                          <a:pt x="318" y="20"/>
                        </a:cubicBezTo>
                      </a:path>
                    </a:pathLst>
                  </a:custGeom>
                  <a:noFill/>
                  <a:ln w="19050" cap="flat" cmpd="sng">
                    <a:solidFill>
                      <a:schemeClr val="tx1"/>
                    </a:solidFill>
                    <a:prstDash val="solid"/>
                    <a:round/>
                    <a:headEnd type="none" w="med" len="med"/>
                    <a:tailEnd type="none" w="med" len="med"/>
                  </a:ln>
                </p:spPr>
                <p:txBody>
                  <a:bodyPr/>
                  <a:lstStyle/>
                  <a:p>
                    <a:endParaRPr lang="zh-CN" altLang="en-US"/>
                  </a:p>
                </p:txBody>
              </p:sp>
              <p:sp>
                <p:nvSpPr>
                  <p:cNvPr id="46568" name="直接连接符 47592"/>
                  <p:cNvSpPr/>
                  <p:nvPr/>
                </p:nvSpPr>
                <p:spPr>
                  <a:xfrm rot="5400000" flipH="1" flipV="1">
                    <a:off x="657" y="119"/>
                    <a:ext cx="14" cy="26"/>
                  </a:xfrm>
                  <a:prstGeom prst="line">
                    <a:avLst/>
                  </a:prstGeom>
                  <a:ln w="1905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569" name="直接连接符 47593"/>
                  <p:cNvSpPr/>
                  <p:nvPr/>
                </p:nvSpPr>
                <p:spPr>
                  <a:xfrm rot="5400000" flipV="1">
                    <a:off x="640" y="91"/>
                    <a:ext cx="57" cy="0"/>
                  </a:xfrm>
                  <a:prstGeom prst="line">
                    <a:avLst/>
                  </a:prstGeom>
                  <a:ln w="1905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570" name="直接连接符 47594"/>
                  <p:cNvSpPr/>
                  <p:nvPr/>
                </p:nvSpPr>
                <p:spPr>
                  <a:xfrm rot="5400000" flipV="1">
                    <a:off x="647" y="42"/>
                    <a:ext cx="17" cy="26"/>
                  </a:xfrm>
                  <a:prstGeom prst="line">
                    <a:avLst/>
                  </a:prstGeom>
                  <a:ln w="1905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571" name="直接连接符 47595"/>
                  <p:cNvSpPr/>
                  <p:nvPr/>
                </p:nvSpPr>
                <p:spPr>
                  <a:xfrm rot="5400000" flipV="1">
                    <a:off x="617" y="99"/>
                    <a:ext cx="80" cy="0"/>
                  </a:xfrm>
                  <a:prstGeom prst="line">
                    <a:avLst/>
                  </a:prstGeom>
                  <a:ln w="1905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572" name="直接连接符 47596"/>
                  <p:cNvSpPr/>
                  <p:nvPr/>
                </p:nvSpPr>
                <p:spPr>
                  <a:xfrm rot="5400000" flipV="1">
                    <a:off x="461" y="-144"/>
                    <a:ext cx="0" cy="388"/>
                  </a:xfrm>
                  <a:prstGeom prst="line">
                    <a:avLst/>
                  </a:prstGeom>
                  <a:ln w="1905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573" name="直接连接符 47597"/>
                  <p:cNvSpPr/>
                  <p:nvPr/>
                </p:nvSpPr>
                <p:spPr>
                  <a:xfrm rot="5400000" flipH="1" flipV="1">
                    <a:off x="461" y="-127"/>
                    <a:ext cx="0" cy="388"/>
                  </a:xfrm>
                  <a:prstGeom prst="line">
                    <a:avLst/>
                  </a:prstGeom>
                  <a:ln w="952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574" name="直接连接符 47598"/>
                  <p:cNvSpPr/>
                  <p:nvPr/>
                </p:nvSpPr>
                <p:spPr>
                  <a:xfrm rot="5400000" flipH="1" flipV="1">
                    <a:off x="447" y="-67"/>
                    <a:ext cx="0" cy="383"/>
                  </a:xfrm>
                  <a:prstGeom prst="line">
                    <a:avLst/>
                  </a:prstGeom>
                  <a:ln w="952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575" name="直接连接符 47599"/>
                  <p:cNvSpPr/>
                  <p:nvPr/>
                </p:nvSpPr>
                <p:spPr>
                  <a:xfrm rot="5400000" flipV="1">
                    <a:off x="11" y="96"/>
                    <a:ext cx="188" cy="0"/>
                  </a:xfrm>
                  <a:prstGeom prst="line">
                    <a:avLst/>
                  </a:prstGeom>
                  <a:ln w="1905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576" name="直接连接符 47600"/>
                  <p:cNvSpPr/>
                  <p:nvPr/>
                </p:nvSpPr>
                <p:spPr>
                  <a:xfrm rot="5400000" flipV="1">
                    <a:off x="424" y="-328"/>
                    <a:ext cx="0" cy="849"/>
                  </a:xfrm>
                  <a:prstGeom prst="line">
                    <a:avLst/>
                  </a:prstGeom>
                  <a:ln w="12700" cap="flat" cmpd="sng">
                    <a:solidFill>
                      <a:schemeClr val="tx1"/>
                    </a:solidFill>
                    <a:prstDash val="lgDashDot"/>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nvGrpSpPr>
                  <p:cNvPr id="46577" name="组合 47601"/>
                  <p:cNvGrpSpPr/>
                  <p:nvPr/>
                </p:nvGrpSpPr>
                <p:grpSpPr>
                  <a:xfrm>
                    <a:off x="656" y="48"/>
                    <a:ext cx="124" cy="91"/>
                    <a:chOff x="0" y="0"/>
                    <a:chExt cx="124" cy="91"/>
                  </a:xfrm>
                </p:grpSpPr>
                <p:sp>
                  <p:nvSpPr>
                    <p:cNvPr id="46578" name="直接连接符 47602"/>
                    <p:cNvSpPr/>
                    <p:nvPr/>
                  </p:nvSpPr>
                  <p:spPr>
                    <a:xfrm>
                      <a:off x="19" y="17"/>
                      <a:ext cx="68" cy="0"/>
                    </a:xfrm>
                    <a:prstGeom prst="line">
                      <a:avLst/>
                    </a:prstGeom>
                    <a:ln w="1905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579" name="直接连接符 47603"/>
                    <p:cNvSpPr/>
                    <p:nvPr/>
                  </p:nvSpPr>
                  <p:spPr>
                    <a:xfrm>
                      <a:off x="21" y="75"/>
                      <a:ext cx="68" cy="0"/>
                    </a:xfrm>
                    <a:prstGeom prst="line">
                      <a:avLst/>
                    </a:prstGeom>
                    <a:ln w="1905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580" name="直接连接符 47604"/>
                    <p:cNvSpPr/>
                    <p:nvPr/>
                  </p:nvSpPr>
                  <p:spPr>
                    <a:xfrm>
                      <a:off x="0" y="90"/>
                      <a:ext cx="83" cy="0"/>
                    </a:xfrm>
                    <a:prstGeom prst="line">
                      <a:avLst/>
                    </a:prstGeom>
                    <a:ln w="952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581" name="直接连接符 47605"/>
                    <p:cNvSpPr/>
                    <p:nvPr/>
                  </p:nvSpPr>
                  <p:spPr>
                    <a:xfrm>
                      <a:off x="4" y="5"/>
                      <a:ext cx="80" cy="0"/>
                    </a:xfrm>
                    <a:prstGeom prst="line">
                      <a:avLst/>
                    </a:prstGeom>
                    <a:ln w="952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582" name="直接连接符 47606"/>
                    <p:cNvSpPr/>
                    <p:nvPr/>
                  </p:nvSpPr>
                  <p:spPr>
                    <a:xfrm flipV="1">
                      <a:off x="86" y="0"/>
                      <a:ext cx="0" cy="91"/>
                    </a:xfrm>
                    <a:prstGeom prst="line">
                      <a:avLst/>
                    </a:prstGeom>
                    <a:ln w="1905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583" name="任意多边形 47607"/>
                    <p:cNvSpPr/>
                    <p:nvPr/>
                  </p:nvSpPr>
                  <p:spPr>
                    <a:xfrm>
                      <a:off x="84" y="2"/>
                      <a:ext cx="40" cy="86"/>
                    </a:xfrm>
                    <a:custGeom>
                      <a:avLst/>
                      <a:gdLst/>
                      <a:ahLst/>
                      <a:cxnLst/>
                      <a:rect l="0" t="0" r="0" b="0"/>
                      <a:pathLst>
                        <a:path w="45" h="110">
                          <a:moveTo>
                            <a:pt x="0" y="110"/>
                          </a:moveTo>
                          <a:lnTo>
                            <a:pt x="45" y="54"/>
                          </a:lnTo>
                          <a:lnTo>
                            <a:pt x="0" y="0"/>
                          </a:lnTo>
                        </a:path>
                      </a:pathLst>
                    </a:custGeom>
                    <a:noFill/>
                    <a:ln w="19050" cap="flat" cmpd="sng">
                      <a:solidFill>
                        <a:schemeClr val="tx1"/>
                      </a:solidFill>
                      <a:prstDash val="solid"/>
                      <a:round/>
                      <a:headEnd type="none" w="med" len="med"/>
                      <a:tailEnd type="none" w="med" len="med"/>
                    </a:ln>
                  </p:spPr>
                  <p:txBody>
                    <a:bodyPr/>
                    <a:lstStyle/>
                    <a:p>
                      <a:endParaRPr lang="zh-CN" altLang="en-US"/>
                    </a:p>
                  </p:txBody>
                </p:sp>
              </p:grpSp>
              <p:sp>
                <p:nvSpPr>
                  <p:cNvPr id="46584" name="直接连接符 47608"/>
                  <p:cNvSpPr/>
                  <p:nvPr/>
                </p:nvSpPr>
                <p:spPr>
                  <a:xfrm rot="5400000" flipV="1">
                    <a:off x="460" y="-55"/>
                    <a:ext cx="0" cy="388"/>
                  </a:xfrm>
                  <a:prstGeom prst="line">
                    <a:avLst/>
                  </a:prstGeom>
                  <a:ln w="1905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46585" name="组合 47609"/>
                <p:cNvGrpSpPr/>
                <p:nvPr/>
              </p:nvGrpSpPr>
              <p:grpSpPr>
                <a:xfrm>
                  <a:off x="0" y="819"/>
                  <a:ext cx="1284" cy="632"/>
                  <a:chOff x="0" y="0"/>
                  <a:chExt cx="1284" cy="632"/>
                </a:xfrm>
              </p:grpSpPr>
              <p:grpSp>
                <p:nvGrpSpPr>
                  <p:cNvPr id="46586" name="组合 47610"/>
                  <p:cNvGrpSpPr/>
                  <p:nvPr/>
                </p:nvGrpSpPr>
                <p:grpSpPr>
                  <a:xfrm>
                    <a:off x="308" y="11"/>
                    <a:ext cx="25" cy="612"/>
                    <a:chOff x="0" y="0"/>
                    <a:chExt cx="24" cy="636"/>
                  </a:xfrm>
                </p:grpSpPr>
                <p:sp>
                  <p:nvSpPr>
                    <p:cNvPr id="46587" name="直接连接符 47611"/>
                    <p:cNvSpPr/>
                    <p:nvPr/>
                  </p:nvSpPr>
                  <p:spPr>
                    <a:xfrm>
                      <a:off x="0" y="3"/>
                      <a:ext cx="0" cy="633"/>
                    </a:xfrm>
                    <a:prstGeom prst="line">
                      <a:avLst/>
                    </a:prstGeom>
                    <a:ln w="12700" cap="flat" cmpd="sng">
                      <a:solidFill>
                        <a:schemeClr val="tx1"/>
                      </a:solidFill>
                      <a:prstDash val="lgDashDot"/>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588" name="直接连接符 47612"/>
                    <p:cNvSpPr/>
                    <p:nvPr/>
                  </p:nvSpPr>
                  <p:spPr>
                    <a:xfrm>
                      <a:off x="24" y="0"/>
                      <a:ext cx="0" cy="633"/>
                    </a:xfrm>
                    <a:prstGeom prst="line">
                      <a:avLst/>
                    </a:prstGeom>
                    <a:ln w="12700" cap="flat" cmpd="sng">
                      <a:solidFill>
                        <a:schemeClr val="tx1"/>
                      </a:solidFill>
                      <a:prstDash val="lgDashDot"/>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sp>
                <p:nvSpPr>
                  <p:cNvPr id="46589" name="直接连接符 47613"/>
                  <p:cNvSpPr/>
                  <p:nvPr/>
                </p:nvSpPr>
                <p:spPr>
                  <a:xfrm>
                    <a:off x="39" y="74"/>
                    <a:ext cx="0" cy="242"/>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590" name="直接连接符 47614"/>
                  <p:cNvSpPr/>
                  <p:nvPr/>
                </p:nvSpPr>
                <p:spPr>
                  <a:xfrm>
                    <a:off x="23" y="77"/>
                    <a:ext cx="286" cy="0"/>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591" name="直接连接符 47615"/>
                  <p:cNvSpPr/>
                  <p:nvPr/>
                </p:nvSpPr>
                <p:spPr>
                  <a:xfrm>
                    <a:off x="327" y="77"/>
                    <a:ext cx="183" cy="0"/>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592" name="任意多边形 47616"/>
                  <p:cNvSpPr/>
                  <p:nvPr/>
                </p:nvSpPr>
                <p:spPr>
                  <a:xfrm>
                    <a:off x="508" y="0"/>
                    <a:ext cx="776" cy="317"/>
                  </a:xfrm>
                  <a:custGeom>
                    <a:avLst/>
                    <a:gdLst/>
                    <a:ahLst/>
                    <a:cxnLst/>
                    <a:rect l="0" t="0" r="0" b="0"/>
                    <a:pathLst>
                      <a:path w="316" h="419">
                        <a:moveTo>
                          <a:pt x="0" y="419"/>
                        </a:moveTo>
                        <a:lnTo>
                          <a:pt x="0" y="0"/>
                        </a:lnTo>
                        <a:lnTo>
                          <a:pt x="316" y="0"/>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46593" name="直接连接符 47617"/>
                  <p:cNvSpPr/>
                  <p:nvPr/>
                </p:nvSpPr>
                <p:spPr>
                  <a:xfrm flipV="1">
                    <a:off x="23" y="555"/>
                    <a:ext cx="286" cy="0"/>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594" name="任意多边形 47618"/>
                  <p:cNvSpPr/>
                  <p:nvPr/>
                </p:nvSpPr>
                <p:spPr>
                  <a:xfrm flipV="1">
                    <a:off x="508" y="315"/>
                    <a:ext cx="776" cy="317"/>
                  </a:xfrm>
                  <a:custGeom>
                    <a:avLst/>
                    <a:gdLst/>
                    <a:ahLst/>
                    <a:cxnLst/>
                    <a:rect l="0" t="0" r="0" b="0"/>
                    <a:pathLst>
                      <a:path w="316" h="419">
                        <a:moveTo>
                          <a:pt x="0" y="419"/>
                        </a:moveTo>
                        <a:lnTo>
                          <a:pt x="0" y="0"/>
                        </a:lnTo>
                        <a:lnTo>
                          <a:pt x="316" y="0"/>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grpSp>
                <p:nvGrpSpPr>
                  <p:cNvPr id="46595" name="组合 47619"/>
                  <p:cNvGrpSpPr/>
                  <p:nvPr/>
                </p:nvGrpSpPr>
                <p:grpSpPr>
                  <a:xfrm>
                    <a:off x="85" y="271"/>
                    <a:ext cx="346" cy="89"/>
                    <a:chOff x="0" y="0"/>
                    <a:chExt cx="387" cy="105"/>
                  </a:xfrm>
                </p:grpSpPr>
                <p:sp>
                  <p:nvSpPr>
                    <p:cNvPr id="46596" name="直接连接符 47620"/>
                    <p:cNvSpPr/>
                    <p:nvPr/>
                  </p:nvSpPr>
                  <p:spPr>
                    <a:xfrm>
                      <a:off x="56" y="0"/>
                      <a:ext cx="192" cy="0"/>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597" name="直接连接符 47621"/>
                    <p:cNvSpPr/>
                    <p:nvPr/>
                  </p:nvSpPr>
                  <p:spPr>
                    <a:xfrm>
                      <a:off x="56" y="104"/>
                      <a:ext cx="196" cy="1"/>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598" name="任意多边形 47622"/>
                    <p:cNvSpPr/>
                    <p:nvPr/>
                  </p:nvSpPr>
                  <p:spPr>
                    <a:xfrm>
                      <a:off x="323" y="0"/>
                      <a:ext cx="63" cy="54"/>
                    </a:xfrm>
                    <a:custGeom>
                      <a:avLst/>
                      <a:gdLst/>
                      <a:ahLst/>
                      <a:cxnLst>
                        <a:cxn ang="270">
                          <a:pos x="0" y="0"/>
                        </a:cxn>
                        <a:cxn ang="90">
                          <a:pos x="21565" y="22816"/>
                        </a:cxn>
                        <a:cxn ang="90">
                          <a:pos x="0" y="21600"/>
                        </a:cxn>
                      </a:cxnLst>
                      <a:rect l="0" t="0" r="0" b="0"/>
                      <a:pathLst>
                        <a:path w="21600" h="22816" fill="none">
                          <a:moveTo>
                            <a:pt x="0" y="0"/>
                          </a:moveTo>
                          <a:cubicBezTo>
                            <a:pt x="11929" y="0"/>
                            <a:pt x="21600" y="9671"/>
                            <a:pt x="21600" y="21600"/>
                          </a:cubicBezTo>
                          <a:cubicBezTo>
                            <a:pt x="21600" y="22010"/>
                            <a:pt x="21589" y="22417"/>
                            <a:pt x="21566" y="22817"/>
                          </a:cubicBezTo>
                        </a:path>
                        <a:path w="21600" h="22816" stroke="0">
                          <a:moveTo>
                            <a:pt x="21565" y="22816"/>
                          </a:moveTo>
                          <a:cubicBezTo>
                            <a:pt x="21882" y="11450"/>
                            <a:pt x="26589" y="2434"/>
                            <a:pt x="32348" y="2434"/>
                          </a:cubicBezTo>
                          <a:cubicBezTo>
                            <a:pt x="38313" y="2434"/>
                            <a:pt x="43148" y="12105"/>
                            <a:pt x="43148" y="24034"/>
                          </a:cubicBezTo>
                          <a:cubicBezTo>
                            <a:pt x="43148" y="26425"/>
                            <a:pt x="42954" y="28724"/>
                            <a:pt x="42596" y="30870"/>
                          </a:cubicBezTo>
                          <a:lnTo>
                            <a:pt x="0" y="0"/>
                          </a:lnTo>
                          <a:close/>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46599" name="任意多边形 47623"/>
                    <p:cNvSpPr/>
                    <p:nvPr/>
                  </p:nvSpPr>
                  <p:spPr>
                    <a:xfrm rot="-10800000" flipH="1">
                      <a:off x="330" y="51"/>
                      <a:ext cx="57" cy="54"/>
                    </a:xfrm>
                    <a:custGeom>
                      <a:avLst/>
                      <a:gdLst/>
                      <a:ahLst/>
                      <a:cxnLst>
                        <a:cxn ang="270">
                          <a:pos x="0" y="0"/>
                        </a:cxn>
                        <a:cxn ang="90">
                          <a:pos x="21600" y="21600"/>
                        </a:cxn>
                        <a:cxn ang="90">
                          <a:pos x="0" y="21600"/>
                        </a:cxn>
                      </a:cxnLst>
                      <a:rect l="0" t="0" r="0" b="0"/>
                      <a:pathLst>
                        <a:path w="21600" h="21600" fill="none">
                          <a:moveTo>
                            <a:pt x="0" y="0"/>
                          </a:moveTo>
                          <a:cubicBezTo>
                            <a:pt x="11929" y="0"/>
                            <a:pt x="21600" y="9671"/>
                            <a:pt x="21600" y="21600"/>
                          </a:cubicBezTo>
                        </a:path>
                        <a:path w="21600" h="21600" stroke="0">
                          <a:moveTo>
                            <a:pt x="21600" y="21600"/>
                          </a:moveTo>
                          <a:cubicBezTo>
                            <a:pt x="21600" y="9671"/>
                            <a:pt x="26435" y="0"/>
                            <a:pt x="32400" y="0"/>
                          </a:cubicBezTo>
                          <a:cubicBezTo>
                            <a:pt x="38365" y="0"/>
                            <a:pt x="43200" y="9671"/>
                            <a:pt x="43200" y="21600"/>
                          </a:cubicBezTo>
                          <a:cubicBezTo>
                            <a:pt x="43200" y="23991"/>
                            <a:pt x="43006" y="26290"/>
                            <a:pt x="42648" y="28436"/>
                          </a:cubicBezTo>
                          <a:lnTo>
                            <a:pt x="0" y="0"/>
                          </a:lnTo>
                          <a:close/>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46600" name="任意多边形 47624"/>
                    <p:cNvSpPr/>
                    <p:nvPr/>
                  </p:nvSpPr>
                  <p:spPr>
                    <a:xfrm rot="-140726" flipH="1">
                      <a:off x="1" y="1"/>
                      <a:ext cx="57" cy="54"/>
                    </a:xfrm>
                    <a:custGeom>
                      <a:avLst/>
                      <a:gdLst/>
                      <a:ahLst/>
                      <a:cxnLst>
                        <a:cxn ang="270">
                          <a:pos x="0" y="0"/>
                        </a:cxn>
                        <a:cxn ang="90">
                          <a:pos x="21600" y="21600"/>
                        </a:cxn>
                        <a:cxn ang="90">
                          <a:pos x="0" y="21600"/>
                        </a:cxn>
                      </a:cxnLst>
                      <a:rect l="0" t="0" r="0" b="0"/>
                      <a:pathLst>
                        <a:path w="21600" h="21600" fill="none">
                          <a:moveTo>
                            <a:pt x="0" y="0"/>
                          </a:moveTo>
                          <a:cubicBezTo>
                            <a:pt x="11929" y="0"/>
                            <a:pt x="21600" y="9671"/>
                            <a:pt x="21600" y="21600"/>
                          </a:cubicBezTo>
                        </a:path>
                        <a:path w="21600" h="21600" stroke="0">
                          <a:moveTo>
                            <a:pt x="21600" y="21600"/>
                          </a:moveTo>
                          <a:cubicBezTo>
                            <a:pt x="21600" y="9671"/>
                            <a:pt x="26435" y="0"/>
                            <a:pt x="32400" y="0"/>
                          </a:cubicBezTo>
                          <a:cubicBezTo>
                            <a:pt x="38365" y="0"/>
                            <a:pt x="43200" y="9671"/>
                            <a:pt x="43200" y="21600"/>
                          </a:cubicBezTo>
                          <a:cubicBezTo>
                            <a:pt x="43200" y="23991"/>
                            <a:pt x="43006" y="26290"/>
                            <a:pt x="42648" y="28436"/>
                          </a:cubicBezTo>
                          <a:lnTo>
                            <a:pt x="0" y="0"/>
                          </a:lnTo>
                          <a:close/>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46601" name="任意多边形 47625"/>
                    <p:cNvSpPr/>
                    <p:nvPr/>
                  </p:nvSpPr>
                  <p:spPr>
                    <a:xfrm rot="-10500034">
                      <a:off x="0" y="49"/>
                      <a:ext cx="61" cy="52"/>
                    </a:xfrm>
                    <a:custGeom>
                      <a:avLst/>
                      <a:gdLst/>
                      <a:ahLst/>
                      <a:cxnLst>
                        <a:cxn ang="270">
                          <a:pos x="0" y="0"/>
                        </a:cxn>
                        <a:cxn ang="90">
                          <a:pos x="21600" y="21600"/>
                        </a:cxn>
                        <a:cxn ang="90">
                          <a:pos x="0" y="21600"/>
                        </a:cxn>
                      </a:cxnLst>
                      <a:rect l="0" t="0" r="0" b="0"/>
                      <a:pathLst>
                        <a:path w="21600" h="21600" fill="none">
                          <a:moveTo>
                            <a:pt x="0" y="0"/>
                          </a:moveTo>
                          <a:cubicBezTo>
                            <a:pt x="11929" y="0"/>
                            <a:pt x="21600" y="9671"/>
                            <a:pt x="21600" y="21600"/>
                          </a:cubicBezTo>
                        </a:path>
                        <a:path w="21600" h="21600" stroke="0">
                          <a:moveTo>
                            <a:pt x="21600" y="21600"/>
                          </a:moveTo>
                          <a:cubicBezTo>
                            <a:pt x="21600" y="9671"/>
                            <a:pt x="26435" y="0"/>
                            <a:pt x="32400" y="0"/>
                          </a:cubicBezTo>
                          <a:cubicBezTo>
                            <a:pt x="38365" y="0"/>
                            <a:pt x="43200" y="9671"/>
                            <a:pt x="43200" y="21600"/>
                          </a:cubicBezTo>
                          <a:cubicBezTo>
                            <a:pt x="43200" y="23991"/>
                            <a:pt x="43006" y="26290"/>
                            <a:pt x="42648" y="28436"/>
                          </a:cubicBezTo>
                          <a:lnTo>
                            <a:pt x="0" y="0"/>
                          </a:lnTo>
                          <a:close/>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46602" name="直接连接符 47626"/>
                    <p:cNvSpPr/>
                    <p:nvPr/>
                  </p:nvSpPr>
                  <p:spPr>
                    <a:xfrm>
                      <a:off x="279" y="0"/>
                      <a:ext cx="59" cy="0"/>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603" name="直接连接符 47627"/>
                    <p:cNvSpPr/>
                    <p:nvPr/>
                  </p:nvSpPr>
                  <p:spPr>
                    <a:xfrm>
                      <a:off x="274" y="105"/>
                      <a:ext cx="68" cy="0"/>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sp>
                <p:nvSpPr>
                  <p:cNvPr id="46604" name="直接连接符 47628"/>
                  <p:cNvSpPr/>
                  <p:nvPr/>
                </p:nvSpPr>
                <p:spPr>
                  <a:xfrm rot="-2700000" flipH="1">
                    <a:off x="-21" y="87"/>
                    <a:ext cx="57" cy="3"/>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605" name="直接连接符 47629"/>
                  <p:cNvSpPr/>
                  <p:nvPr/>
                </p:nvSpPr>
                <p:spPr>
                  <a:xfrm>
                    <a:off x="0" y="106"/>
                    <a:ext cx="0" cy="420"/>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6606" name="直接连接符 47630"/>
                  <p:cNvSpPr/>
                  <p:nvPr/>
                </p:nvSpPr>
                <p:spPr>
                  <a:xfrm rot="2700000" flipH="1" flipV="1">
                    <a:off x="-19" y="530"/>
                    <a:ext cx="57" cy="3"/>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grpSp>
        <p:sp>
          <p:nvSpPr>
            <p:cNvPr id="46607" name="直接连接符 47631"/>
            <p:cNvSpPr/>
            <p:nvPr/>
          </p:nvSpPr>
          <p:spPr>
            <a:xfrm>
              <a:off x="0" y="1502"/>
              <a:ext cx="3912" cy="0"/>
            </a:xfrm>
            <a:prstGeom prst="line">
              <a:avLst/>
            </a:prstGeom>
            <a:ln w="9525" cap="flat" cmpd="sng">
              <a:solidFill>
                <a:schemeClr val="tx1"/>
              </a:solidFill>
              <a:prstDash val="lgDashDot"/>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sp>
        <p:nvSpPr>
          <p:cNvPr id="16391" name="文本框 17415">
            <a:hlinkClick r:id="rId2" action="ppaction://hlinksldjump"/>
          </p:cNvPr>
          <p:cNvSpPr txBox="1"/>
          <p:nvPr/>
        </p:nvSpPr>
        <p:spPr>
          <a:xfrm>
            <a:off x="3288665" y="154940"/>
            <a:ext cx="4224020" cy="435610"/>
          </a:xfrm>
          <a:prstGeom prst="rect">
            <a:avLst/>
          </a:prstGeom>
          <a:noFill/>
          <a:ln w="9525">
            <a:noFill/>
          </a:ln>
        </p:spPr>
        <p:txBody>
          <a:bodyPr wrap="square" anchor="t">
            <a:spAutoFit/>
          </a:bodyPr>
          <a:lstStyle/>
          <a:p>
            <a:pPr>
              <a:lnSpc>
                <a:spcPct val="80000"/>
              </a:lnSpc>
            </a:pPr>
            <a:r>
              <a:rPr lang="zh-CN" altLang="en-US" b="1">
                <a:solidFill>
                  <a:schemeClr val="tx2"/>
                </a:solidFill>
                <a:latin typeface="Times New Roman" panose="02020603050405020304" pitchFamily="2" charset="0"/>
                <a:ea typeface="隶书" panose="02010509060101010101" pitchFamily="1" charset="-122"/>
              </a:rPr>
              <a:t>§</a:t>
            </a:r>
            <a:r>
              <a:rPr lang="en-US" altLang="zh-CN" b="1">
                <a:solidFill>
                  <a:schemeClr val="tx2"/>
                </a:solidFill>
                <a:latin typeface="Times New Roman" panose="02020603050405020304" pitchFamily="2" charset="0"/>
                <a:ea typeface="隶书" panose="02010509060101010101" pitchFamily="1" charset="-122"/>
              </a:rPr>
              <a:t>13—6 </a:t>
            </a:r>
            <a:r>
              <a:rPr lang="zh-CN" altLang="en-US" b="1">
                <a:solidFill>
                  <a:schemeClr val="tx2"/>
                </a:solidFill>
                <a:latin typeface="Times New Roman" panose="02020603050405020304" pitchFamily="2" charset="0"/>
                <a:ea typeface="隶书" panose="02010509060101010101" pitchFamily="1" charset="-122"/>
              </a:rPr>
              <a:t>轴承装置的设计</a:t>
            </a:r>
          </a:p>
        </p:txBody>
      </p:sp>
    </p:spTree>
  </p:cSld>
  <p:clrMapOvr>
    <a:masterClrMapping/>
  </p:clrMapOvr>
  <p:transition>
    <p:whee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47115"/>
                                        </p:tgtEl>
                                        <p:attrNameLst>
                                          <p:attrName>style.visibility</p:attrName>
                                        </p:attrNameLst>
                                      </p:cBhvr>
                                      <p:to>
                                        <p:strVal val="visible"/>
                                      </p:to>
                                    </p:set>
                                    <p:animEffect transition="in" filter="slide(fromTop)">
                                      <p:cBhvr>
                                        <p:cTn id="7" dur="500"/>
                                        <p:tgtEl>
                                          <p:spTgt spid="47115"/>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47116"/>
                                        </p:tgtEl>
                                        <p:attrNameLst>
                                          <p:attrName>style.visibility</p:attrName>
                                        </p:attrNameLst>
                                      </p:cBhvr>
                                      <p:to>
                                        <p:strVal val="visible"/>
                                      </p:to>
                                    </p:set>
                                    <p:animEffect transition="in" filter="slide(fromTop)">
                                      <p:cBhvr>
                                        <p:cTn id="12" dur="500"/>
                                        <p:tgtEl>
                                          <p:spTgt spid="471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7118"/>
                                        </p:tgtEl>
                                        <p:attrNameLst>
                                          <p:attrName>style.visibility</p:attrName>
                                        </p:attrNameLst>
                                      </p:cBhvr>
                                      <p:to>
                                        <p:strVal val="visible"/>
                                      </p:to>
                                    </p:set>
                                    <p:animEffect transition="in" filter="wipe(left)">
                                      <p:cBhvr>
                                        <p:cTn id="17" dur="500"/>
                                        <p:tgtEl>
                                          <p:spTgt spid="47118"/>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47119"/>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47117"/>
                                        </p:tgtEl>
                                        <p:attrNameLst>
                                          <p:attrName>style.visibility</p:attrName>
                                        </p:attrNameLst>
                                      </p:cBhvr>
                                      <p:to>
                                        <p:strVal val="visible"/>
                                      </p:to>
                                    </p:set>
                                    <p:animEffect transition="in" filter="wipe(left)">
                                      <p:cBhvr>
                                        <p:cTn id="26" dur="500"/>
                                        <p:tgtEl>
                                          <p:spTgt spid="47117"/>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71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4710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73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15" grpId="0"/>
      <p:bldP spid="47116" grpId="0"/>
      <p:bldP spid="47117" grpId="0"/>
      <p:bldP spid="47118" grpId="0"/>
      <p:bldP spid="47119" grpId="0" bldLvl="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130" name="组合 48129"/>
          <p:cNvGrpSpPr/>
          <p:nvPr/>
        </p:nvGrpSpPr>
        <p:grpSpPr>
          <a:xfrm>
            <a:off x="2155825" y="2293303"/>
            <a:ext cx="722313" cy="3554412"/>
            <a:chOff x="0" y="0"/>
            <a:chExt cx="455" cy="2239"/>
          </a:xfrm>
        </p:grpSpPr>
        <p:grpSp>
          <p:nvGrpSpPr>
            <p:cNvPr id="47106" name="组合 48130"/>
            <p:cNvGrpSpPr/>
            <p:nvPr/>
          </p:nvGrpSpPr>
          <p:grpSpPr>
            <a:xfrm>
              <a:off x="0" y="0"/>
              <a:ext cx="455" cy="2239"/>
              <a:chOff x="0" y="0"/>
              <a:chExt cx="455" cy="2239"/>
            </a:xfrm>
          </p:grpSpPr>
          <p:grpSp>
            <p:nvGrpSpPr>
              <p:cNvPr id="47107" name="组合 48131"/>
              <p:cNvGrpSpPr/>
              <p:nvPr/>
            </p:nvGrpSpPr>
            <p:grpSpPr>
              <a:xfrm>
                <a:off x="56" y="0"/>
                <a:ext cx="323" cy="2236"/>
                <a:chOff x="0" y="0"/>
                <a:chExt cx="323" cy="2236"/>
              </a:xfrm>
            </p:grpSpPr>
            <p:sp>
              <p:nvSpPr>
                <p:cNvPr id="47108" name="任意多边形 48132"/>
                <p:cNvSpPr/>
                <p:nvPr/>
              </p:nvSpPr>
              <p:spPr>
                <a:xfrm>
                  <a:off x="0" y="0"/>
                  <a:ext cx="323" cy="1121"/>
                </a:xfrm>
                <a:custGeom>
                  <a:avLst/>
                  <a:gdLst/>
                  <a:ahLst/>
                  <a:cxnLst/>
                  <a:rect l="0" t="0" r="0" b="0"/>
                  <a:pathLst>
                    <a:path w="323" h="1121">
                      <a:moveTo>
                        <a:pt x="0" y="1118"/>
                      </a:moveTo>
                      <a:lnTo>
                        <a:pt x="1" y="574"/>
                      </a:lnTo>
                      <a:lnTo>
                        <a:pt x="1" y="513"/>
                      </a:lnTo>
                      <a:lnTo>
                        <a:pt x="1" y="481"/>
                      </a:lnTo>
                      <a:lnTo>
                        <a:pt x="1" y="455"/>
                      </a:lnTo>
                      <a:lnTo>
                        <a:pt x="1" y="388"/>
                      </a:lnTo>
                      <a:lnTo>
                        <a:pt x="43" y="385"/>
                      </a:lnTo>
                      <a:lnTo>
                        <a:pt x="43" y="403"/>
                      </a:lnTo>
                      <a:lnTo>
                        <a:pt x="86" y="403"/>
                      </a:lnTo>
                      <a:lnTo>
                        <a:pt x="86" y="0"/>
                      </a:lnTo>
                      <a:lnTo>
                        <a:pt x="297" y="0"/>
                      </a:lnTo>
                      <a:lnTo>
                        <a:pt x="323" y="25"/>
                      </a:lnTo>
                      <a:lnTo>
                        <a:pt x="323" y="1121"/>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47109" name="任意多边形 48133"/>
                <p:cNvSpPr/>
                <p:nvPr/>
              </p:nvSpPr>
              <p:spPr>
                <a:xfrm>
                  <a:off x="0" y="1111"/>
                  <a:ext cx="323" cy="1125"/>
                </a:xfrm>
                <a:custGeom>
                  <a:avLst/>
                  <a:gdLst/>
                  <a:ahLst/>
                  <a:cxnLst/>
                  <a:rect l="0" t="0" r="0" b="0"/>
                  <a:pathLst>
                    <a:path w="323" h="1125">
                      <a:moveTo>
                        <a:pt x="0" y="0"/>
                      </a:moveTo>
                      <a:lnTo>
                        <a:pt x="1" y="551"/>
                      </a:lnTo>
                      <a:lnTo>
                        <a:pt x="1" y="612"/>
                      </a:lnTo>
                      <a:lnTo>
                        <a:pt x="1" y="644"/>
                      </a:lnTo>
                      <a:lnTo>
                        <a:pt x="1" y="670"/>
                      </a:lnTo>
                      <a:lnTo>
                        <a:pt x="1" y="737"/>
                      </a:lnTo>
                      <a:lnTo>
                        <a:pt x="43" y="740"/>
                      </a:lnTo>
                      <a:lnTo>
                        <a:pt x="43" y="722"/>
                      </a:lnTo>
                      <a:lnTo>
                        <a:pt x="86" y="722"/>
                      </a:lnTo>
                      <a:lnTo>
                        <a:pt x="86" y="1125"/>
                      </a:lnTo>
                      <a:lnTo>
                        <a:pt x="297" y="1125"/>
                      </a:lnTo>
                      <a:lnTo>
                        <a:pt x="323" y="1100"/>
                      </a:lnTo>
                      <a:lnTo>
                        <a:pt x="323" y="4"/>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grpSp>
          <p:grpSp>
            <p:nvGrpSpPr>
              <p:cNvPr id="47110" name="组合 48134"/>
              <p:cNvGrpSpPr/>
              <p:nvPr/>
            </p:nvGrpSpPr>
            <p:grpSpPr>
              <a:xfrm>
                <a:off x="0" y="1"/>
                <a:ext cx="455" cy="2238"/>
                <a:chOff x="0" y="0"/>
                <a:chExt cx="455" cy="2238"/>
              </a:xfrm>
            </p:grpSpPr>
            <p:sp>
              <p:nvSpPr>
                <p:cNvPr id="47111" name="直接连接符 48135"/>
                <p:cNvSpPr/>
                <p:nvPr/>
              </p:nvSpPr>
              <p:spPr>
                <a:xfrm>
                  <a:off x="1" y="162"/>
                  <a:ext cx="454" cy="0"/>
                </a:xfrm>
                <a:prstGeom prst="line">
                  <a:avLst/>
                </a:prstGeom>
                <a:ln w="12700" cap="flat" cmpd="sng">
                  <a:solidFill>
                    <a:schemeClr val="tx1"/>
                  </a:solidFill>
                  <a:prstDash val="lgDashDot"/>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7112" name="直接连接符 48136"/>
                <p:cNvSpPr/>
                <p:nvPr/>
              </p:nvSpPr>
              <p:spPr>
                <a:xfrm>
                  <a:off x="140" y="117"/>
                  <a:ext cx="229" cy="154"/>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7113" name="直接连接符 48137"/>
                <p:cNvSpPr/>
                <p:nvPr/>
              </p:nvSpPr>
              <p:spPr>
                <a:xfrm>
                  <a:off x="151" y="21"/>
                  <a:ext cx="227" cy="153"/>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7114" name="直接连接符 48138"/>
                <p:cNvSpPr/>
                <p:nvPr/>
              </p:nvSpPr>
              <p:spPr>
                <a:xfrm>
                  <a:off x="242" y="0"/>
                  <a:ext cx="139" cy="93"/>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7115" name="直接连接符 48139"/>
                <p:cNvSpPr/>
                <p:nvPr/>
              </p:nvSpPr>
              <p:spPr>
                <a:xfrm>
                  <a:off x="0" y="2056"/>
                  <a:ext cx="454" cy="0"/>
                </a:xfrm>
                <a:prstGeom prst="line">
                  <a:avLst/>
                </a:prstGeom>
                <a:ln w="12700" cap="flat" cmpd="sng">
                  <a:solidFill>
                    <a:schemeClr val="tx1"/>
                  </a:solidFill>
                  <a:prstDash val="lgDashDot"/>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7116" name="直接连接符 48140"/>
                <p:cNvSpPr/>
                <p:nvPr/>
              </p:nvSpPr>
              <p:spPr>
                <a:xfrm>
                  <a:off x="57" y="587"/>
                  <a:ext cx="327" cy="222"/>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7117" name="直接连接符 48141"/>
                <p:cNvSpPr/>
                <p:nvPr/>
              </p:nvSpPr>
              <p:spPr>
                <a:xfrm>
                  <a:off x="62" y="486"/>
                  <a:ext cx="317" cy="210"/>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7118" name="直接连接符 48142"/>
                <p:cNvSpPr/>
                <p:nvPr/>
              </p:nvSpPr>
              <p:spPr>
                <a:xfrm>
                  <a:off x="58" y="390"/>
                  <a:ext cx="319" cy="215"/>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7119" name="直接连接符 48143"/>
                <p:cNvSpPr/>
                <p:nvPr/>
              </p:nvSpPr>
              <p:spPr>
                <a:xfrm>
                  <a:off x="141" y="328"/>
                  <a:ext cx="228" cy="153"/>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7120" name="直接连接符 48144"/>
                <p:cNvSpPr/>
                <p:nvPr/>
              </p:nvSpPr>
              <p:spPr>
                <a:xfrm>
                  <a:off x="148" y="227"/>
                  <a:ext cx="219" cy="149"/>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7121" name="直接连接符 48145"/>
                <p:cNvSpPr/>
                <p:nvPr/>
              </p:nvSpPr>
              <p:spPr>
                <a:xfrm>
                  <a:off x="62" y="803"/>
                  <a:ext cx="316" cy="212"/>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7122" name="直接连接符 48146"/>
                <p:cNvSpPr/>
                <p:nvPr/>
              </p:nvSpPr>
              <p:spPr>
                <a:xfrm>
                  <a:off x="60" y="697"/>
                  <a:ext cx="326" cy="217"/>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7123" name="直接连接符 48147"/>
                <p:cNvSpPr/>
                <p:nvPr/>
              </p:nvSpPr>
              <p:spPr>
                <a:xfrm>
                  <a:off x="66" y="1540"/>
                  <a:ext cx="312" cy="211"/>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7124" name="直接连接符 48148"/>
                <p:cNvSpPr/>
                <p:nvPr/>
              </p:nvSpPr>
              <p:spPr>
                <a:xfrm>
                  <a:off x="63" y="1434"/>
                  <a:ext cx="315" cy="207"/>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7125" name="直接连接符 48149"/>
                <p:cNvSpPr/>
                <p:nvPr/>
              </p:nvSpPr>
              <p:spPr>
                <a:xfrm>
                  <a:off x="66" y="1342"/>
                  <a:ext cx="311" cy="209"/>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7126" name="直接连接符 48150"/>
                <p:cNvSpPr/>
                <p:nvPr/>
              </p:nvSpPr>
              <p:spPr>
                <a:xfrm>
                  <a:off x="64" y="1223"/>
                  <a:ext cx="311" cy="208"/>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7127" name="直接连接符 48151"/>
                <p:cNvSpPr/>
                <p:nvPr/>
              </p:nvSpPr>
              <p:spPr>
                <a:xfrm>
                  <a:off x="135" y="1905"/>
                  <a:ext cx="235" cy="159"/>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7128" name="直接连接符 48152"/>
                <p:cNvSpPr/>
                <p:nvPr/>
              </p:nvSpPr>
              <p:spPr>
                <a:xfrm>
                  <a:off x="61" y="1748"/>
                  <a:ext cx="313" cy="211"/>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7129" name="直接连接符 48153"/>
                <p:cNvSpPr/>
                <p:nvPr/>
              </p:nvSpPr>
              <p:spPr>
                <a:xfrm>
                  <a:off x="56" y="1641"/>
                  <a:ext cx="318" cy="212"/>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7130" name="直接连接符 48154"/>
                <p:cNvSpPr/>
                <p:nvPr/>
              </p:nvSpPr>
              <p:spPr>
                <a:xfrm>
                  <a:off x="143" y="2018"/>
                  <a:ext cx="236" cy="158"/>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7131" name="直接连接符 48155"/>
                <p:cNvSpPr/>
                <p:nvPr/>
              </p:nvSpPr>
              <p:spPr>
                <a:xfrm>
                  <a:off x="147" y="2131"/>
                  <a:ext cx="160" cy="107"/>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7132" name="直接连接符 48156"/>
                <p:cNvSpPr/>
                <p:nvPr/>
              </p:nvSpPr>
              <p:spPr>
                <a:xfrm>
                  <a:off x="58" y="905"/>
                  <a:ext cx="199" cy="134"/>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7133" name="直接连接符 48157"/>
                <p:cNvSpPr/>
                <p:nvPr/>
              </p:nvSpPr>
              <p:spPr>
                <a:xfrm>
                  <a:off x="161" y="1180"/>
                  <a:ext cx="222" cy="153"/>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7134" name="直接连接符 48158"/>
                <p:cNvSpPr/>
                <p:nvPr/>
              </p:nvSpPr>
              <p:spPr>
                <a:xfrm>
                  <a:off x="298" y="1178"/>
                  <a:ext cx="79" cy="53"/>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7135" name="直接连接符 48159"/>
                <p:cNvSpPr/>
                <p:nvPr/>
              </p:nvSpPr>
              <p:spPr>
                <a:xfrm>
                  <a:off x="63" y="998"/>
                  <a:ext cx="57" cy="38"/>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grpSp>
          <p:nvGrpSpPr>
            <p:cNvPr id="47136" name="组合 48160"/>
            <p:cNvGrpSpPr/>
            <p:nvPr/>
          </p:nvGrpSpPr>
          <p:grpSpPr>
            <a:xfrm>
              <a:off x="56" y="1046"/>
              <a:ext cx="326" cy="129"/>
              <a:chOff x="0" y="0"/>
              <a:chExt cx="326" cy="129"/>
            </a:xfrm>
          </p:grpSpPr>
          <p:sp>
            <p:nvSpPr>
              <p:cNvPr id="47137" name="直接连接符 48161"/>
              <p:cNvSpPr/>
              <p:nvPr/>
            </p:nvSpPr>
            <p:spPr>
              <a:xfrm>
                <a:off x="0" y="19"/>
                <a:ext cx="326" cy="0"/>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7138" name="直接连接符 48162"/>
              <p:cNvSpPr/>
              <p:nvPr/>
            </p:nvSpPr>
            <p:spPr>
              <a:xfrm>
                <a:off x="0" y="0"/>
                <a:ext cx="326" cy="0"/>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7139" name="直接连接符 48163"/>
              <p:cNvSpPr/>
              <p:nvPr/>
            </p:nvSpPr>
            <p:spPr>
              <a:xfrm>
                <a:off x="0" y="109"/>
                <a:ext cx="326" cy="0"/>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7140" name="直接连接符 48164"/>
              <p:cNvSpPr/>
              <p:nvPr/>
            </p:nvSpPr>
            <p:spPr>
              <a:xfrm>
                <a:off x="0" y="129"/>
                <a:ext cx="326" cy="0"/>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grpSp>
        <p:nvGrpSpPr>
          <p:cNvPr id="48166" name="组合 48165"/>
          <p:cNvGrpSpPr/>
          <p:nvPr/>
        </p:nvGrpSpPr>
        <p:grpSpPr>
          <a:xfrm>
            <a:off x="598488" y="2266315"/>
            <a:ext cx="2286000" cy="3606800"/>
            <a:chOff x="0" y="0"/>
            <a:chExt cx="1440" cy="2272"/>
          </a:xfrm>
        </p:grpSpPr>
        <p:sp>
          <p:nvSpPr>
            <p:cNvPr id="47142" name="直接连接符 48166"/>
            <p:cNvSpPr/>
            <p:nvPr/>
          </p:nvSpPr>
          <p:spPr>
            <a:xfrm>
              <a:off x="0" y="1132"/>
              <a:ext cx="1440" cy="0"/>
            </a:xfrm>
            <a:prstGeom prst="line">
              <a:avLst/>
            </a:prstGeom>
            <a:ln w="12700" cap="flat" cmpd="sng">
              <a:solidFill>
                <a:srgbClr val="333333"/>
              </a:solidFill>
              <a:prstDash val="lgDashDot"/>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nvGrpSpPr>
            <p:cNvPr id="47143" name="组合 48167"/>
            <p:cNvGrpSpPr/>
            <p:nvPr/>
          </p:nvGrpSpPr>
          <p:grpSpPr>
            <a:xfrm>
              <a:off x="21" y="0"/>
              <a:ext cx="1109" cy="2272"/>
              <a:chOff x="0" y="0"/>
              <a:chExt cx="1109" cy="2272"/>
            </a:xfrm>
          </p:grpSpPr>
          <p:grpSp>
            <p:nvGrpSpPr>
              <p:cNvPr id="47144" name="组合 48168"/>
              <p:cNvGrpSpPr/>
              <p:nvPr/>
            </p:nvGrpSpPr>
            <p:grpSpPr>
              <a:xfrm flipH="1">
                <a:off x="370" y="465"/>
                <a:ext cx="417" cy="200"/>
                <a:chOff x="0" y="0"/>
                <a:chExt cx="461" cy="252"/>
              </a:xfrm>
            </p:grpSpPr>
            <p:sp>
              <p:nvSpPr>
                <p:cNvPr id="47145" name="任意多边形 48169"/>
                <p:cNvSpPr/>
                <p:nvPr/>
              </p:nvSpPr>
              <p:spPr>
                <a:xfrm>
                  <a:off x="103" y="0"/>
                  <a:ext cx="286" cy="252"/>
                </a:xfrm>
                <a:custGeom>
                  <a:avLst/>
                  <a:gdLst/>
                  <a:ahLst/>
                  <a:cxnLst/>
                  <a:rect l="0" t="0" r="0" b="0"/>
                  <a:pathLst>
                    <a:path w="286" h="252">
                      <a:moveTo>
                        <a:pt x="0" y="69"/>
                      </a:moveTo>
                      <a:lnTo>
                        <a:pt x="38" y="252"/>
                      </a:lnTo>
                      <a:lnTo>
                        <a:pt x="286" y="201"/>
                      </a:lnTo>
                      <a:lnTo>
                        <a:pt x="240" y="0"/>
                      </a:lnTo>
                      <a:lnTo>
                        <a:pt x="0" y="69"/>
                      </a:lnTo>
                      <a:close/>
                    </a:path>
                  </a:pathLst>
                </a:custGeom>
                <a:noFill/>
                <a:ln w="28575" cap="flat" cmpd="sng">
                  <a:solidFill>
                    <a:srgbClr val="FF0000"/>
                  </a:solidFill>
                  <a:prstDash val="solid"/>
                  <a:round/>
                  <a:headEnd type="none" w="med" len="med"/>
                  <a:tailEnd type="none" w="med" len="med"/>
                </a:ln>
              </p:spPr>
              <p:txBody>
                <a:bodyPr/>
                <a:lstStyle/>
                <a:p>
                  <a:endParaRPr lang="zh-CN" altLang="en-US"/>
                </a:p>
              </p:txBody>
            </p:sp>
            <p:sp>
              <p:nvSpPr>
                <p:cNvPr id="47146" name="直接连接符 48170"/>
                <p:cNvSpPr/>
                <p:nvPr/>
              </p:nvSpPr>
              <p:spPr>
                <a:xfrm flipV="1">
                  <a:off x="0" y="67"/>
                  <a:ext cx="461" cy="127"/>
                </a:xfrm>
                <a:prstGeom prst="line">
                  <a:avLst/>
                </a:prstGeom>
                <a:ln w="9525" cap="flat" cmpd="sng">
                  <a:solidFill>
                    <a:srgbClr val="FF0000"/>
                  </a:solidFill>
                  <a:prstDash val="lgDashDot"/>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47147" name="组合 48171"/>
              <p:cNvGrpSpPr/>
              <p:nvPr/>
            </p:nvGrpSpPr>
            <p:grpSpPr>
              <a:xfrm>
                <a:off x="0" y="0"/>
                <a:ext cx="1109" cy="2272"/>
                <a:chOff x="0" y="0"/>
                <a:chExt cx="1109" cy="2272"/>
              </a:xfrm>
            </p:grpSpPr>
            <p:grpSp>
              <p:nvGrpSpPr>
                <p:cNvPr id="47148" name="组合 48172"/>
                <p:cNvGrpSpPr/>
                <p:nvPr/>
              </p:nvGrpSpPr>
              <p:grpSpPr>
                <a:xfrm>
                  <a:off x="0" y="626"/>
                  <a:ext cx="129" cy="992"/>
                  <a:chOff x="0" y="0"/>
                  <a:chExt cx="139" cy="1086"/>
                </a:xfrm>
              </p:grpSpPr>
              <p:sp>
                <p:nvSpPr>
                  <p:cNvPr id="47149" name="椭圆 48173"/>
                  <p:cNvSpPr/>
                  <p:nvPr/>
                </p:nvSpPr>
                <p:spPr>
                  <a:xfrm>
                    <a:off x="14" y="0"/>
                    <a:ext cx="120" cy="543"/>
                  </a:xfrm>
                  <a:prstGeom prst="ellipse">
                    <a:avLst/>
                  </a:prstGeom>
                  <a:noFill/>
                  <a:ln w="12700" cap="flat" cmpd="sng">
                    <a:solidFill>
                      <a:srgbClr val="333333"/>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7150" name="任意多边形 48174"/>
                  <p:cNvSpPr/>
                  <p:nvPr/>
                </p:nvSpPr>
                <p:spPr>
                  <a:xfrm>
                    <a:off x="0" y="529"/>
                    <a:ext cx="98" cy="557"/>
                  </a:xfrm>
                  <a:custGeom>
                    <a:avLst/>
                    <a:gdLst/>
                    <a:ahLst/>
                    <a:cxnLst/>
                    <a:rect l="0" t="0" r="0" b="0"/>
                    <a:pathLst>
                      <a:path w="98" h="557">
                        <a:moveTo>
                          <a:pt x="98" y="0"/>
                        </a:moveTo>
                        <a:cubicBezTo>
                          <a:pt x="90" y="6"/>
                          <a:pt x="82" y="12"/>
                          <a:pt x="69" y="34"/>
                        </a:cubicBezTo>
                        <a:cubicBezTo>
                          <a:pt x="56" y="56"/>
                          <a:pt x="31" y="97"/>
                          <a:pt x="19" y="135"/>
                        </a:cubicBezTo>
                        <a:cubicBezTo>
                          <a:pt x="7" y="173"/>
                          <a:pt x="0" y="216"/>
                          <a:pt x="0" y="260"/>
                        </a:cubicBezTo>
                        <a:cubicBezTo>
                          <a:pt x="0" y="304"/>
                          <a:pt x="10" y="364"/>
                          <a:pt x="17" y="401"/>
                        </a:cubicBezTo>
                        <a:cubicBezTo>
                          <a:pt x="24" y="438"/>
                          <a:pt x="33" y="457"/>
                          <a:pt x="43" y="483"/>
                        </a:cubicBezTo>
                        <a:cubicBezTo>
                          <a:pt x="53" y="509"/>
                          <a:pt x="65" y="533"/>
                          <a:pt x="77" y="557"/>
                        </a:cubicBezTo>
                      </a:path>
                    </a:pathLst>
                  </a:custGeom>
                  <a:noFill/>
                  <a:ln w="12700" cap="flat" cmpd="sng">
                    <a:solidFill>
                      <a:srgbClr val="333333"/>
                    </a:solidFill>
                    <a:prstDash val="solid"/>
                    <a:round/>
                    <a:headEnd type="none" w="med" len="med"/>
                    <a:tailEnd type="none" w="med" len="med"/>
                  </a:ln>
                </p:spPr>
                <p:txBody>
                  <a:bodyPr/>
                  <a:lstStyle/>
                  <a:p>
                    <a:endParaRPr lang="zh-CN" altLang="en-US"/>
                  </a:p>
                </p:txBody>
              </p:sp>
              <p:grpSp>
                <p:nvGrpSpPr>
                  <p:cNvPr id="47151" name="组合 48175"/>
                  <p:cNvGrpSpPr/>
                  <p:nvPr/>
                </p:nvGrpSpPr>
                <p:grpSpPr>
                  <a:xfrm>
                    <a:off x="13" y="18"/>
                    <a:ext cx="126" cy="489"/>
                    <a:chOff x="0" y="0"/>
                    <a:chExt cx="126" cy="489"/>
                  </a:xfrm>
                </p:grpSpPr>
                <p:sp>
                  <p:nvSpPr>
                    <p:cNvPr id="47152" name="直接连接符 48176"/>
                    <p:cNvSpPr/>
                    <p:nvPr/>
                  </p:nvSpPr>
                  <p:spPr>
                    <a:xfrm flipH="1">
                      <a:off x="18" y="0"/>
                      <a:ext cx="70" cy="70"/>
                    </a:xfrm>
                    <a:prstGeom prst="line">
                      <a:avLst/>
                    </a:prstGeom>
                    <a:ln w="12700" cap="flat" cmpd="sng">
                      <a:solidFill>
                        <a:srgbClr val="333333"/>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7153" name="直接连接符 48177"/>
                    <p:cNvSpPr/>
                    <p:nvPr/>
                  </p:nvSpPr>
                  <p:spPr>
                    <a:xfrm flipH="1">
                      <a:off x="4" y="43"/>
                      <a:ext cx="94" cy="94"/>
                    </a:xfrm>
                    <a:prstGeom prst="line">
                      <a:avLst/>
                    </a:prstGeom>
                    <a:ln w="12700" cap="flat" cmpd="sng">
                      <a:solidFill>
                        <a:srgbClr val="333333"/>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7154" name="直接连接符 48178"/>
                    <p:cNvSpPr/>
                    <p:nvPr/>
                  </p:nvSpPr>
                  <p:spPr>
                    <a:xfrm flipH="1">
                      <a:off x="6" y="95"/>
                      <a:ext cx="101" cy="101"/>
                    </a:xfrm>
                    <a:prstGeom prst="line">
                      <a:avLst/>
                    </a:prstGeom>
                    <a:ln w="12700" cap="flat" cmpd="sng">
                      <a:solidFill>
                        <a:srgbClr val="333333"/>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7155" name="直接连接符 48179"/>
                    <p:cNvSpPr/>
                    <p:nvPr/>
                  </p:nvSpPr>
                  <p:spPr>
                    <a:xfrm flipH="1">
                      <a:off x="3" y="148"/>
                      <a:ext cx="116" cy="116"/>
                    </a:xfrm>
                    <a:prstGeom prst="line">
                      <a:avLst/>
                    </a:prstGeom>
                    <a:ln w="12700" cap="flat" cmpd="sng">
                      <a:solidFill>
                        <a:srgbClr val="333333"/>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7156" name="直接连接符 48180"/>
                    <p:cNvSpPr/>
                    <p:nvPr/>
                  </p:nvSpPr>
                  <p:spPr>
                    <a:xfrm flipH="1">
                      <a:off x="0" y="212"/>
                      <a:ext cx="118" cy="118"/>
                    </a:xfrm>
                    <a:prstGeom prst="line">
                      <a:avLst/>
                    </a:prstGeom>
                    <a:ln w="12700" cap="flat" cmpd="sng">
                      <a:solidFill>
                        <a:srgbClr val="333333"/>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7157" name="直接连接符 48181"/>
                    <p:cNvSpPr/>
                    <p:nvPr/>
                  </p:nvSpPr>
                  <p:spPr>
                    <a:xfrm flipH="1">
                      <a:off x="18" y="337"/>
                      <a:ext cx="101" cy="101"/>
                    </a:xfrm>
                    <a:prstGeom prst="line">
                      <a:avLst/>
                    </a:prstGeom>
                    <a:ln w="12700" cap="flat" cmpd="sng">
                      <a:solidFill>
                        <a:srgbClr val="333333"/>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7158" name="直接连接符 48182"/>
                    <p:cNvSpPr/>
                    <p:nvPr/>
                  </p:nvSpPr>
                  <p:spPr>
                    <a:xfrm flipH="1">
                      <a:off x="6" y="261"/>
                      <a:ext cx="120" cy="120"/>
                    </a:xfrm>
                    <a:prstGeom prst="line">
                      <a:avLst/>
                    </a:prstGeom>
                    <a:ln w="12700" cap="flat" cmpd="sng">
                      <a:solidFill>
                        <a:srgbClr val="333333"/>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7159" name="直接连接符 48183"/>
                    <p:cNvSpPr/>
                    <p:nvPr/>
                  </p:nvSpPr>
                  <p:spPr>
                    <a:xfrm flipH="1">
                      <a:off x="28" y="408"/>
                      <a:ext cx="81" cy="81"/>
                    </a:xfrm>
                    <a:prstGeom prst="line">
                      <a:avLst/>
                    </a:prstGeom>
                    <a:ln w="12700" cap="flat" cmpd="sng">
                      <a:solidFill>
                        <a:srgbClr val="333333"/>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grpSp>
              <p:nvGrpSpPr>
                <p:cNvPr id="47160" name="组合 48184"/>
                <p:cNvGrpSpPr/>
                <p:nvPr/>
              </p:nvGrpSpPr>
              <p:grpSpPr>
                <a:xfrm>
                  <a:off x="36" y="0"/>
                  <a:ext cx="1073" cy="2272"/>
                  <a:chOff x="0" y="0"/>
                  <a:chExt cx="1073" cy="2272"/>
                </a:xfrm>
              </p:grpSpPr>
              <p:grpSp>
                <p:nvGrpSpPr>
                  <p:cNvPr id="47161" name="组合 48185"/>
                  <p:cNvGrpSpPr/>
                  <p:nvPr/>
                </p:nvGrpSpPr>
                <p:grpSpPr>
                  <a:xfrm>
                    <a:off x="315" y="1535"/>
                    <a:ext cx="391" cy="347"/>
                    <a:chOff x="0" y="0"/>
                    <a:chExt cx="439" cy="454"/>
                  </a:xfrm>
                </p:grpSpPr>
                <p:sp>
                  <p:nvSpPr>
                    <p:cNvPr id="47162" name="矩形 48186"/>
                    <p:cNvSpPr/>
                    <p:nvPr/>
                  </p:nvSpPr>
                  <p:spPr>
                    <a:xfrm>
                      <a:off x="0" y="0"/>
                      <a:ext cx="436" cy="452"/>
                    </a:xfrm>
                    <a:prstGeom prst="rect">
                      <a:avLst/>
                    </a:prstGeom>
                    <a:noFill/>
                    <a:ln w="28575" cap="flat" cmpd="sng">
                      <a:solidFill>
                        <a:srgbClr val="FF0000"/>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7163" name="直接连接符 48187"/>
                    <p:cNvSpPr/>
                    <p:nvPr/>
                  </p:nvSpPr>
                  <p:spPr>
                    <a:xfrm flipV="1">
                      <a:off x="0" y="3"/>
                      <a:ext cx="432" cy="449"/>
                    </a:xfrm>
                    <a:prstGeom prst="line">
                      <a:avLst/>
                    </a:prstGeom>
                    <a:ln w="12700" cap="flat" cmpd="sng">
                      <a:solidFill>
                        <a:srgbClr val="FF0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7164" name="直接连接符 48188"/>
                    <p:cNvSpPr/>
                    <p:nvPr/>
                  </p:nvSpPr>
                  <p:spPr>
                    <a:xfrm>
                      <a:off x="0" y="3"/>
                      <a:ext cx="439" cy="451"/>
                    </a:xfrm>
                    <a:prstGeom prst="line">
                      <a:avLst/>
                    </a:prstGeom>
                    <a:ln w="12700" cap="flat" cmpd="sng">
                      <a:solidFill>
                        <a:srgbClr val="FF0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47165" name="组合 48189"/>
                  <p:cNvGrpSpPr/>
                  <p:nvPr/>
                </p:nvGrpSpPr>
                <p:grpSpPr>
                  <a:xfrm>
                    <a:off x="232" y="0"/>
                    <a:ext cx="841" cy="2272"/>
                    <a:chOff x="0" y="0"/>
                    <a:chExt cx="677" cy="2272"/>
                  </a:xfrm>
                </p:grpSpPr>
                <p:grpSp>
                  <p:nvGrpSpPr>
                    <p:cNvPr id="47166" name="组合 48190"/>
                    <p:cNvGrpSpPr/>
                    <p:nvPr/>
                  </p:nvGrpSpPr>
                  <p:grpSpPr>
                    <a:xfrm>
                      <a:off x="2" y="0"/>
                      <a:ext cx="675" cy="679"/>
                      <a:chOff x="0" y="0"/>
                      <a:chExt cx="757" cy="802"/>
                    </a:xfrm>
                  </p:grpSpPr>
                  <p:grpSp>
                    <p:nvGrpSpPr>
                      <p:cNvPr id="47167" name="组合 48191"/>
                      <p:cNvGrpSpPr/>
                      <p:nvPr/>
                    </p:nvGrpSpPr>
                    <p:grpSpPr>
                      <a:xfrm>
                        <a:off x="21" y="0"/>
                        <a:ext cx="736" cy="446"/>
                        <a:chOff x="0" y="0"/>
                        <a:chExt cx="736" cy="371"/>
                      </a:xfrm>
                    </p:grpSpPr>
                    <p:sp>
                      <p:nvSpPr>
                        <p:cNvPr id="47168" name="直接连接符 48192"/>
                        <p:cNvSpPr/>
                        <p:nvPr/>
                      </p:nvSpPr>
                      <p:spPr>
                        <a:xfrm flipV="1">
                          <a:off x="0" y="2"/>
                          <a:ext cx="166" cy="199"/>
                        </a:xfrm>
                        <a:prstGeom prst="line">
                          <a:avLst/>
                        </a:prstGeom>
                        <a:ln w="12700" cap="flat" cmpd="sng">
                          <a:solidFill>
                            <a:srgbClr val="008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7169" name="直接连接符 48193"/>
                        <p:cNvSpPr/>
                        <p:nvPr/>
                      </p:nvSpPr>
                      <p:spPr>
                        <a:xfrm flipV="1">
                          <a:off x="0" y="0"/>
                          <a:ext cx="305" cy="366"/>
                        </a:xfrm>
                        <a:prstGeom prst="line">
                          <a:avLst/>
                        </a:prstGeom>
                        <a:ln w="12700" cap="flat" cmpd="sng">
                          <a:solidFill>
                            <a:srgbClr val="008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7170" name="直接连接符 48194"/>
                        <p:cNvSpPr/>
                        <p:nvPr/>
                      </p:nvSpPr>
                      <p:spPr>
                        <a:xfrm flipV="1">
                          <a:off x="147" y="5"/>
                          <a:ext cx="304" cy="365"/>
                        </a:xfrm>
                        <a:prstGeom prst="line">
                          <a:avLst/>
                        </a:prstGeom>
                        <a:ln w="12700" cap="flat" cmpd="sng">
                          <a:solidFill>
                            <a:srgbClr val="008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7171" name="直接连接符 48195"/>
                        <p:cNvSpPr/>
                        <p:nvPr/>
                      </p:nvSpPr>
                      <p:spPr>
                        <a:xfrm flipV="1">
                          <a:off x="285" y="7"/>
                          <a:ext cx="303" cy="363"/>
                        </a:xfrm>
                        <a:prstGeom prst="line">
                          <a:avLst/>
                        </a:prstGeom>
                        <a:ln w="12700" cap="flat" cmpd="sng">
                          <a:solidFill>
                            <a:srgbClr val="008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7172" name="直接连接符 48196"/>
                        <p:cNvSpPr/>
                        <p:nvPr/>
                      </p:nvSpPr>
                      <p:spPr>
                        <a:xfrm flipV="1">
                          <a:off x="429" y="9"/>
                          <a:ext cx="302" cy="362"/>
                        </a:xfrm>
                        <a:prstGeom prst="line">
                          <a:avLst/>
                        </a:prstGeom>
                        <a:ln w="12700" cap="flat" cmpd="sng">
                          <a:solidFill>
                            <a:srgbClr val="008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7173" name="直接连接符 48197"/>
                        <p:cNvSpPr/>
                        <p:nvPr/>
                      </p:nvSpPr>
                      <p:spPr>
                        <a:xfrm flipV="1">
                          <a:off x="570" y="171"/>
                          <a:ext cx="166" cy="199"/>
                        </a:xfrm>
                        <a:prstGeom prst="line">
                          <a:avLst/>
                        </a:prstGeom>
                        <a:ln w="12700" cap="flat" cmpd="sng">
                          <a:solidFill>
                            <a:srgbClr val="008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47174" name="组合 48198"/>
                      <p:cNvGrpSpPr/>
                      <p:nvPr/>
                    </p:nvGrpSpPr>
                    <p:grpSpPr>
                      <a:xfrm>
                        <a:off x="0" y="2"/>
                        <a:ext cx="742" cy="800"/>
                        <a:chOff x="0" y="0"/>
                        <a:chExt cx="742" cy="800"/>
                      </a:xfrm>
                    </p:grpSpPr>
                    <p:sp>
                      <p:nvSpPr>
                        <p:cNvPr id="47175" name="任意多边形 48199"/>
                        <p:cNvSpPr/>
                        <p:nvPr/>
                      </p:nvSpPr>
                      <p:spPr>
                        <a:xfrm>
                          <a:off x="0" y="0"/>
                          <a:ext cx="742" cy="461"/>
                        </a:xfrm>
                        <a:custGeom>
                          <a:avLst/>
                          <a:gdLst/>
                          <a:ahLst/>
                          <a:cxnLst/>
                          <a:rect l="0" t="0" r="0" b="0"/>
                          <a:pathLst>
                            <a:path w="742" h="293">
                              <a:moveTo>
                                <a:pt x="0" y="0"/>
                              </a:moveTo>
                              <a:lnTo>
                                <a:pt x="0" y="293"/>
                              </a:lnTo>
                              <a:lnTo>
                                <a:pt x="742" y="293"/>
                              </a:lnTo>
                              <a:lnTo>
                                <a:pt x="742" y="0"/>
                              </a:lnTo>
                            </a:path>
                          </a:pathLst>
                        </a:custGeom>
                        <a:noFill/>
                        <a:ln w="28575" cap="flat" cmpd="sng">
                          <a:solidFill>
                            <a:srgbClr val="008000"/>
                          </a:solidFill>
                          <a:prstDash val="solid"/>
                          <a:round/>
                          <a:headEnd type="none" w="med" len="med"/>
                          <a:tailEnd type="none" w="med" len="med"/>
                        </a:ln>
                      </p:spPr>
                      <p:txBody>
                        <a:bodyPr/>
                        <a:lstStyle/>
                        <a:p>
                          <a:endParaRPr lang="zh-CN" altLang="en-US"/>
                        </a:p>
                      </p:txBody>
                    </p:sp>
                    <p:sp>
                      <p:nvSpPr>
                        <p:cNvPr id="47176" name="直接连接符 48200"/>
                        <p:cNvSpPr/>
                        <p:nvPr/>
                      </p:nvSpPr>
                      <p:spPr>
                        <a:xfrm>
                          <a:off x="0" y="458"/>
                          <a:ext cx="0" cy="342"/>
                        </a:xfrm>
                        <a:prstGeom prst="line">
                          <a:avLst/>
                        </a:prstGeom>
                        <a:ln w="28575" cap="flat" cmpd="sng">
                          <a:solidFill>
                            <a:srgbClr val="008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grpSp>
                  <p:nvGrpSpPr>
                    <p:cNvPr id="47177" name="组合 48201"/>
                    <p:cNvGrpSpPr/>
                    <p:nvPr/>
                  </p:nvGrpSpPr>
                  <p:grpSpPr>
                    <a:xfrm>
                      <a:off x="0" y="1595"/>
                      <a:ext cx="665" cy="677"/>
                      <a:chOff x="0" y="0"/>
                      <a:chExt cx="746" cy="800"/>
                    </a:xfrm>
                  </p:grpSpPr>
                  <p:grpSp>
                    <p:nvGrpSpPr>
                      <p:cNvPr id="47178" name="组合 48202"/>
                      <p:cNvGrpSpPr/>
                      <p:nvPr/>
                    </p:nvGrpSpPr>
                    <p:grpSpPr>
                      <a:xfrm>
                        <a:off x="0" y="0"/>
                        <a:ext cx="742" cy="800"/>
                        <a:chOff x="0" y="0"/>
                        <a:chExt cx="742" cy="800"/>
                      </a:xfrm>
                    </p:grpSpPr>
                    <p:sp>
                      <p:nvSpPr>
                        <p:cNvPr id="47179" name="任意多边形 48203"/>
                        <p:cNvSpPr/>
                        <p:nvPr/>
                      </p:nvSpPr>
                      <p:spPr>
                        <a:xfrm flipV="1">
                          <a:off x="0" y="339"/>
                          <a:ext cx="742" cy="461"/>
                        </a:xfrm>
                        <a:custGeom>
                          <a:avLst/>
                          <a:gdLst/>
                          <a:ahLst/>
                          <a:cxnLst/>
                          <a:rect l="0" t="0" r="0" b="0"/>
                          <a:pathLst>
                            <a:path w="742" h="293">
                              <a:moveTo>
                                <a:pt x="0" y="0"/>
                              </a:moveTo>
                              <a:lnTo>
                                <a:pt x="0" y="293"/>
                              </a:lnTo>
                              <a:lnTo>
                                <a:pt x="742" y="293"/>
                              </a:lnTo>
                              <a:lnTo>
                                <a:pt x="742" y="0"/>
                              </a:lnTo>
                            </a:path>
                          </a:pathLst>
                        </a:custGeom>
                        <a:noFill/>
                        <a:ln w="28575" cap="flat" cmpd="sng">
                          <a:solidFill>
                            <a:srgbClr val="008000"/>
                          </a:solidFill>
                          <a:prstDash val="solid"/>
                          <a:round/>
                          <a:headEnd type="none" w="med" len="med"/>
                          <a:tailEnd type="none" w="med" len="med"/>
                        </a:ln>
                      </p:spPr>
                      <p:txBody>
                        <a:bodyPr/>
                        <a:lstStyle/>
                        <a:p>
                          <a:endParaRPr lang="zh-CN" altLang="en-US"/>
                        </a:p>
                      </p:txBody>
                    </p:sp>
                    <p:sp>
                      <p:nvSpPr>
                        <p:cNvPr id="47180" name="直接连接符 48204"/>
                        <p:cNvSpPr/>
                        <p:nvPr/>
                      </p:nvSpPr>
                      <p:spPr>
                        <a:xfrm flipV="1">
                          <a:off x="0" y="0"/>
                          <a:ext cx="0" cy="342"/>
                        </a:xfrm>
                        <a:prstGeom prst="line">
                          <a:avLst/>
                        </a:prstGeom>
                        <a:ln w="28575" cap="flat" cmpd="sng">
                          <a:solidFill>
                            <a:srgbClr val="008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47181" name="组合 48205"/>
                      <p:cNvGrpSpPr/>
                      <p:nvPr/>
                    </p:nvGrpSpPr>
                    <p:grpSpPr>
                      <a:xfrm>
                        <a:off x="10" y="333"/>
                        <a:ext cx="736" cy="446"/>
                        <a:chOff x="0" y="0"/>
                        <a:chExt cx="736" cy="371"/>
                      </a:xfrm>
                    </p:grpSpPr>
                    <p:sp>
                      <p:nvSpPr>
                        <p:cNvPr id="47182" name="直接连接符 48206"/>
                        <p:cNvSpPr/>
                        <p:nvPr/>
                      </p:nvSpPr>
                      <p:spPr>
                        <a:xfrm flipV="1">
                          <a:off x="0" y="2"/>
                          <a:ext cx="166" cy="199"/>
                        </a:xfrm>
                        <a:prstGeom prst="line">
                          <a:avLst/>
                        </a:prstGeom>
                        <a:ln w="12700" cap="flat" cmpd="sng">
                          <a:solidFill>
                            <a:srgbClr val="008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7183" name="直接连接符 48207"/>
                        <p:cNvSpPr/>
                        <p:nvPr/>
                      </p:nvSpPr>
                      <p:spPr>
                        <a:xfrm flipV="1">
                          <a:off x="0" y="0"/>
                          <a:ext cx="305" cy="366"/>
                        </a:xfrm>
                        <a:prstGeom prst="line">
                          <a:avLst/>
                        </a:prstGeom>
                        <a:ln w="12700" cap="flat" cmpd="sng">
                          <a:solidFill>
                            <a:srgbClr val="008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7184" name="直接连接符 48208"/>
                        <p:cNvSpPr/>
                        <p:nvPr/>
                      </p:nvSpPr>
                      <p:spPr>
                        <a:xfrm flipV="1">
                          <a:off x="147" y="5"/>
                          <a:ext cx="304" cy="365"/>
                        </a:xfrm>
                        <a:prstGeom prst="line">
                          <a:avLst/>
                        </a:prstGeom>
                        <a:ln w="12700" cap="flat" cmpd="sng">
                          <a:solidFill>
                            <a:srgbClr val="008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7185" name="直接连接符 48209"/>
                        <p:cNvSpPr/>
                        <p:nvPr/>
                      </p:nvSpPr>
                      <p:spPr>
                        <a:xfrm flipV="1">
                          <a:off x="285" y="7"/>
                          <a:ext cx="303" cy="363"/>
                        </a:xfrm>
                        <a:prstGeom prst="line">
                          <a:avLst/>
                        </a:prstGeom>
                        <a:ln w="12700" cap="flat" cmpd="sng">
                          <a:solidFill>
                            <a:srgbClr val="008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7186" name="直接连接符 48210"/>
                        <p:cNvSpPr/>
                        <p:nvPr/>
                      </p:nvSpPr>
                      <p:spPr>
                        <a:xfrm flipV="1">
                          <a:off x="429" y="9"/>
                          <a:ext cx="302" cy="362"/>
                        </a:xfrm>
                        <a:prstGeom prst="line">
                          <a:avLst/>
                        </a:prstGeom>
                        <a:ln w="12700" cap="flat" cmpd="sng">
                          <a:solidFill>
                            <a:srgbClr val="008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7187" name="直接连接符 48211"/>
                        <p:cNvSpPr/>
                        <p:nvPr/>
                      </p:nvSpPr>
                      <p:spPr>
                        <a:xfrm flipV="1">
                          <a:off x="570" y="171"/>
                          <a:ext cx="166" cy="199"/>
                        </a:xfrm>
                        <a:prstGeom prst="line">
                          <a:avLst/>
                        </a:prstGeom>
                        <a:ln w="12700" cap="flat" cmpd="sng">
                          <a:solidFill>
                            <a:srgbClr val="008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grpSp>
              <p:grpSp>
                <p:nvGrpSpPr>
                  <p:cNvPr id="47188" name="组合 48212"/>
                  <p:cNvGrpSpPr/>
                  <p:nvPr/>
                </p:nvGrpSpPr>
                <p:grpSpPr>
                  <a:xfrm>
                    <a:off x="308" y="393"/>
                    <a:ext cx="391" cy="346"/>
                    <a:chOff x="0" y="0"/>
                    <a:chExt cx="439" cy="409"/>
                  </a:xfrm>
                </p:grpSpPr>
                <p:sp>
                  <p:nvSpPr>
                    <p:cNvPr id="47189" name="任意多边形 48213"/>
                    <p:cNvSpPr/>
                    <p:nvPr/>
                  </p:nvSpPr>
                  <p:spPr>
                    <a:xfrm>
                      <a:off x="90" y="2"/>
                      <a:ext cx="349" cy="405"/>
                    </a:xfrm>
                    <a:custGeom>
                      <a:avLst/>
                      <a:gdLst/>
                      <a:ahLst/>
                      <a:cxnLst/>
                      <a:rect l="0" t="0" r="0" b="0"/>
                      <a:pathLst>
                        <a:path w="349" h="405">
                          <a:moveTo>
                            <a:pt x="0" y="210"/>
                          </a:moveTo>
                          <a:lnTo>
                            <a:pt x="0" y="23"/>
                          </a:lnTo>
                          <a:lnTo>
                            <a:pt x="8" y="9"/>
                          </a:lnTo>
                          <a:lnTo>
                            <a:pt x="20" y="0"/>
                          </a:lnTo>
                          <a:lnTo>
                            <a:pt x="309" y="0"/>
                          </a:lnTo>
                          <a:lnTo>
                            <a:pt x="329" y="7"/>
                          </a:lnTo>
                          <a:lnTo>
                            <a:pt x="341" y="13"/>
                          </a:lnTo>
                          <a:lnTo>
                            <a:pt x="349" y="24"/>
                          </a:lnTo>
                          <a:lnTo>
                            <a:pt x="348" y="405"/>
                          </a:lnTo>
                        </a:path>
                      </a:pathLst>
                    </a:custGeom>
                    <a:noFill/>
                    <a:ln w="28575" cap="flat" cmpd="sng">
                      <a:solidFill>
                        <a:srgbClr val="FF0000"/>
                      </a:solidFill>
                      <a:prstDash val="solid"/>
                      <a:round/>
                      <a:headEnd type="none" w="med" len="med"/>
                      <a:tailEnd type="none" w="med" len="med"/>
                    </a:ln>
                  </p:spPr>
                  <p:txBody>
                    <a:bodyPr/>
                    <a:lstStyle/>
                    <a:p>
                      <a:endParaRPr lang="zh-CN" altLang="en-US"/>
                    </a:p>
                  </p:txBody>
                </p:sp>
                <p:sp>
                  <p:nvSpPr>
                    <p:cNvPr id="47190" name="直接连接符 48214"/>
                    <p:cNvSpPr/>
                    <p:nvPr/>
                  </p:nvSpPr>
                  <p:spPr>
                    <a:xfrm flipH="1" flipV="1">
                      <a:off x="88" y="72"/>
                      <a:ext cx="351" cy="90"/>
                    </a:xfrm>
                    <a:prstGeom prst="line">
                      <a:avLst/>
                    </a:prstGeom>
                    <a:ln w="28575" cap="flat" cmpd="sng">
                      <a:solidFill>
                        <a:srgbClr val="FF0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nvGrpSpPr>
                    <p:cNvPr id="47191" name="组合 48215"/>
                    <p:cNvGrpSpPr/>
                    <p:nvPr/>
                  </p:nvGrpSpPr>
                  <p:grpSpPr>
                    <a:xfrm flipH="1">
                      <a:off x="121" y="0"/>
                      <a:ext cx="310" cy="150"/>
                      <a:chOff x="0" y="0"/>
                      <a:chExt cx="305" cy="160"/>
                    </a:xfrm>
                  </p:grpSpPr>
                  <p:sp>
                    <p:nvSpPr>
                      <p:cNvPr id="47192" name="直接连接符 48216"/>
                      <p:cNvSpPr/>
                      <p:nvPr/>
                    </p:nvSpPr>
                    <p:spPr>
                      <a:xfrm flipV="1">
                        <a:off x="0" y="4"/>
                        <a:ext cx="74" cy="75"/>
                      </a:xfrm>
                      <a:prstGeom prst="line">
                        <a:avLst/>
                      </a:prstGeom>
                      <a:ln w="12700" cap="flat" cmpd="sng">
                        <a:solidFill>
                          <a:srgbClr val="FF0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7193" name="直接连接符 48217"/>
                      <p:cNvSpPr/>
                      <p:nvPr/>
                    </p:nvSpPr>
                    <p:spPr>
                      <a:xfrm flipV="1">
                        <a:off x="2" y="0"/>
                        <a:ext cx="156" cy="160"/>
                      </a:xfrm>
                      <a:prstGeom prst="line">
                        <a:avLst/>
                      </a:prstGeom>
                      <a:ln w="12700" cap="flat" cmpd="sng">
                        <a:solidFill>
                          <a:srgbClr val="FF0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7194" name="直接连接符 48218"/>
                      <p:cNvSpPr/>
                      <p:nvPr/>
                    </p:nvSpPr>
                    <p:spPr>
                      <a:xfrm flipV="1">
                        <a:off x="105" y="4"/>
                        <a:ext cx="130" cy="128"/>
                      </a:xfrm>
                      <a:prstGeom prst="line">
                        <a:avLst/>
                      </a:prstGeom>
                      <a:ln w="12700" cap="flat" cmpd="sng">
                        <a:solidFill>
                          <a:srgbClr val="FF0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7195" name="直接连接符 48219"/>
                      <p:cNvSpPr/>
                      <p:nvPr/>
                    </p:nvSpPr>
                    <p:spPr>
                      <a:xfrm flipV="1">
                        <a:off x="213" y="9"/>
                        <a:ext cx="92" cy="91"/>
                      </a:xfrm>
                      <a:prstGeom prst="line">
                        <a:avLst/>
                      </a:prstGeom>
                      <a:ln w="12700" cap="flat" cmpd="sng">
                        <a:solidFill>
                          <a:srgbClr val="FF0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sp>
                  <p:nvSpPr>
                    <p:cNvPr id="47196" name="任意多边形 48220"/>
                    <p:cNvSpPr/>
                    <p:nvPr/>
                  </p:nvSpPr>
                  <p:spPr>
                    <a:xfrm flipH="1">
                      <a:off x="0" y="221"/>
                      <a:ext cx="411" cy="188"/>
                    </a:xfrm>
                    <a:custGeom>
                      <a:avLst/>
                      <a:gdLst/>
                      <a:ahLst/>
                      <a:cxnLst/>
                      <a:rect l="0" t="0" r="0" b="0"/>
                      <a:pathLst>
                        <a:path w="411" h="188">
                          <a:moveTo>
                            <a:pt x="411" y="188"/>
                          </a:moveTo>
                          <a:lnTo>
                            <a:pt x="411" y="0"/>
                          </a:lnTo>
                          <a:lnTo>
                            <a:pt x="321" y="0"/>
                          </a:lnTo>
                          <a:lnTo>
                            <a:pt x="321" y="52"/>
                          </a:lnTo>
                          <a:lnTo>
                            <a:pt x="41" y="106"/>
                          </a:lnTo>
                          <a:lnTo>
                            <a:pt x="41" y="68"/>
                          </a:lnTo>
                          <a:lnTo>
                            <a:pt x="1" y="68"/>
                          </a:lnTo>
                          <a:lnTo>
                            <a:pt x="0" y="188"/>
                          </a:lnTo>
                        </a:path>
                      </a:pathLst>
                    </a:custGeom>
                    <a:noFill/>
                    <a:ln w="28575" cap="flat" cmpd="sng">
                      <a:solidFill>
                        <a:srgbClr val="FF0000"/>
                      </a:solidFill>
                      <a:prstDash val="solid"/>
                      <a:round/>
                      <a:headEnd type="none" w="med" len="med"/>
                      <a:tailEnd type="none" w="med" len="med"/>
                    </a:ln>
                  </p:spPr>
                  <p:txBody>
                    <a:bodyPr/>
                    <a:lstStyle/>
                    <a:p>
                      <a:endParaRPr lang="zh-CN" altLang="en-US"/>
                    </a:p>
                  </p:txBody>
                </p:sp>
                <p:sp>
                  <p:nvSpPr>
                    <p:cNvPr id="47197" name="直接连接符 48221"/>
                    <p:cNvSpPr/>
                    <p:nvPr/>
                  </p:nvSpPr>
                  <p:spPr>
                    <a:xfrm flipH="1">
                      <a:off x="1" y="405"/>
                      <a:ext cx="415" cy="0"/>
                    </a:xfrm>
                    <a:prstGeom prst="line">
                      <a:avLst/>
                    </a:prstGeom>
                    <a:ln w="28575" cap="flat" cmpd="sng">
                      <a:solidFill>
                        <a:srgbClr val="FF0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nvGrpSpPr>
                    <p:cNvPr id="47198" name="组合 48222"/>
                    <p:cNvGrpSpPr/>
                    <p:nvPr/>
                  </p:nvGrpSpPr>
                  <p:grpSpPr>
                    <a:xfrm flipH="1">
                      <a:off x="2" y="229"/>
                      <a:ext cx="403" cy="174"/>
                      <a:chOff x="0" y="0"/>
                      <a:chExt cx="396" cy="185"/>
                    </a:xfrm>
                  </p:grpSpPr>
                  <p:sp>
                    <p:nvSpPr>
                      <p:cNvPr id="47199" name="直接连接符 48223"/>
                      <p:cNvSpPr/>
                      <p:nvPr/>
                    </p:nvSpPr>
                    <p:spPr>
                      <a:xfrm>
                        <a:off x="0" y="75"/>
                        <a:ext cx="115" cy="108"/>
                      </a:xfrm>
                      <a:prstGeom prst="line">
                        <a:avLst/>
                      </a:prstGeom>
                      <a:ln w="12700" cap="flat" cmpd="sng">
                        <a:solidFill>
                          <a:srgbClr val="FF0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7200" name="直接连接符 48224"/>
                      <p:cNvSpPr/>
                      <p:nvPr/>
                    </p:nvSpPr>
                    <p:spPr>
                      <a:xfrm>
                        <a:off x="113" y="96"/>
                        <a:ext cx="81" cy="89"/>
                      </a:xfrm>
                      <a:prstGeom prst="line">
                        <a:avLst/>
                      </a:prstGeom>
                      <a:ln w="12700" cap="flat" cmpd="sng">
                        <a:solidFill>
                          <a:srgbClr val="FF0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7201" name="直接连接符 48225"/>
                      <p:cNvSpPr/>
                      <p:nvPr/>
                    </p:nvSpPr>
                    <p:spPr>
                      <a:xfrm>
                        <a:off x="185" y="82"/>
                        <a:ext cx="91" cy="96"/>
                      </a:xfrm>
                      <a:prstGeom prst="line">
                        <a:avLst/>
                      </a:prstGeom>
                      <a:ln w="12700" cap="flat" cmpd="sng">
                        <a:solidFill>
                          <a:srgbClr val="FF0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7202" name="直接连接符 48226"/>
                      <p:cNvSpPr/>
                      <p:nvPr/>
                    </p:nvSpPr>
                    <p:spPr>
                      <a:xfrm>
                        <a:off x="247" y="68"/>
                        <a:ext cx="120" cy="115"/>
                      </a:xfrm>
                      <a:prstGeom prst="line">
                        <a:avLst/>
                      </a:prstGeom>
                      <a:ln w="12700" cap="flat" cmpd="sng">
                        <a:solidFill>
                          <a:srgbClr val="FF0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7203" name="直接连接符 48227"/>
                      <p:cNvSpPr/>
                      <p:nvPr/>
                    </p:nvSpPr>
                    <p:spPr>
                      <a:xfrm>
                        <a:off x="312" y="48"/>
                        <a:ext cx="77" cy="75"/>
                      </a:xfrm>
                      <a:prstGeom prst="line">
                        <a:avLst/>
                      </a:prstGeom>
                      <a:ln w="12700" cap="flat" cmpd="sng">
                        <a:solidFill>
                          <a:srgbClr val="FF0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7204" name="直接连接符 48228"/>
                      <p:cNvSpPr/>
                      <p:nvPr/>
                    </p:nvSpPr>
                    <p:spPr>
                      <a:xfrm>
                        <a:off x="346" y="0"/>
                        <a:ext cx="50" cy="53"/>
                      </a:xfrm>
                      <a:prstGeom prst="line">
                        <a:avLst/>
                      </a:prstGeom>
                      <a:ln w="12700" cap="flat" cmpd="sng">
                        <a:solidFill>
                          <a:srgbClr val="FF0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grpSp>
                <p:nvGrpSpPr>
                  <p:cNvPr id="47205" name="组合 48229"/>
                  <p:cNvGrpSpPr/>
                  <p:nvPr/>
                </p:nvGrpSpPr>
                <p:grpSpPr>
                  <a:xfrm>
                    <a:off x="0" y="635"/>
                    <a:ext cx="739" cy="994"/>
                    <a:chOff x="0" y="0"/>
                    <a:chExt cx="739" cy="994"/>
                  </a:xfrm>
                </p:grpSpPr>
                <p:grpSp>
                  <p:nvGrpSpPr>
                    <p:cNvPr id="47206" name="组合 48230"/>
                    <p:cNvGrpSpPr/>
                    <p:nvPr/>
                  </p:nvGrpSpPr>
                  <p:grpSpPr>
                    <a:xfrm>
                      <a:off x="0" y="0"/>
                      <a:ext cx="738" cy="500"/>
                      <a:chOff x="0" y="0"/>
                      <a:chExt cx="738" cy="500"/>
                    </a:xfrm>
                  </p:grpSpPr>
                  <p:sp>
                    <p:nvSpPr>
                      <p:cNvPr id="47207" name="直接连接符 48231"/>
                      <p:cNvSpPr/>
                      <p:nvPr/>
                    </p:nvSpPr>
                    <p:spPr>
                      <a:xfrm flipH="1">
                        <a:off x="699" y="104"/>
                        <a:ext cx="0" cy="396"/>
                      </a:xfrm>
                      <a:prstGeom prst="line">
                        <a:avLst/>
                      </a:prstGeom>
                      <a:ln w="28575" cap="flat" cmpd="sng">
                        <a:solidFill>
                          <a:srgbClr val="333333"/>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7208" name="任意多边形 48232"/>
                      <p:cNvSpPr/>
                      <p:nvPr/>
                    </p:nvSpPr>
                    <p:spPr>
                      <a:xfrm flipH="1">
                        <a:off x="699" y="106"/>
                        <a:ext cx="39" cy="394"/>
                      </a:xfrm>
                      <a:custGeom>
                        <a:avLst/>
                        <a:gdLst/>
                        <a:ahLst/>
                        <a:cxnLst/>
                        <a:rect l="0" t="0" r="0" b="0"/>
                        <a:pathLst>
                          <a:path w="44" h="466">
                            <a:moveTo>
                              <a:pt x="44" y="0"/>
                            </a:moveTo>
                            <a:lnTo>
                              <a:pt x="0" y="29"/>
                            </a:lnTo>
                            <a:lnTo>
                              <a:pt x="0" y="466"/>
                            </a:lnTo>
                          </a:path>
                        </a:pathLst>
                      </a:custGeom>
                      <a:noFill/>
                      <a:ln w="28575" cap="flat" cmpd="sng">
                        <a:solidFill>
                          <a:srgbClr val="333333"/>
                        </a:solidFill>
                        <a:prstDash val="solid"/>
                        <a:round/>
                        <a:headEnd type="none" w="med" len="med"/>
                        <a:tailEnd type="none" w="med" len="med"/>
                      </a:ln>
                    </p:spPr>
                    <p:txBody>
                      <a:bodyPr/>
                      <a:lstStyle/>
                      <a:p>
                        <a:endParaRPr lang="zh-CN" altLang="en-US"/>
                      </a:p>
                    </p:txBody>
                  </p:sp>
                  <p:sp>
                    <p:nvSpPr>
                      <p:cNvPr id="47209" name="任意多边形 48233"/>
                      <p:cNvSpPr/>
                      <p:nvPr/>
                    </p:nvSpPr>
                    <p:spPr>
                      <a:xfrm>
                        <a:off x="0" y="0"/>
                        <a:ext cx="699" cy="107"/>
                      </a:xfrm>
                      <a:custGeom>
                        <a:avLst/>
                        <a:gdLst/>
                        <a:ahLst/>
                        <a:cxnLst/>
                        <a:rect l="0" t="0" r="0" b="0"/>
                        <a:pathLst>
                          <a:path w="783" h="126">
                            <a:moveTo>
                              <a:pt x="783" y="124"/>
                            </a:moveTo>
                            <a:lnTo>
                              <a:pt x="335" y="126"/>
                            </a:lnTo>
                            <a:lnTo>
                              <a:pt x="335" y="52"/>
                            </a:lnTo>
                            <a:lnTo>
                              <a:pt x="195" y="53"/>
                            </a:lnTo>
                            <a:lnTo>
                              <a:pt x="195" y="0"/>
                            </a:lnTo>
                            <a:lnTo>
                              <a:pt x="0" y="0"/>
                            </a:lnTo>
                          </a:path>
                        </a:pathLst>
                      </a:custGeom>
                      <a:noFill/>
                      <a:ln w="28575" cap="flat" cmpd="sng">
                        <a:solidFill>
                          <a:srgbClr val="333333"/>
                        </a:solidFill>
                        <a:prstDash val="solid"/>
                        <a:round/>
                        <a:headEnd type="none" w="med" len="med"/>
                        <a:tailEnd type="none" w="med" len="med"/>
                      </a:ln>
                    </p:spPr>
                    <p:txBody>
                      <a:bodyPr/>
                      <a:lstStyle/>
                      <a:p>
                        <a:endParaRPr lang="zh-CN" altLang="en-US"/>
                      </a:p>
                    </p:txBody>
                  </p:sp>
                  <p:sp>
                    <p:nvSpPr>
                      <p:cNvPr id="47210" name="直接连接符 48234"/>
                      <p:cNvSpPr/>
                      <p:nvPr/>
                    </p:nvSpPr>
                    <p:spPr>
                      <a:xfrm>
                        <a:off x="174" y="42"/>
                        <a:ext cx="0" cy="457"/>
                      </a:xfrm>
                      <a:prstGeom prst="line">
                        <a:avLst/>
                      </a:prstGeom>
                      <a:ln w="28575" cap="flat" cmpd="sng">
                        <a:solidFill>
                          <a:srgbClr val="333333"/>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47211" name="组合 48235"/>
                    <p:cNvGrpSpPr/>
                    <p:nvPr/>
                  </p:nvGrpSpPr>
                  <p:grpSpPr>
                    <a:xfrm>
                      <a:off x="1" y="494"/>
                      <a:ext cx="738" cy="500"/>
                      <a:chOff x="0" y="0"/>
                      <a:chExt cx="738" cy="500"/>
                    </a:xfrm>
                  </p:grpSpPr>
                  <p:sp>
                    <p:nvSpPr>
                      <p:cNvPr id="47212" name="直接连接符 48236"/>
                      <p:cNvSpPr/>
                      <p:nvPr/>
                    </p:nvSpPr>
                    <p:spPr>
                      <a:xfrm flipH="1" flipV="1">
                        <a:off x="699" y="0"/>
                        <a:ext cx="0" cy="396"/>
                      </a:xfrm>
                      <a:prstGeom prst="line">
                        <a:avLst/>
                      </a:prstGeom>
                      <a:ln w="28575" cap="flat" cmpd="sng">
                        <a:solidFill>
                          <a:srgbClr val="333333"/>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7213" name="任意多边形 48237"/>
                      <p:cNvSpPr/>
                      <p:nvPr/>
                    </p:nvSpPr>
                    <p:spPr>
                      <a:xfrm flipH="1" flipV="1">
                        <a:off x="699" y="0"/>
                        <a:ext cx="39" cy="394"/>
                      </a:xfrm>
                      <a:custGeom>
                        <a:avLst/>
                        <a:gdLst/>
                        <a:ahLst/>
                        <a:cxnLst/>
                        <a:rect l="0" t="0" r="0" b="0"/>
                        <a:pathLst>
                          <a:path w="44" h="466">
                            <a:moveTo>
                              <a:pt x="44" y="0"/>
                            </a:moveTo>
                            <a:lnTo>
                              <a:pt x="0" y="29"/>
                            </a:lnTo>
                            <a:lnTo>
                              <a:pt x="0" y="466"/>
                            </a:lnTo>
                          </a:path>
                        </a:pathLst>
                      </a:custGeom>
                      <a:noFill/>
                      <a:ln w="28575" cap="flat" cmpd="sng">
                        <a:solidFill>
                          <a:srgbClr val="333333"/>
                        </a:solidFill>
                        <a:prstDash val="solid"/>
                        <a:round/>
                        <a:headEnd type="none" w="med" len="med"/>
                        <a:tailEnd type="none" w="med" len="med"/>
                      </a:ln>
                    </p:spPr>
                    <p:txBody>
                      <a:bodyPr/>
                      <a:lstStyle/>
                      <a:p>
                        <a:endParaRPr lang="zh-CN" altLang="en-US"/>
                      </a:p>
                    </p:txBody>
                  </p:sp>
                  <p:sp>
                    <p:nvSpPr>
                      <p:cNvPr id="47214" name="任意多边形 48238"/>
                      <p:cNvSpPr/>
                      <p:nvPr/>
                    </p:nvSpPr>
                    <p:spPr>
                      <a:xfrm flipV="1">
                        <a:off x="0" y="393"/>
                        <a:ext cx="699" cy="107"/>
                      </a:xfrm>
                      <a:custGeom>
                        <a:avLst/>
                        <a:gdLst/>
                        <a:ahLst/>
                        <a:cxnLst/>
                        <a:rect l="0" t="0" r="0" b="0"/>
                        <a:pathLst>
                          <a:path w="783" h="126">
                            <a:moveTo>
                              <a:pt x="783" y="124"/>
                            </a:moveTo>
                            <a:lnTo>
                              <a:pt x="335" y="126"/>
                            </a:lnTo>
                            <a:lnTo>
                              <a:pt x="335" y="52"/>
                            </a:lnTo>
                            <a:lnTo>
                              <a:pt x="195" y="53"/>
                            </a:lnTo>
                            <a:lnTo>
                              <a:pt x="195" y="0"/>
                            </a:lnTo>
                            <a:lnTo>
                              <a:pt x="0" y="0"/>
                            </a:lnTo>
                          </a:path>
                        </a:pathLst>
                      </a:custGeom>
                      <a:noFill/>
                      <a:ln w="28575" cap="flat" cmpd="sng">
                        <a:solidFill>
                          <a:srgbClr val="333333"/>
                        </a:solidFill>
                        <a:prstDash val="solid"/>
                        <a:round/>
                        <a:headEnd type="none" w="med" len="med"/>
                        <a:tailEnd type="none" w="med" len="med"/>
                      </a:ln>
                    </p:spPr>
                    <p:txBody>
                      <a:bodyPr/>
                      <a:lstStyle/>
                      <a:p>
                        <a:endParaRPr lang="zh-CN" altLang="en-US"/>
                      </a:p>
                    </p:txBody>
                  </p:sp>
                  <p:sp>
                    <p:nvSpPr>
                      <p:cNvPr id="47215" name="直接连接符 48239"/>
                      <p:cNvSpPr/>
                      <p:nvPr/>
                    </p:nvSpPr>
                    <p:spPr>
                      <a:xfrm flipV="1">
                        <a:off x="174" y="1"/>
                        <a:ext cx="0" cy="457"/>
                      </a:xfrm>
                      <a:prstGeom prst="line">
                        <a:avLst/>
                      </a:prstGeom>
                      <a:ln w="28575" cap="flat" cmpd="sng">
                        <a:solidFill>
                          <a:srgbClr val="333333"/>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grpSp>
                <p:nvGrpSpPr>
                  <p:cNvPr id="47216" name="组合 48240"/>
                  <p:cNvGrpSpPr/>
                  <p:nvPr/>
                </p:nvGrpSpPr>
                <p:grpSpPr>
                  <a:xfrm>
                    <a:off x="174" y="472"/>
                    <a:ext cx="139" cy="1322"/>
                    <a:chOff x="0" y="0"/>
                    <a:chExt cx="139" cy="1322"/>
                  </a:xfrm>
                </p:grpSpPr>
                <p:sp>
                  <p:nvSpPr>
                    <p:cNvPr id="47217" name="任意多边形 48241"/>
                    <p:cNvSpPr/>
                    <p:nvPr/>
                  </p:nvSpPr>
                  <p:spPr>
                    <a:xfrm>
                      <a:off x="0" y="0"/>
                      <a:ext cx="131" cy="268"/>
                    </a:xfrm>
                    <a:custGeom>
                      <a:avLst/>
                      <a:gdLst/>
                      <a:ahLst/>
                      <a:cxnLst/>
                      <a:rect l="0" t="0" r="0" b="0"/>
                      <a:pathLst>
                        <a:path w="147" h="317">
                          <a:moveTo>
                            <a:pt x="147" y="315"/>
                          </a:moveTo>
                          <a:lnTo>
                            <a:pt x="147" y="216"/>
                          </a:lnTo>
                          <a:lnTo>
                            <a:pt x="89" y="216"/>
                          </a:lnTo>
                          <a:lnTo>
                            <a:pt x="89" y="0"/>
                          </a:lnTo>
                          <a:lnTo>
                            <a:pt x="0" y="0"/>
                          </a:lnTo>
                          <a:lnTo>
                            <a:pt x="0" y="317"/>
                          </a:lnTo>
                          <a:lnTo>
                            <a:pt x="147" y="315"/>
                          </a:lnTo>
                          <a:close/>
                        </a:path>
                      </a:pathLst>
                    </a:custGeom>
                    <a:pattFill prst="wdUpDiag">
                      <a:fgClr>
                        <a:schemeClr val="bg2"/>
                      </a:fgClr>
                      <a:bgClr>
                        <a:srgbClr val="FFFFFF"/>
                      </a:bgClr>
                    </a:pattFill>
                    <a:ln w="28575" cap="flat" cmpd="sng">
                      <a:solidFill>
                        <a:srgbClr val="003300"/>
                      </a:solidFill>
                      <a:prstDash val="solid"/>
                      <a:round/>
                      <a:headEnd type="none" w="med" len="med"/>
                      <a:tailEnd type="none" w="med" len="med"/>
                    </a:ln>
                  </p:spPr>
                  <p:txBody>
                    <a:bodyPr/>
                    <a:lstStyle/>
                    <a:p>
                      <a:endParaRPr lang="zh-CN" altLang="en-US"/>
                    </a:p>
                  </p:txBody>
                </p:sp>
                <p:sp>
                  <p:nvSpPr>
                    <p:cNvPr id="47218" name="任意多边形 48242"/>
                    <p:cNvSpPr/>
                    <p:nvPr/>
                  </p:nvSpPr>
                  <p:spPr>
                    <a:xfrm flipV="1">
                      <a:off x="8" y="1054"/>
                      <a:ext cx="131" cy="268"/>
                    </a:xfrm>
                    <a:custGeom>
                      <a:avLst/>
                      <a:gdLst/>
                      <a:ahLst/>
                      <a:cxnLst/>
                      <a:rect l="0" t="0" r="0" b="0"/>
                      <a:pathLst>
                        <a:path w="147" h="317">
                          <a:moveTo>
                            <a:pt x="147" y="315"/>
                          </a:moveTo>
                          <a:lnTo>
                            <a:pt x="147" y="216"/>
                          </a:lnTo>
                          <a:lnTo>
                            <a:pt x="89" y="216"/>
                          </a:lnTo>
                          <a:lnTo>
                            <a:pt x="89" y="0"/>
                          </a:lnTo>
                          <a:lnTo>
                            <a:pt x="0" y="0"/>
                          </a:lnTo>
                          <a:lnTo>
                            <a:pt x="0" y="317"/>
                          </a:lnTo>
                          <a:lnTo>
                            <a:pt x="147" y="315"/>
                          </a:lnTo>
                          <a:close/>
                        </a:path>
                      </a:pathLst>
                    </a:custGeom>
                    <a:pattFill prst="wdUpDiag">
                      <a:fgClr>
                        <a:schemeClr val="tx1"/>
                      </a:fgClr>
                      <a:bgClr>
                        <a:srgbClr val="FFFFFF"/>
                      </a:bgClr>
                    </a:pattFill>
                    <a:ln w="28575" cap="flat" cmpd="sng">
                      <a:solidFill>
                        <a:srgbClr val="003300"/>
                      </a:solidFill>
                      <a:prstDash val="solid"/>
                      <a:round/>
                      <a:headEnd type="none" w="med" len="med"/>
                      <a:tailEnd type="none" w="med" len="med"/>
                    </a:ln>
                  </p:spPr>
                  <p:txBody>
                    <a:bodyPr/>
                    <a:lstStyle/>
                    <a:p>
                      <a:endParaRPr lang="zh-CN" altLang="en-US"/>
                    </a:p>
                  </p:txBody>
                </p:sp>
              </p:grpSp>
            </p:grpSp>
          </p:grpSp>
        </p:grpSp>
      </p:grpSp>
      <p:grpSp>
        <p:nvGrpSpPr>
          <p:cNvPr id="48244" name="组合 48243"/>
          <p:cNvGrpSpPr/>
          <p:nvPr/>
        </p:nvGrpSpPr>
        <p:grpSpPr>
          <a:xfrm>
            <a:off x="1827213" y="2923540"/>
            <a:ext cx="1404937" cy="2306638"/>
            <a:chOff x="0" y="0"/>
            <a:chExt cx="885" cy="1453"/>
          </a:xfrm>
        </p:grpSpPr>
        <p:sp>
          <p:nvSpPr>
            <p:cNvPr id="47220" name="矩形 48244"/>
            <p:cNvSpPr/>
            <p:nvPr/>
          </p:nvSpPr>
          <p:spPr>
            <a:xfrm>
              <a:off x="257" y="673"/>
              <a:ext cx="336" cy="100"/>
            </a:xfrm>
            <a:prstGeom prst="rect">
              <a:avLst/>
            </a:prstGeom>
            <a:solidFill>
              <a:schemeClr val="bg1"/>
            </a:solidFill>
            <a:ln w="19050" cap="flat" cmpd="sng">
              <a:solidFill>
                <a:schemeClr val="bg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nvGrpSpPr>
            <p:cNvPr id="47221" name="组合 48245"/>
            <p:cNvGrpSpPr/>
            <p:nvPr/>
          </p:nvGrpSpPr>
          <p:grpSpPr>
            <a:xfrm>
              <a:off x="0" y="0"/>
              <a:ext cx="885" cy="1453"/>
              <a:chOff x="0" y="0"/>
              <a:chExt cx="885" cy="1453"/>
            </a:xfrm>
          </p:grpSpPr>
          <p:sp>
            <p:nvSpPr>
              <p:cNvPr id="47222" name="直接连接符 48246"/>
              <p:cNvSpPr/>
              <p:nvPr/>
            </p:nvSpPr>
            <p:spPr>
              <a:xfrm>
                <a:off x="127" y="663"/>
                <a:ext cx="67" cy="0"/>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nvGrpSpPr>
              <p:cNvPr id="47223" name="组合 48247"/>
              <p:cNvGrpSpPr/>
              <p:nvPr/>
            </p:nvGrpSpPr>
            <p:grpSpPr>
              <a:xfrm>
                <a:off x="0" y="0"/>
                <a:ext cx="885" cy="1453"/>
                <a:chOff x="0" y="0"/>
                <a:chExt cx="885" cy="1453"/>
              </a:xfrm>
            </p:grpSpPr>
            <p:grpSp>
              <p:nvGrpSpPr>
                <p:cNvPr id="47224" name="组合 48248"/>
                <p:cNvGrpSpPr/>
                <p:nvPr/>
              </p:nvGrpSpPr>
              <p:grpSpPr>
                <a:xfrm>
                  <a:off x="0" y="0"/>
                  <a:ext cx="197" cy="1453"/>
                  <a:chOff x="0" y="0"/>
                  <a:chExt cx="197" cy="1453"/>
                </a:xfrm>
              </p:grpSpPr>
              <p:sp>
                <p:nvSpPr>
                  <p:cNvPr id="47225" name="任意多边形 48249"/>
                  <p:cNvSpPr/>
                  <p:nvPr/>
                </p:nvSpPr>
                <p:spPr>
                  <a:xfrm>
                    <a:off x="0" y="0"/>
                    <a:ext cx="195" cy="727"/>
                  </a:xfrm>
                  <a:custGeom>
                    <a:avLst/>
                    <a:gdLst/>
                    <a:ahLst/>
                    <a:cxnLst/>
                    <a:rect l="0" t="0" r="0" b="0"/>
                    <a:pathLst>
                      <a:path w="195" h="727">
                        <a:moveTo>
                          <a:pt x="195" y="727"/>
                        </a:moveTo>
                        <a:lnTo>
                          <a:pt x="195" y="32"/>
                        </a:lnTo>
                        <a:lnTo>
                          <a:pt x="179" y="13"/>
                        </a:lnTo>
                        <a:lnTo>
                          <a:pt x="163" y="0"/>
                        </a:lnTo>
                        <a:lnTo>
                          <a:pt x="0" y="0"/>
                        </a:lnTo>
                        <a:lnTo>
                          <a:pt x="0" y="83"/>
                        </a:lnTo>
                        <a:lnTo>
                          <a:pt x="99" y="83"/>
                        </a:lnTo>
                        <a:lnTo>
                          <a:pt x="124" y="99"/>
                        </a:lnTo>
                        <a:lnTo>
                          <a:pt x="124" y="723"/>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47226" name="任意多边形 48250"/>
                  <p:cNvSpPr/>
                  <p:nvPr/>
                </p:nvSpPr>
                <p:spPr>
                  <a:xfrm flipV="1">
                    <a:off x="0" y="726"/>
                    <a:ext cx="195" cy="727"/>
                  </a:xfrm>
                  <a:custGeom>
                    <a:avLst/>
                    <a:gdLst/>
                    <a:ahLst/>
                    <a:cxnLst/>
                    <a:rect l="0" t="0" r="0" b="0"/>
                    <a:pathLst>
                      <a:path w="195" h="727">
                        <a:moveTo>
                          <a:pt x="195" y="727"/>
                        </a:moveTo>
                        <a:lnTo>
                          <a:pt x="195" y="32"/>
                        </a:lnTo>
                        <a:lnTo>
                          <a:pt x="179" y="13"/>
                        </a:lnTo>
                        <a:lnTo>
                          <a:pt x="163" y="0"/>
                        </a:lnTo>
                        <a:lnTo>
                          <a:pt x="0" y="0"/>
                        </a:lnTo>
                        <a:lnTo>
                          <a:pt x="0" y="83"/>
                        </a:lnTo>
                        <a:lnTo>
                          <a:pt x="99" y="83"/>
                        </a:lnTo>
                        <a:lnTo>
                          <a:pt x="124" y="99"/>
                        </a:lnTo>
                        <a:lnTo>
                          <a:pt x="124" y="723"/>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47227" name="直接连接符 48251"/>
                  <p:cNvSpPr/>
                  <p:nvPr/>
                </p:nvSpPr>
                <p:spPr>
                  <a:xfrm>
                    <a:off x="128" y="779"/>
                    <a:ext cx="65" cy="0"/>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7228" name="直接连接符 48252"/>
                  <p:cNvSpPr/>
                  <p:nvPr/>
                </p:nvSpPr>
                <p:spPr>
                  <a:xfrm flipH="1">
                    <a:off x="2" y="3"/>
                    <a:ext cx="67" cy="72"/>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7229" name="直接连接符 48253"/>
                  <p:cNvSpPr/>
                  <p:nvPr/>
                </p:nvSpPr>
                <p:spPr>
                  <a:xfrm flipH="1">
                    <a:off x="71" y="8"/>
                    <a:ext cx="67" cy="72"/>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7230" name="直接连接符 48254"/>
                  <p:cNvSpPr/>
                  <p:nvPr/>
                </p:nvSpPr>
                <p:spPr>
                  <a:xfrm flipH="1">
                    <a:off x="125" y="33"/>
                    <a:ext cx="67" cy="72"/>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7231" name="直接连接符 48255"/>
                  <p:cNvSpPr/>
                  <p:nvPr/>
                </p:nvSpPr>
                <p:spPr>
                  <a:xfrm flipH="1">
                    <a:off x="127" y="113"/>
                    <a:ext cx="67" cy="72"/>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7232" name="直接连接符 48256"/>
                  <p:cNvSpPr/>
                  <p:nvPr/>
                </p:nvSpPr>
                <p:spPr>
                  <a:xfrm flipH="1">
                    <a:off x="126" y="191"/>
                    <a:ext cx="67" cy="72"/>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7233" name="直接连接符 48257"/>
                  <p:cNvSpPr/>
                  <p:nvPr/>
                </p:nvSpPr>
                <p:spPr>
                  <a:xfrm flipH="1">
                    <a:off x="129" y="266"/>
                    <a:ext cx="67" cy="72"/>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7234" name="直接连接符 48258"/>
                  <p:cNvSpPr/>
                  <p:nvPr/>
                </p:nvSpPr>
                <p:spPr>
                  <a:xfrm flipH="1">
                    <a:off x="127" y="349"/>
                    <a:ext cx="67" cy="72"/>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7235" name="直接连接符 48259"/>
                  <p:cNvSpPr/>
                  <p:nvPr/>
                </p:nvSpPr>
                <p:spPr>
                  <a:xfrm flipH="1">
                    <a:off x="125" y="427"/>
                    <a:ext cx="67" cy="72"/>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7236" name="直接连接符 48260"/>
                  <p:cNvSpPr/>
                  <p:nvPr/>
                </p:nvSpPr>
                <p:spPr>
                  <a:xfrm flipH="1">
                    <a:off x="126" y="510"/>
                    <a:ext cx="67" cy="72"/>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7237" name="直接连接符 48261"/>
                  <p:cNvSpPr/>
                  <p:nvPr/>
                </p:nvSpPr>
                <p:spPr>
                  <a:xfrm flipH="1">
                    <a:off x="127" y="588"/>
                    <a:ext cx="67" cy="72"/>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7238" name="直接连接符 48262"/>
                  <p:cNvSpPr/>
                  <p:nvPr/>
                </p:nvSpPr>
                <p:spPr>
                  <a:xfrm flipH="1">
                    <a:off x="126" y="785"/>
                    <a:ext cx="67" cy="72"/>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7239" name="直接连接符 48263"/>
                  <p:cNvSpPr/>
                  <p:nvPr/>
                </p:nvSpPr>
                <p:spPr>
                  <a:xfrm flipH="1">
                    <a:off x="126" y="858"/>
                    <a:ext cx="67" cy="72"/>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7240" name="直接连接符 48264"/>
                  <p:cNvSpPr/>
                  <p:nvPr/>
                </p:nvSpPr>
                <p:spPr>
                  <a:xfrm flipH="1">
                    <a:off x="124" y="933"/>
                    <a:ext cx="67" cy="72"/>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7241" name="直接连接符 48265"/>
                  <p:cNvSpPr/>
                  <p:nvPr/>
                </p:nvSpPr>
                <p:spPr>
                  <a:xfrm flipH="1">
                    <a:off x="126" y="1006"/>
                    <a:ext cx="67" cy="72"/>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7242" name="直接连接符 48266"/>
                  <p:cNvSpPr/>
                  <p:nvPr/>
                </p:nvSpPr>
                <p:spPr>
                  <a:xfrm flipH="1">
                    <a:off x="123" y="1085"/>
                    <a:ext cx="67" cy="72"/>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7243" name="直接连接符 48267"/>
                  <p:cNvSpPr/>
                  <p:nvPr/>
                </p:nvSpPr>
                <p:spPr>
                  <a:xfrm flipH="1">
                    <a:off x="125" y="1157"/>
                    <a:ext cx="67" cy="72"/>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7244" name="直接连接符 48268"/>
                  <p:cNvSpPr/>
                  <p:nvPr/>
                </p:nvSpPr>
                <p:spPr>
                  <a:xfrm flipH="1">
                    <a:off x="125" y="1237"/>
                    <a:ext cx="67" cy="72"/>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7245" name="直接连接符 48269"/>
                  <p:cNvSpPr/>
                  <p:nvPr/>
                </p:nvSpPr>
                <p:spPr>
                  <a:xfrm flipH="1">
                    <a:off x="68" y="1313"/>
                    <a:ext cx="124" cy="133"/>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7246" name="直接连接符 48270"/>
                  <p:cNvSpPr/>
                  <p:nvPr/>
                </p:nvSpPr>
                <p:spPr>
                  <a:xfrm flipH="1">
                    <a:off x="130" y="1377"/>
                    <a:ext cx="67" cy="72"/>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7247" name="直接连接符 48271"/>
                  <p:cNvSpPr/>
                  <p:nvPr/>
                </p:nvSpPr>
                <p:spPr>
                  <a:xfrm flipH="1">
                    <a:off x="5" y="1366"/>
                    <a:ext cx="67" cy="72"/>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47248" name="组合 48272"/>
                <p:cNvGrpSpPr/>
                <p:nvPr/>
              </p:nvGrpSpPr>
              <p:grpSpPr>
                <a:xfrm>
                  <a:off x="51" y="570"/>
                  <a:ext cx="834" cy="318"/>
                  <a:chOff x="0" y="0"/>
                  <a:chExt cx="834" cy="318"/>
                </a:xfrm>
              </p:grpSpPr>
              <p:sp>
                <p:nvSpPr>
                  <p:cNvPr id="47249" name="直接连接符 48273"/>
                  <p:cNvSpPr/>
                  <p:nvPr/>
                </p:nvSpPr>
                <p:spPr>
                  <a:xfrm rot="-5400000" flipV="1">
                    <a:off x="137" y="191"/>
                    <a:ext cx="23" cy="26"/>
                  </a:xfrm>
                  <a:prstGeom prst="line">
                    <a:avLst/>
                  </a:prstGeom>
                  <a:ln w="19050" cap="flat" cmpd="sng">
                    <a:solidFill>
                      <a:srgbClr val="00FF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7250" name="直接连接符 48274"/>
                  <p:cNvSpPr/>
                  <p:nvPr/>
                </p:nvSpPr>
                <p:spPr>
                  <a:xfrm rot="-5400000" flipH="1" flipV="1">
                    <a:off x="143" y="83"/>
                    <a:ext cx="28" cy="26"/>
                  </a:xfrm>
                  <a:prstGeom prst="line">
                    <a:avLst/>
                  </a:prstGeom>
                  <a:ln w="19050" cap="flat" cmpd="sng">
                    <a:solidFill>
                      <a:srgbClr val="00FF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nvGrpSpPr>
                  <p:cNvPr id="47251" name="组合 48275"/>
                  <p:cNvGrpSpPr/>
                  <p:nvPr/>
                </p:nvGrpSpPr>
                <p:grpSpPr>
                  <a:xfrm>
                    <a:off x="0" y="0"/>
                    <a:ext cx="834" cy="318"/>
                    <a:chOff x="0" y="0"/>
                    <a:chExt cx="834" cy="318"/>
                  </a:xfrm>
                </p:grpSpPr>
                <p:sp>
                  <p:nvSpPr>
                    <p:cNvPr id="47252" name="直接连接符 48276"/>
                    <p:cNvSpPr/>
                    <p:nvPr/>
                  </p:nvSpPr>
                  <p:spPr>
                    <a:xfrm rot="-5400000" flipH="1" flipV="1">
                      <a:off x="96" y="157"/>
                      <a:ext cx="96" cy="0"/>
                    </a:xfrm>
                    <a:prstGeom prst="line">
                      <a:avLst/>
                    </a:prstGeom>
                    <a:ln w="19050" cap="flat" cmpd="sng">
                      <a:solidFill>
                        <a:srgbClr val="00FF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7253" name="直接连接符 48277"/>
                    <p:cNvSpPr/>
                    <p:nvPr/>
                  </p:nvSpPr>
                  <p:spPr>
                    <a:xfrm rot="-5400000" flipH="1" flipV="1">
                      <a:off x="98" y="154"/>
                      <a:ext cx="134" cy="0"/>
                    </a:xfrm>
                    <a:prstGeom prst="line">
                      <a:avLst/>
                    </a:prstGeom>
                    <a:ln w="19050" cap="flat" cmpd="sng">
                      <a:solidFill>
                        <a:srgbClr val="00FF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nvGrpSpPr>
                    <p:cNvPr id="47254" name="组合 48278"/>
                    <p:cNvGrpSpPr/>
                    <p:nvPr/>
                  </p:nvGrpSpPr>
                  <p:grpSpPr>
                    <a:xfrm>
                      <a:off x="0" y="0"/>
                      <a:ext cx="834" cy="318"/>
                      <a:chOff x="0" y="0"/>
                      <a:chExt cx="834" cy="318"/>
                    </a:xfrm>
                  </p:grpSpPr>
                  <p:sp>
                    <p:nvSpPr>
                      <p:cNvPr id="47255" name="直接连接符 48279"/>
                      <p:cNvSpPr/>
                      <p:nvPr/>
                    </p:nvSpPr>
                    <p:spPr>
                      <a:xfrm rot="-5400000" flipH="1" flipV="1">
                        <a:off x="427" y="-181"/>
                        <a:ext cx="0" cy="541"/>
                      </a:xfrm>
                      <a:prstGeom prst="line">
                        <a:avLst/>
                      </a:prstGeom>
                      <a:ln w="19050" cap="flat" cmpd="sng">
                        <a:solidFill>
                          <a:srgbClr val="00FF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7256" name="直接连接符 48280"/>
                      <p:cNvSpPr/>
                      <p:nvPr/>
                    </p:nvSpPr>
                    <p:spPr>
                      <a:xfrm rot="-5400000" flipH="1" flipV="1">
                        <a:off x="430" y="-49"/>
                        <a:ext cx="1" cy="536"/>
                      </a:xfrm>
                      <a:prstGeom prst="line">
                        <a:avLst/>
                      </a:prstGeom>
                      <a:ln w="19050" cap="flat" cmpd="sng">
                        <a:solidFill>
                          <a:srgbClr val="00FF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7257" name="直接连接符 48281"/>
                      <p:cNvSpPr/>
                      <p:nvPr/>
                    </p:nvSpPr>
                    <p:spPr>
                      <a:xfrm rot="-5400000" flipV="1">
                        <a:off x="427" y="-164"/>
                        <a:ext cx="0" cy="541"/>
                      </a:xfrm>
                      <a:prstGeom prst="line">
                        <a:avLst/>
                      </a:prstGeom>
                      <a:ln w="12700" cap="flat" cmpd="sng">
                        <a:solidFill>
                          <a:srgbClr val="00FF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7258" name="直接连接符 48282"/>
                      <p:cNvSpPr/>
                      <p:nvPr/>
                    </p:nvSpPr>
                    <p:spPr>
                      <a:xfrm rot="-5400000" flipV="1">
                        <a:off x="429" y="-65"/>
                        <a:ext cx="0" cy="533"/>
                      </a:xfrm>
                      <a:prstGeom prst="line">
                        <a:avLst/>
                      </a:prstGeom>
                      <a:ln w="12700" cap="flat" cmpd="sng">
                        <a:solidFill>
                          <a:srgbClr val="00FF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7259" name="直接连接符 48283"/>
                      <p:cNvSpPr/>
                      <p:nvPr/>
                    </p:nvSpPr>
                    <p:spPr>
                      <a:xfrm rot="-5400000" flipH="1" flipV="1">
                        <a:off x="417" y="-262"/>
                        <a:ext cx="0" cy="834"/>
                      </a:xfrm>
                      <a:prstGeom prst="line">
                        <a:avLst/>
                      </a:prstGeom>
                      <a:ln w="12700" cap="flat" cmpd="sng">
                        <a:solidFill>
                          <a:srgbClr val="00FF00"/>
                        </a:solidFill>
                        <a:prstDash val="lgDashDot"/>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nvGrpSpPr>
                      <p:cNvPr id="47260" name="组合 48284"/>
                      <p:cNvGrpSpPr/>
                      <p:nvPr/>
                    </p:nvGrpSpPr>
                    <p:grpSpPr>
                      <a:xfrm>
                        <a:off x="702" y="0"/>
                        <a:ext cx="88" cy="318"/>
                        <a:chOff x="0" y="0"/>
                        <a:chExt cx="87" cy="260"/>
                      </a:xfrm>
                    </p:grpSpPr>
                    <p:sp>
                      <p:nvSpPr>
                        <p:cNvPr id="47261" name="直接连接符 48285"/>
                        <p:cNvSpPr/>
                        <p:nvPr/>
                      </p:nvSpPr>
                      <p:spPr>
                        <a:xfrm rot="-5400000" flipH="1" flipV="1">
                          <a:off x="29" y="-27"/>
                          <a:ext cx="0" cy="59"/>
                        </a:xfrm>
                        <a:prstGeom prst="line">
                          <a:avLst/>
                        </a:prstGeom>
                        <a:ln w="19050" cap="flat" cmpd="sng">
                          <a:solidFill>
                            <a:srgbClr val="00FF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7262" name="直接连接符 48286"/>
                        <p:cNvSpPr/>
                        <p:nvPr/>
                      </p:nvSpPr>
                      <p:spPr>
                        <a:xfrm rot="-5400000" flipH="1" flipV="1">
                          <a:off x="32" y="219"/>
                          <a:ext cx="0" cy="65"/>
                        </a:xfrm>
                        <a:prstGeom prst="line">
                          <a:avLst/>
                        </a:prstGeom>
                        <a:ln w="19050" cap="flat" cmpd="sng">
                          <a:solidFill>
                            <a:srgbClr val="00FF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7263" name="直接连接符 48287"/>
                        <p:cNvSpPr/>
                        <p:nvPr/>
                      </p:nvSpPr>
                      <p:spPr>
                        <a:xfrm rot="-5400000" flipH="1" flipV="1">
                          <a:off x="-23" y="124"/>
                          <a:ext cx="215" cy="0"/>
                        </a:xfrm>
                        <a:prstGeom prst="line">
                          <a:avLst/>
                        </a:prstGeom>
                        <a:ln w="19050" cap="flat" cmpd="sng">
                          <a:solidFill>
                            <a:srgbClr val="00FF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7264" name="任意多边形 48288"/>
                        <p:cNvSpPr/>
                        <p:nvPr/>
                      </p:nvSpPr>
                      <p:spPr>
                        <a:xfrm rot="-5400000" flipH="1" flipV="1">
                          <a:off x="-56" y="109"/>
                          <a:ext cx="260" cy="27"/>
                        </a:xfrm>
                        <a:custGeom>
                          <a:avLst/>
                          <a:gdLst/>
                          <a:ahLst/>
                          <a:cxnLst/>
                          <a:rect l="0" t="0" r="0" b="0"/>
                          <a:pathLst>
                            <a:path w="318" h="32">
                              <a:moveTo>
                                <a:pt x="0" y="32"/>
                              </a:moveTo>
                              <a:cubicBezTo>
                                <a:pt x="9" y="18"/>
                                <a:pt x="18" y="4"/>
                                <a:pt x="30" y="2"/>
                              </a:cubicBezTo>
                              <a:cubicBezTo>
                                <a:pt x="42" y="0"/>
                                <a:pt x="51" y="22"/>
                                <a:pt x="72" y="23"/>
                              </a:cubicBezTo>
                              <a:cubicBezTo>
                                <a:pt x="93" y="24"/>
                                <a:pt x="129" y="7"/>
                                <a:pt x="156" y="8"/>
                              </a:cubicBezTo>
                              <a:cubicBezTo>
                                <a:pt x="183" y="9"/>
                                <a:pt x="215" y="30"/>
                                <a:pt x="237" y="29"/>
                              </a:cubicBezTo>
                              <a:cubicBezTo>
                                <a:pt x="259" y="28"/>
                                <a:pt x="275" y="3"/>
                                <a:pt x="288" y="2"/>
                              </a:cubicBezTo>
                              <a:cubicBezTo>
                                <a:pt x="301" y="1"/>
                                <a:pt x="309" y="10"/>
                                <a:pt x="318" y="20"/>
                              </a:cubicBezTo>
                            </a:path>
                          </a:pathLst>
                        </a:custGeom>
                        <a:solidFill>
                          <a:schemeClr val="bg1"/>
                        </a:solidFill>
                        <a:ln w="19050" cap="flat" cmpd="sng">
                          <a:solidFill>
                            <a:srgbClr val="00FF00"/>
                          </a:solidFill>
                          <a:prstDash val="solid"/>
                          <a:round/>
                          <a:headEnd type="none" w="med" len="med"/>
                          <a:tailEnd type="none" w="med" len="med"/>
                        </a:ln>
                      </p:spPr>
                      <p:txBody>
                        <a:bodyPr/>
                        <a:lstStyle/>
                        <a:p>
                          <a:endParaRPr lang="zh-CN" altLang="en-US"/>
                        </a:p>
                      </p:txBody>
                    </p:sp>
                    <p:sp>
                      <p:nvSpPr>
                        <p:cNvPr id="47265" name="直接连接符 48289"/>
                        <p:cNvSpPr/>
                        <p:nvPr/>
                      </p:nvSpPr>
                      <p:spPr>
                        <a:xfrm rot="-5400000" flipH="1" flipV="1">
                          <a:off x="-124" y="132"/>
                          <a:ext cx="256" cy="0"/>
                        </a:xfrm>
                        <a:prstGeom prst="line">
                          <a:avLst/>
                        </a:prstGeom>
                        <a:ln w="19050" cap="flat" cmpd="sng">
                          <a:solidFill>
                            <a:srgbClr val="00FF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7266" name="直接连接符 48290"/>
                        <p:cNvSpPr/>
                        <p:nvPr/>
                      </p:nvSpPr>
                      <p:spPr>
                        <a:xfrm flipH="1">
                          <a:off x="4" y="55"/>
                          <a:ext cx="60" cy="0"/>
                        </a:xfrm>
                        <a:prstGeom prst="line">
                          <a:avLst/>
                        </a:prstGeom>
                        <a:ln w="19050" cap="flat" cmpd="sng">
                          <a:solidFill>
                            <a:srgbClr val="00FF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7267" name="直接连接符 48291"/>
                        <p:cNvSpPr/>
                        <p:nvPr/>
                      </p:nvSpPr>
                      <p:spPr>
                        <a:xfrm flipH="1">
                          <a:off x="4" y="191"/>
                          <a:ext cx="60" cy="0"/>
                        </a:xfrm>
                        <a:prstGeom prst="line">
                          <a:avLst/>
                        </a:prstGeom>
                        <a:ln w="19050" cap="flat" cmpd="sng">
                          <a:solidFill>
                            <a:srgbClr val="00FF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sp>
                    <p:nvSpPr>
                      <p:cNvPr id="47268" name="矩形 48292"/>
                      <p:cNvSpPr/>
                      <p:nvPr/>
                    </p:nvSpPr>
                    <p:spPr>
                      <a:xfrm>
                        <a:off x="75" y="106"/>
                        <a:ext cx="65" cy="91"/>
                      </a:xfrm>
                      <a:prstGeom prst="rect">
                        <a:avLst/>
                      </a:prstGeom>
                      <a:solidFill>
                        <a:schemeClr val="bg1"/>
                      </a:solidFill>
                      <a:ln w="19050" cap="flat" cmpd="sng">
                        <a:solidFill>
                          <a:srgbClr val="00FF00"/>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grpSp>
          </p:grpSp>
        </p:grpSp>
      </p:grpSp>
      <p:sp>
        <p:nvSpPr>
          <p:cNvPr id="47269" name="矩形 48293"/>
          <p:cNvSpPr/>
          <p:nvPr/>
        </p:nvSpPr>
        <p:spPr>
          <a:xfrm>
            <a:off x="1514475" y="1126490"/>
            <a:ext cx="914400" cy="365125"/>
          </a:xfrm>
          <a:prstGeom prst="rect">
            <a:avLst/>
          </a:prstGeom>
          <a:noFill/>
          <a:ln w="9525">
            <a:noFill/>
          </a:ln>
        </p:spPr>
        <p:txBody>
          <a:bodyPr wrap="none" lIns="0" tIns="0" rIns="0" bIns="0" anchor="t">
            <a:spAutoFit/>
          </a:bodyPr>
          <a:lstStyle/>
          <a:p>
            <a:pPr algn="ctr"/>
            <a:r>
              <a:rPr lang="zh-CN" altLang="en-US" sz="2400">
                <a:latin typeface="Times New Roman" panose="02020603050405020304" pitchFamily="2" charset="0"/>
                <a:ea typeface="华文中宋" panose="02010600040101010101" pitchFamily="2" charset="-122"/>
              </a:rPr>
              <a:t>方法：</a:t>
            </a:r>
          </a:p>
        </p:txBody>
      </p:sp>
      <p:sp>
        <p:nvSpPr>
          <p:cNvPr id="47270" name="左大括号 48294"/>
          <p:cNvSpPr/>
          <p:nvPr/>
        </p:nvSpPr>
        <p:spPr>
          <a:xfrm>
            <a:off x="2297113" y="1059815"/>
            <a:ext cx="231775" cy="606425"/>
          </a:xfrm>
          <a:prstGeom prst="leftBrace">
            <a:avLst>
              <a:gd name="adj1" fmla="val 21755"/>
              <a:gd name="adj2" fmla="val 50000"/>
            </a:avLst>
          </a:prstGeom>
          <a:noFill/>
          <a:ln w="28575" cap="flat" cmpd="sng">
            <a:solidFill>
              <a:schemeClr val="tx1"/>
            </a:solidFill>
            <a:prstDash val="solid"/>
            <a:round/>
            <a:headEnd type="none" w="med" len="med"/>
            <a:tailEnd type="none" w="med" len="med"/>
          </a:ln>
        </p:spPr>
        <p:txBody>
          <a:bodyPr lIns="0" tIns="0" rIns="0" bIns="0" anchor="ctr">
            <a:spAutoFit/>
          </a:bodyPr>
          <a:lstStyle/>
          <a:p>
            <a:pPr algn="ctr">
              <a:spcBef>
                <a:spcPct val="50000"/>
              </a:spcBef>
            </a:pPr>
            <a:endParaRPr lang="zh-CN" altLang="en-US" sz="3600">
              <a:latin typeface="Times New Roman" panose="02020603050405020304" pitchFamily="2" charset="0"/>
              <a:ea typeface="华文中宋" panose="02010600040101010101" pitchFamily="2" charset="-122"/>
            </a:endParaRPr>
          </a:p>
        </p:txBody>
      </p:sp>
      <p:sp>
        <p:nvSpPr>
          <p:cNvPr id="47271" name="文本框 48295"/>
          <p:cNvSpPr txBox="1"/>
          <p:nvPr/>
        </p:nvSpPr>
        <p:spPr>
          <a:xfrm>
            <a:off x="2613025" y="864553"/>
            <a:ext cx="2524125" cy="365125"/>
          </a:xfrm>
          <a:prstGeom prst="rect">
            <a:avLst/>
          </a:prstGeom>
          <a:noFill/>
          <a:ln w="9525">
            <a:noFill/>
          </a:ln>
        </p:spPr>
        <p:txBody>
          <a:bodyPr lIns="0" tIns="0" rIns="0" bIns="0" anchor="t">
            <a:spAutoFit/>
          </a:bodyPr>
          <a:lstStyle/>
          <a:p>
            <a:r>
              <a:rPr lang="zh-CN" altLang="en-US" sz="2400">
                <a:latin typeface="Times New Roman" panose="02020603050405020304" pitchFamily="2" charset="0"/>
                <a:ea typeface="华文中宋" panose="02010600040101010101" pitchFamily="2" charset="-122"/>
              </a:rPr>
              <a:t>加减垫片的厚度</a:t>
            </a:r>
          </a:p>
        </p:txBody>
      </p:sp>
      <p:sp>
        <p:nvSpPr>
          <p:cNvPr id="48297" name="文本框 48296"/>
          <p:cNvSpPr txBox="1"/>
          <p:nvPr/>
        </p:nvSpPr>
        <p:spPr>
          <a:xfrm>
            <a:off x="2611438" y="1336040"/>
            <a:ext cx="2265362" cy="457200"/>
          </a:xfrm>
          <a:prstGeom prst="rect">
            <a:avLst/>
          </a:prstGeom>
          <a:noFill/>
          <a:ln w="9525">
            <a:noFill/>
          </a:ln>
        </p:spPr>
        <p:txBody>
          <a:bodyPr anchor="t">
            <a:spAutoFit/>
          </a:bodyPr>
          <a:lstStyle/>
          <a:p>
            <a:pPr>
              <a:spcBef>
                <a:spcPct val="50000"/>
              </a:spcBef>
            </a:pPr>
            <a:r>
              <a:rPr lang="zh-CN" altLang="en-US" sz="2400">
                <a:latin typeface="Times New Roman" panose="02020603050405020304" pitchFamily="2" charset="0"/>
                <a:ea typeface="华文中宋" panose="02010600040101010101" pitchFamily="2" charset="-122"/>
              </a:rPr>
              <a:t>螺钉</a:t>
            </a:r>
          </a:p>
        </p:txBody>
      </p:sp>
      <p:sp>
        <p:nvSpPr>
          <p:cNvPr id="16391" name="文本框 17415">
            <a:hlinkClick r:id="rId4" action="ppaction://hlinksldjump"/>
          </p:cNvPr>
          <p:cNvSpPr txBox="1"/>
          <p:nvPr/>
        </p:nvSpPr>
        <p:spPr>
          <a:xfrm>
            <a:off x="3288665" y="154940"/>
            <a:ext cx="4224020" cy="435610"/>
          </a:xfrm>
          <a:prstGeom prst="rect">
            <a:avLst/>
          </a:prstGeom>
          <a:noFill/>
          <a:ln w="9525">
            <a:noFill/>
          </a:ln>
        </p:spPr>
        <p:txBody>
          <a:bodyPr wrap="square" anchor="t">
            <a:spAutoFit/>
          </a:bodyPr>
          <a:lstStyle/>
          <a:p>
            <a:pPr>
              <a:lnSpc>
                <a:spcPct val="80000"/>
              </a:lnSpc>
            </a:pPr>
            <a:r>
              <a:rPr lang="zh-CN" altLang="en-US" b="1">
                <a:solidFill>
                  <a:schemeClr val="tx2"/>
                </a:solidFill>
                <a:latin typeface="Times New Roman" panose="02020603050405020304" pitchFamily="2" charset="0"/>
                <a:ea typeface="隶书" panose="02010509060101010101" pitchFamily="1" charset="-122"/>
              </a:rPr>
              <a:t>§</a:t>
            </a:r>
            <a:r>
              <a:rPr lang="en-US" altLang="zh-CN" b="1">
                <a:solidFill>
                  <a:schemeClr val="tx2"/>
                </a:solidFill>
                <a:latin typeface="Times New Roman" panose="02020603050405020304" pitchFamily="2" charset="0"/>
                <a:ea typeface="隶书" panose="02010509060101010101" pitchFamily="1" charset="-122"/>
              </a:rPr>
              <a:t>13—6 </a:t>
            </a:r>
            <a:r>
              <a:rPr lang="zh-CN" altLang="en-US" b="1">
                <a:solidFill>
                  <a:schemeClr val="tx2"/>
                </a:solidFill>
                <a:latin typeface="Times New Roman" panose="02020603050405020304" pitchFamily="2" charset="0"/>
                <a:ea typeface="隶书" panose="02010509060101010101" pitchFamily="1" charset="-122"/>
              </a:rPr>
              <a:t>轴承装置的设计</a:t>
            </a:r>
          </a:p>
        </p:txBody>
      </p:sp>
    </p:spTree>
    <p:controls>
      <mc:AlternateContent xmlns:mc="http://schemas.openxmlformats.org/markup-compatibility/2006">
        <mc:Choice xmlns:v="urn:schemas-microsoft-com:vml" Requires="v">
          <p:control spid="47277" name="ShockwaveFlash1" r:id="rId2" imgW="4896000" imgH="4667400"/>
        </mc:Choice>
        <mc:Fallback>
          <p:control name="ShockwaveFlash1" r:id="rId2" imgW="4896000" imgH="4667400">
            <p:pic>
              <p:nvPicPr>
                <p:cNvPr id="2" name="ShockwaveFlash1"/>
                <p:cNvPicPr>
                  <a:picLocks noChangeAspect="1"/>
                </p:cNvPicPr>
                <p:nvPr/>
              </p:nvPicPr>
              <p:blipFill>
                <a:blip r:embed="rId5"/>
                <a:stretch>
                  <a:fillRect/>
                </a:stretch>
              </p:blipFill>
              <p:spPr>
                <a:xfrm>
                  <a:off x="3752850" y="2002790"/>
                  <a:ext cx="4895850" cy="4667250"/>
                </a:xfrm>
                <a:prstGeom prst="rect">
                  <a:avLst/>
                </a:prstGeom>
              </p:spPr>
            </p:pic>
          </p:control>
        </mc:Fallback>
      </mc:AlternateContent>
    </p:controls>
  </p:cSld>
  <p:clrMapOvr>
    <a:masterClrMapping/>
  </p:clrMapOvr>
  <p:transition>
    <p:whee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48297"/>
                                        </p:tgtEl>
                                        <p:attrNameLst>
                                          <p:attrName>style.visibility</p:attrName>
                                        </p:attrNameLst>
                                      </p:cBhvr>
                                      <p:to>
                                        <p:strVal val="visible"/>
                                      </p:to>
                                    </p:set>
                                    <p:anim calcmode="discrete" valueType="clr">
                                      <p:cBhvr override="childStyle">
                                        <p:cTn id="7" dur="80"/>
                                        <p:tgtEl>
                                          <p:spTgt spid="48297"/>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48297"/>
                                        </p:tgtEl>
                                        <p:attrNameLst>
                                          <p:attrName>fillcolor</p:attrName>
                                        </p:attrNameLst>
                                      </p:cBhvr>
                                      <p:tavLst>
                                        <p:tav tm="0">
                                          <p:val>
                                            <p:clrVal>
                                              <a:schemeClr val="accent2"/>
                                            </p:clrVal>
                                          </p:val>
                                        </p:tav>
                                        <p:tav tm="50000">
                                          <p:val>
                                            <p:clrVal>
                                              <a:schemeClr val="hlink"/>
                                            </p:clrVal>
                                          </p:val>
                                        </p:tav>
                                      </p:tavLst>
                                    </p:anim>
                                    <p:set>
                                      <p:cBhvr>
                                        <p:cTn id="9" dur="80"/>
                                        <p:tgtEl>
                                          <p:spTgt spid="48297"/>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4816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2" presetClass="entr" presetSubtype="2" fill="hold" nodeType="clickEffect">
                                  <p:stCondLst>
                                    <p:cond delay="0"/>
                                  </p:stCondLst>
                                  <p:childTnLst>
                                    <p:set>
                                      <p:cBhvr>
                                        <p:cTn id="17" dur="1" fill="hold">
                                          <p:stCondLst>
                                            <p:cond delay="0"/>
                                          </p:stCondLst>
                                        </p:cTn>
                                        <p:tgtEl>
                                          <p:spTgt spid="48130"/>
                                        </p:tgtEl>
                                        <p:attrNameLst>
                                          <p:attrName>style.visibility</p:attrName>
                                        </p:attrNameLst>
                                      </p:cBhvr>
                                      <p:to>
                                        <p:strVal val="visible"/>
                                      </p:to>
                                    </p:set>
                                    <p:animEffect transition="in" filter="wipe(right)">
                                      <p:cBhvr>
                                        <p:cTn id="18" dur="2000"/>
                                        <p:tgtEl>
                                          <p:spTgt spid="48130"/>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2" fill="hold" nodeType="clickEffect">
                                  <p:stCondLst>
                                    <p:cond delay="0"/>
                                  </p:stCondLst>
                                  <p:childTnLst>
                                    <p:set>
                                      <p:cBhvr>
                                        <p:cTn id="22" dur="1" fill="hold">
                                          <p:stCondLst>
                                            <p:cond delay="0"/>
                                          </p:stCondLst>
                                        </p:cTn>
                                        <p:tgtEl>
                                          <p:spTgt spid="48244"/>
                                        </p:tgtEl>
                                        <p:attrNameLst>
                                          <p:attrName>style.visibility</p:attrName>
                                        </p:attrNameLst>
                                      </p:cBhvr>
                                      <p:to>
                                        <p:strVal val="visible"/>
                                      </p:to>
                                    </p:set>
                                    <p:animEffect transition="in" filter="wipe(right)">
                                      <p:cBhvr>
                                        <p:cTn id="23" dur="500"/>
                                        <p:tgtEl>
                                          <p:spTgt spid="48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29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直接连接符 49153"/>
          <p:cNvSpPr/>
          <p:nvPr/>
        </p:nvSpPr>
        <p:spPr>
          <a:xfrm>
            <a:off x="5018088" y="4365625"/>
            <a:ext cx="1341437" cy="0"/>
          </a:xfrm>
          <a:prstGeom prst="line">
            <a:avLst/>
          </a:prstGeom>
          <a:ln w="19050" cap="flat" cmpd="sng">
            <a:solidFill>
              <a:schemeClr val="bg1"/>
            </a:solidFill>
            <a:prstDash val="lgDashDot"/>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8130" name="直接连接符 49154"/>
          <p:cNvSpPr/>
          <p:nvPr/>
        </p:nvSpPr>
        <p:spPr>
          <a:xfrm flipV="1">
            <a:off x="5338763" y="3738880"/>
            <a:ext cx="112712" cy="128588"/>
          </a:xfrm>
          <a:prstGeom prst="line">
            <a:avLst/>
          </a:prstGeom>
          <a:ln w="9525" cap="flat" cmpd="sng">
            <a:solidFill>
              <a:schemeClr val="bg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8131" name="直接连接符 49155"/>
          <p:cNvSpPr/>
          <p:nvPr/>
        </p:nvSpPr>
        <p:spPr>
          <a:xfrm flipV="1">
            <a:off x="5338763" y="3807143"/>
            <a:ext cx="173037" cy="217487"/>
          </a:xfrm>
          <a:prstGeom prst="line">
            <a:avLst/>
          </a:prstGeom>
          <a:ln w="9525" cap="flat" cmpd="sng">
            <a:solidFill>
              <a:schemeClr val="bg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8132" name="直接连接符 49156"/>
          <p:cNvSpPr/>
          <p:nvPr/>
        </p:nvSpPr>
        <p:spPr>
          <a:xfrm flipV="1">
            <a:off x="5353050" y="3832543"/>
            <a:ext cx="244475" cy="323850"/>
          </a:xfrm>
          <a:prstGeom prst="line">
            <a:avLst/>
          </a:prstGeom>
          <a:ln w="9525" cap="flat" cmpd="sng">
            <a:solidFill>
              <a:schemeClr val="bg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8133" name="直接连接符 49157"/>
          <p:cNvSpPr/>
          <p:nvPr/>
        </p:nvSpPr>
        <p:spPr>
          <a:xfrm flipV="1">
            <a:off x="5365750" y="3721100"/>
            <a:ext cx="339725" cy="447675"/>
          </a:xfrm>
          <a:prstGeom prst="line">
            <a:avLst/>
          </a:prstGeom>
          <a:ln w="9525" cap="flat" cmpd="sng">
            <a:solidFill>
              <a:schemeClr val="bg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8134" name="直接连接符 49158"/>
          <p:cNvSpPr/>
          <p:nvPr/>
        </p:nvSpPr>
        <p:spPr>
          <a:xfrm flipV="1">
            <a:off x="5475288" y="3700463"/>
            <a:ext cx="350837" cy="468312"/>
          </a:xfrm>
          <a:prstGeom prst="line">
            <a:avLst/>
          </a:prstGeom>
          <a:ln w="9525" cap="flat" cmpd="sng">
            <a:solidFill>
              <a:schemeClr val="bg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8135" name="直接连接符 49159"/>
          <p:cNvSpPr/>
          <p:nvPr/>
        </p:nvSpPr>
        <p:spPr>
          <a:xfrm flipV="1">
            <a:off x="5591175" y="3579813"/>
            <a:ext cx="427038" cy="600075"/>
          </a:xfrm>
          <a:prstGeom prst="line">
            <a:avLst/>
          </a:prstGeom>
          <a:ln w="9525" cap="flat" cmpd="sng">
            <a:solidFill>
              <a:schemeClr val="bg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8136" name="直接连接符 49160"/>
          <p:cNvSpPr/>
          <p:nvPr/>
        </p:nvSpPr>
        <p:spPr>
          <a:xfrm flipV="1">
            <a:off x="5716588" y="3705225"/>
            <a:ext cx="319087" cy="468313"/>
          </a:xfrm>
          <a:prstGeom prst="line">
            <a:avLst/>
          </a:prstGeom>
          <a:ln w="9525" cap="flat" cmpd="sng">
            <a:solidFill>
              <a:schemeClr val="bg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8137" name="直接连接符 49161"/>
          <p:cNvSpPr/>
          <p:nvPr/>
        </p:nvSpPr>
        <p:spPr>
          <a:xfrm flipV="1">
            <a:off x="5835650" y="3838575"/>
            <a:ext cx="214313" cy="333375"/>
          </a:xfrm>
          <a:prstGeom prst="line">
            <a:avLst/>
          </a:prstGeom>
          <a:ln w="9525" cap="flat" cmpd="sng">
            <a:solidFill>
              <a:schemeClr val="bg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8138" name="直接连接符 49162"/>
          <p:cNvSpPr/>
          <p:nvPr/>
        </p:nvSpPr>
        <p:spPr>
          <a:xfrm>
            <a:off x="5338763" y="4173538"/>
            <a:ext cx="711200" cy="0"/>
          </a:xfrm>
          <a:prstGeom prst="line">
            <a:avLst/>
          </a:prstGeom>
          <a:ln w="28575" cap="flat" cmpd="sng">
            <a:solidFill>
              <a:schemeClr val="bg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8139" name="直接连接符 49163"/>
          <p:cNvSpPr/>
          <p:nvPr/>
        </p:nvSpPr>
        <p:spPr>
          <a:xfrm flipV="1">
            <a:off x="5948363" y="4011613"/>
            <a:ext cx="90487" cy="152400"/>
          </a:xfrm>
          <a:prstGeom prst="line">
            <a:avLst/>
          </a:prstGeom>
          <a:ln w="9525" cap="flat" cmpd="sng">
            <a:solidFill>
              <a:schemeClr val="bg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8140" name="直接连接符 49164"/>
          <p:cNvSpPr/>
          <p:nvPr/>
        </p:nvSpPr>
        <p:spPr>
          <a:xfrm flipV="1">
            <a:off x="5505450" y="4351338"/>
            <a:ext cx="0" cy="777875"/>
          </a:xfrm>
          <a:prstGeom prst="line">
            <a:avLst/>
          </a:prstGeom>
          <a:ln w="28575" cap="flat" cmpd="sng">
            <a:solidFill>
              <a:schemeClr val="bg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8141" name="直接连接符 49165"/>
          <p:cNvSpPr/>
          <p:nvPr/>
        </p:nvSpPr>
        <p:spPr>
          <a:xfrm flipV="1">
            <a:off x="5911850" y="4356100"/>
            <a:ext cx="0" cy="777875"/>
          </a:xfrm>
          <a:prstGeom prst="line">
            <a:avLst/>
          </a:prstGeom>
          <a:ln w="28575" cap="flat" cmpd="sng">
            <a:solidFill>
              <a:schemeClr val="bg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167" name="文本框 49166"/>
          <p:cNvSpPr txBox="1"/>
          <p:nvPr/>
        </p:nvSpPr>
        <p:spPr>
          <a:xfrm>
            <a:off x="285750" y="881380"/>
            <a:ext cx="6019800" cy="365125"/>
          </a:xfrm>
          <a:prstGeom prst="rect">
            <a:avLst/>
          </a:prstGeom>
          <a:noFill/>
          <a:ln w="9525">
            <a:noFill/>
          </a:ln>
        </p:spPr>
        <p:txBody>
          <a:bodyPr lIns="0" tIns="0" rIns="0" bIns="0" anchor="t">
            <a:spAutoFit/>
          </a:bodyPr>
          <a:lstStyle/>
          <a:p>
            <a:r>
              <a:rPr lang="en-US" altLang="zh-CN" sz="2400">
                <a:solidFill>
                  <a:srgbClr val="CC3300"/>
                </a:solidFill>
                <a:latin typeface="Times New Roman" panose="02020603050405020304" pitchFamily="2" charset="0"/>
                <a:ea typeface="华文中宋" panose="02010600040101010101" pitchFamily="2" charset="-122"/>
              </a:rPr>
              <a:t>2</a:t>
            </a:r>
            <a:r>
              <a:rPr lang="zh-CN" altLang="en-US" sz="2400">
                <a:solidFill>
                  <a:srgbClr val="CC3300"/>
                </a:solidFill>
                <a:latin typeface="Times New Roman" panose="02020603050405020304" pitchFamily="2" charset="0"/>
                <a:ea typeface="华文中宋" panose="02010600040101010101" pitchFamily="2" charset="-122"/>
              </a:rPr>
              <a:t>、 轴上零件位置的调整</a:t>
            </a:r>
          </a:p>
        </p:txBody>
      </p:sp>
      <p:sp>
        <p:nvSpPr>
          <p:cNvPr id="49168" name="文本框 49167"/>
          <p:cNvSpPr txBox="1"/>
          <p:nvPr/>
        </p:nvSpPr>
        <p:spPr>
          <a:xfrm>
            <a:off x="452438" y="1398905"/>
            <a:ext cx="8488362" cy="365125"/>
          </a:xfrm>
          <a:prstGeom prst="rect">
            <a:avLst/>
          </a:prstGeom>
          <a:noFill/>
          <a:ln w="9525">
            <a:noFill/>
          </a:ln>
        </p:spPr>
        <p:txBody>
          <a:bodyPr lIns="0" tIns="0" rIns="0" bIns="0" anchor="t">
            <a:spAutoFit/>
          </a:bodyPr>
          <a:lstStyle/>
          <a:p>
            <a:r>
              <a:rPr lang="zh-CN" altLang="en-US" sz="2400">
                <a:latin typeface="Times New Roman" panose="02020603050405020304" pitchFamily="2" charset="0"/>
                <a:ea typeface="华文中宋" panose="02010600040101010101" pitchFamily="2" charset="-122"/>
              </a:rPr>
              <a:t>例如：圆锥齿轮传动，要求两个节锥顶点相重合。</a:t>
            </a:r>
          </a:p>
        </p:txBody>
      </p:sp>
      <p:sp>
        <p:nvSpPr>
          <p:cNvPr id="49169" name="文本框 49168"/>
          <p:cNvSpPr txBox="1"/>
          <p:nvPr/>
        </p:nvSpPr>
        <p:spPr>
          <a:xfrm>
            <a:off x="1397000" y="1900555"/>
            <a:ext cx="6702425" cy="365125"/>
          </a:xfrm>
          <a:prstGeom prst="rect">
            <a:avLst/>
          </a:prstGeom>
          <a:noFill/>
          <a:ln w="9525">
            <a:noFill/>
          </a:ln>
        </p:spPr>
        <p:txBody>
          <a:bodyPr lIns="0" tIns="0" rIns="0" bIns="0" anchor="t">
            <a:spAutoFit/>
          </a:bodyPr>
          <a:lstStyle/>
          <a:p>
            <a:r>
              <a:rPr lang="zh-CN" altLang="en-US" sz="2400">
                <a:latin typeface="Times New Roman" panose="02020603050405020304" pitchFamily="2" charset="0"/>
                <a:ea typeface="华文中宋" panose="02010600040101010101" pitchFamily="2" charset="-122"/>
              </a:rPr>
              <a:t>蜗杆传动，要求蜗轮中间平面通过蜗杆的轴线。</a:t>
            </a:r>
          </a:p>
        </p:txBody>
      </p:sp>
      <p:sp>
        <p:nvSpPr>
          <p:cNvPr id="49170" name="文本框 49169"/>
          <p:cNvSpPr txBox="1"/>
          <p:nvPr/>
        </p:nvSpPr>
        <p:spPr>
          <a:xfrm>
            <a:off x="2354263" y="5903913"/>
            <a:ext cx="4541837" cy="365125"/>
          </a:xfrm>
          <a:prstGeom prst="rect">
            <a:avLst/>
          </a:prstGeom>
          <a:noFill/>
          <a:ln w="9525">
            <a:noFill/>
          </a:ln>
        </p:spPr>
        <p:txBody>
          <a:bodyPr wrap="square" lIns="0" tIns="0" rIns="0" bIns="0" anchor="t">
            <a:spAutoFit/>
          </a:bodyPr>
          <a:lstStyle/>
          <a:p>
            <a:r>
              <a:rPr lang="zh-CN" altLang="en-US" sz="2400">
                <a:latin typeface="Times New Roman" panose="02020603050405020304" pitchFamily="2" charset="0"/>
                <a:ea typeface="华文中宋" panose="02010600040101010101" pitchFamily="2" charset="-122"/>
              </a:rPr>
              <a:t>方法：套杯</a:t>
            </a:r>
            <a:r>
              <a:rPr lang="en-US" altLang="zh-CN" sz="2400">
                <a:latin typeface="Times New Roman" panose="02020603050405020304" pitchFamily="2" charset="0"/>
                <a:ea typeface="华文中宋" panose="02010600040101010101" pitchFamily="2" charset="-122"/>
              </a:rPr>
              <a:t>+</a:t>
            </a:r>
            <a:r>
              <a:rPr lang="zh-CN" altLang="en-US" sz="2400">
                <a:latin typeface="Times New Roman" panose="02020603050405020304" pitchFamily="2" charset="0"/>
                <a:ea typeface="华文中宋" panose="02010600040101010101" pitchFamily="2" charset="-122"/>
              </a:rPr>
              <a:t>调整垫片</a:t>
            </a:r>
          </a:p>
        </p:txBody>
      </p:sp>
      <p:sp>
        <p:nvSpPr>
          <p:cNvPr id="16391" name="文本框 17415">
            <a:hlinkClick r:id="rId5" action="ppaction://hlinksldjump"/>
          </p:cNvPr>
          <p:cNvSpPr txBox="1"/>
          <p:nvPr/>
        </p:nvSpPr>
        <p:spPr>
          <a:xfrm>
            <a:off x="3288665" y="154940"/>
            <a:ext cx="4224020" cy="435610"/>
          </a:xfrm>
          <a:prstGeom prst="rect">
            <a:avLst/>
          </a:prstGeom>
          <a:noFill/>
          <a:ln w="9525">
            <a:noFill/>
          </a:ln>
        </p:spPr>
        <p:txBody>
          <a:bodyPr wrap="square" anchor="t">
            <a:spAutoFit/>
          </a:bodyPr>
          <a:lstStyle/>
          <a:p>
            <a:pPr>
              <a:lnSpc>
                <a:spcPct val="80000"/>
              </a:lnSpc>
            </a:pPr>
            <a:r>
              <a:rPr lang="zh-CN" altLang="en-US" b="1">
                <a:solidFill>
                  <a:schemeClr val="tx2"/>
                </a:solidFill>
                <a:latin typeface="Times New Roman" panose="02020603050405020304" pitchFamily="2" charset="0"/>
                <a:ea typeface="隶书" panose="02010509060101010101" pitchFamily="1" charset="-122"/>
              </a:rPr>
              <a:t>§</a:t>
            </a:r>
            <a:r>
              <a:rPr lang="en-US" altLang="zh-CN" b="1">
                <a:solidFill>
                  <a:schemeClr val="tx2"/>
                </a:solidFill>
                <a:latin typeface="Times New Roman" panose="02020603050405020304" pitchFamily="2" charset="0"/>
                <a:ea typeface="隶书" panose="02010509060101010101" pitchFamily="1" charset="-122"/>
              </a:rPr>
              <a:t>13—6 </a:t>
            </a:r>
            <a:r>
              <a:rPr lang="zh-CN" altLang="en-US" b="1">
                <a:solidFill>
                  <a:schemeClr val="tx2"/>
                </a:solidFill>
                <a:latin typeface="Times New Roman" panose="02020603050405020304" pitchFamily="2" charset="0"/>
                <a:ea typeface="隶书" panose="02010509060101010101" pitchFamily="1" charset="-122"/>
              </a:rPr>
              <a:t>轴承装置的设计</a:t>
            </a:r>
          </a:p>
        </p:txBody>
      </p:sp>
    </p:spTree>
    <p:controls>
      <mc:AlternateContent xmlns:mc="http://schemas.openxmlformats.org/markup-compatibility/2006">
        <mc:Choice xmlns:v="urn:schemas-microsoft-com:vml" Requires="v">
          <p:control spid="48150" name="ShockwaveFlash1" r:id="rId2" imgW="4172040" imgH="3429000"/>
        </mc:Choice>
        <mc:Fallback>
          <p:control name="ShockwaveFlash1" r:id="rId2" imgW="4172040" imgH="3429000">
            <p:pic>
              <p:nvPicPr>
                <p:cNvPr id="2" name="ShockwaveFlash1"/>
                <p:cNvPicPr>
                  <a:picLocks noChangeAspect="1"/>
                </p:cNvPicPr>
                <p:nvPr/>
              </p:nvPicPr>
              <p:blipFill>
                <a:blip r:embed="rId6"/>
                <a:stretch>
                  <a:fillRect/>
                </a:stretch>
              </p:blipFill>
              <p:spPr>
                <a:xfrm>
                  <a:off x="819150" y="2222500"/>
                  <a:ext cx="4171950" cy="3429000"/>
                </a:xfrm>
                <a:prstGeom prst="rect">
                  <a:avLst/>
                </a:prstGeom>
              </p:spPr>
            </p:pic>
          </p:control>
        </mc:Fallback>
      </mc:AlternateContent>
      <mc:AlternateContent xmlns:mc="http://schemas.openxmlformats.org/markup-compatibility/2006">
        <mc:Choice xmlns:v="urn:schemas-microsoft-com:vml" Requires="v">
          <p:control spid="48151" name="ShockwaveFlash2" r:id="rId3" imgW="4000680" imgH="3390840"/>
        </mc:Choice>
        <mc:Fallback>
          <p:control name="ShockwaveFlash2" r:id="rId3" imgW="4000680" imgH="3390840">
            <p:pic>
              <p:nvPicPr>
                <p:cNvPr id="3" name="ShockwaveFlash2"/>
                <p:cNvPicPr>
                  <a:picLocks noChangeAspect="1"/>
                </p:cNvPicPr>
                <p:nvPr/>
              </p:nvPicPr>
              <p:blipFill>
                <a:blip r:embed="rId7"/>
                <a:stretch>
                  <a:fillRect/>
                </a:stretch>
              </p:blipFill>
              <p:spPr>
                <a:xfrm>
                  <a:off x="4686300" y="2241550"/>
                  <a:ext cx="4000500" cy="3390900"/>
                </a:xfrm>
                <a:prstGeom prst="rect">
                  <a:avLst/>
                </a:prstGeom>
              </p:spPr>
            </p:pic>
          </p:control>
        </mc:Fallback>
      </mc:AlternateContent>
    </p:controls>
  </p:cSld>
  <p:clrMapOvr>
    <a:masterClrMapping/>
  </p:clrMapOvr>
  <p:transition>
    <p:whee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49167"/>
                                        </p:tgtEl>
                                        <p:attrNameLst>
                                          <p:attrName>style.visibility</p:attrName>
                                        </p:attrNameLst>
                                      </p:cBhvr>
                                      <p:to>
                                        <p:strVal val="visible"/>
                                      </p:to>
                                    </p:set>
                                    <p:animEffect transition="in" filter="slide(fromTop)">
                                      <p:cBhvr>
                                        <p:cTn id="7" dur="500"/>
                                        <p:tgtEl>
                                          <p:spTgt spid="49167"/>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49168"/>
                                        </p:tgtEl>
                                        <p:attrNameLst>
                                          <p:attrName>style.visibility</p:attrName>
                                        </p:attrNameLst>
                                      </p:cBhvr>
                                      <p:to>
                                        <p:strVal val="visible"/>
                                      </p:to>
                                    </p:set>
                                    <p:animEffect transition="in" filter="slide(fromTop)">
                                      <p:cBhvr>
                                        <p:cTn id="12" dur="500"/>
                                        <p:tgtEl>
                                          <p:spTgt spid="49168"/>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grpId="0" nodeType="clickEffect">
                                  <p:stCondLst>
                                    <p:cond delay="0"/>
                                  </p:stCondLst>
                                  <p:childTnLst>
                                    <p:set>
                                      <p:cBhvr>
                                        <p:cTn id="16" dur="1" fill="hold">
                                          <p:stCondLst>
                                            <p:cond delay="0"/>
                                          </p:stCondLst>
                                        </p:cTn>
                                        <p:tgtEl>
                                          <p:spTgt spid="49169"/>
                                        </p:tgtEl>
                                        <p:attrNameLst>
                                          <p:attrName>style.visibility</p:attrName>
                                        </p:attrNameLst>
                                      </p:cBhvr>
                                      <p:to>
                                        <p:strVal val="visible"/>
                                      </p:to>
                                    </p:set>
                                    <p:animEffect transition="in" filter="slide(fromTop)">
                                      <p:cBhvr>
                                        <p:cTn id="17" dur="500"/>
                                        <p:tgtEl>
                                          <p:spTgt spid="49169"/>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49170"/>
                                        </p:tgtEl>
                                        <p:attrNameLst>
                                          <p:attrName>style.visibility</p:attrName>
                                        </p:attrNameLst>
                                      </p:cBhvr>
                                      <p:to>
                                        <p:strVal val="visible"/>
                                      </p:to>
                                    </p:set>
                                    <p:anim calcmode="lin" valueType="num">
                                      <p:cBhvr additive="base">
                                        <p:cTn id="22" dur="500" fill="hold"/>
                                        <p:tgtEl>
                                          <p:spTgt spid="49170"/>
                                        </p:tgtEl>
                                        <p:attrNameLst>
                                          <p:attrName>ppt_x</p:attrName>
                                        </p:attrNameLst>
                                      </p:cBhvr>
                                      <p:tavLst>
                                        <p:tav tm="0">
                                          <p:val>
                                            <p:strVal val="#ppt_x"/>
                                          </p:val>
                                        </p:tav>
                                        <p:tav tm="100000">
                                          <p:val>
                                            <p:strVal val="#ppt_x"/>
                                          </p:val>
                                        </p:tav>
                                      </p:tavLst>
                                    </p:anim>
                                    <p:anim calcmode="lin" valueType="num">
                                      <p:cBhvr additive="base">
                                        <p:cTn id="23" dur="500" fill="hold"/>
                                        <p:tgtEl>
                                          <p:spTgt spid="49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67" grpId="0"/>
      <p:bldP spid="49168" grpId="0"/>
      <p:bldP spid="49169" grpId="0"/>
      <p:bldP spid="49170"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矩形 50177"/>
          <p:cNvSpPr/>
          <p:nvPr/>
        </p:nvSpPr>
        <p:spPr>
          <a:xfrm>
            <a:off x="533400" y="2654300"/>
            <a:ext cx="2133600" cy="365125"/>
          </a:xfrm>
          <a:prstGeom prst="rect">
            <a:avLst/>
          </a:prstGeom>
          <a:noFill/>
          <a:ln w="9525">
            <a:noFill/>
          </a:ln>
        </p:spPr>
        <p:txBody>
          <a:bodyPr wrap="none" lIns="0" tIns="0" rIns="0" bIns="0" anchor="t">
            <a:spAutoFit/>
          </a:bodyPr>
          <a:lstStyle/>
          <a:p>
            <a:pPr algn="ctr">
              <a:spcBef>
                <a:spcPct val="50000"/>
              </a:spcBef>
            </a:pPr>
            <a:r>
              <a:rPr lang="zh-CN" altLang="en-US" sz="2400">
                <a:solidFill>
                  <a:srgbClr val="FF3300"/>
                </a:solidFill>
                <a:latin typeface="Times New Roman" panose="02020603050405020304" pitchFamily="2" charset="0"/>
                <a:ea typeface="华文中宋" panose="02010600040101010101" pitchFamily="2" charset="-122"/>
              </a:rPr>
              <a:t>锥顶点不重合！</a:t>
            </a:r>
          </a:p>
        </p:txBody>
      </p:sp>
      <p:grpSp>
        <p:nvGrpSpPr>
          <p:cNvPr id="50179" name="组合 50178"/>
          <p:cNvGrpSpPr/>
          <p:nvPr/>
        </p:nvGrpSpPr>
        <p:grpSpPr>
          <a:xfrm>
            <a:off x="887413" y="3575050"/>
            <a:ext cx="2752725" cy="2466975"/>
            <a:chOff x="0" y="0"/>
            <a:chExt cx="1734" cy="1554"/>
          </a:xfrm>
        </p:grpSpPr>
        <p:sp>
          <p:nvSpPr>
            <p:cNvPr id="49155" name="直接连接符 50179"/>
            <p:cNvSpPr/>
            <p:nvPr/>
          </p:nvSpPr>
          <p:spPr>
            <a:xfrm flipH="1" flipV="1">
              <a:off x="0" y="25"/>
              <a:ext cx="1734" cy="608"/>
            </a:xfrm>
            <a:prstGeom prst="line">
              <a:avLst/>
            </a:prstGeom>
            <a:ln w="12700" cap="flat" cmpd="sng">
              <a:solidFill>
                <a:srgbClr val="800000"/>
              </a:solidFill>
              <a:prstDash val="lgDashDot"/>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156" name="直接连接符 50180"/>
            <p:cNvSpPr/>
            <p:nvPr/>
          </p:nvSpPr>
          <p:spPr>
            <a:xfrm>
              <a:off x="52" y="0"/>
              <a:ext cx="0" cy="1554"/>
            </a:xfrm>
            <a:prstGeom prst="line">
              <a:avLst/>
            </a:prstGeom>
            <a:ln w="12700" cap="flat" cmpd="sng">
              <a:solidFill>
                <a:srgbClr val="800000"/>
              </a:solidFill>
              <a:prstDash val="lgDashDot"/>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157" name="任意多边形 50181"/>
            <p:cNvSpPr/>
            <p:nvPr/>
          </p:nvSpPr>
          <p:spPr>
            <a:xfrm>
              <a:off x="685" y="666"/>
              <a:ext cx="960" cy="708"/>
            </a:xfrm>
            <a:custGeom>
              <a:avLst/>
              <a:gdLst/>
              <a:ahLst/>
              <a:cxnLst/>
              <a:rect l="0" t="0" r="0" b="0"/>
              <a:pathLst>
                <a:path w="1116" h="708">
                  <a:moveTo>
                    <a:pt x="1116" y="0"/>
                  </a:moveTo>
                  <a:lnTo>
                    <a:pt x="972" y="372"/>
                  </a:lnTo>
                  <a:lnTo>
                    <a:pt x="0" y="372"/>
                  </a:lnTo>
                  <a:lnTo>
                    <a:pt x="0" y="708"/>
                  </a:lnTo>
                </a:path>
              </a:pathLst>
            </a:custGeom>
            <a:noFill/>
            <a:ln w="28575" cap="flat" cmpd="sng">
              <a:solidFill>
                <a:srgbClr val="800000"/>
              </a:solidFill>
              <a:prstDash val="solid"/>
              <a:round/>
              <a:headEnd type="none" w="med" len="med"/>
              <a:tailEnd type="none" w="med" len="med"/>
            </a:ln>
          </p:spPr>
          <p:txBody>
            <a:bodyPr/>
            <a:lstStyle/>
            <a:p>
              <a:endParaRPr lang="zh-CN" altLang="en-US"/>
            </a:p>
          </p:txBody>
        </p:sp>
        <p:sp>
          <p:nvSpPr>
            <p:cNvPr id="49158" name="直接连接符 50182"/>
            <p:cNvSpPr/>
            <p:nvPr/>
          </p:nvSpPr>
          <p:spPr>
            <a:xfrm flipH="1" flipV="1">
              <a:off x="1202" y="476"/>
              <a:ext cx="455" cy="186"/>
            </a:xfrm>
            <a:prstGeom prst="line">
              <a:avLst/>
            </a:prstGeom>
            <a:ln w="28575" cap="flat" cmpd="sng">
              <a:solidFill>
                <a:srgbClr val="800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159" name="直接连接符 50183"/>
            <p:cNvSpPr/>
            <p:nvPr/>
          </p:nvSpPr>
          <p:spPr>
            <a:xfrm flipH="1">
              <a:off x="49" y="479"/>
              <a:ext cx="1164" cy="0"/>
            </a:xfrm>
            <a:prstGeom prst="line">
              <a:avLst/>
            </a:prstGeom>
            <a:ln w="28575" cap="flat" cmpd="sng">
              <a:solidFill>
                <a:srgbClr val="800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160" name="直接连接符 50184"/>
            <p:cNvSpPr/>
            <p:nvPr/>
          </p:nvSpPr>
          <p:spPr>
            <a:xfrm flipH="1">
              <a:off x="48" y="666"/>
              <a:ext cx="1594" cy="3"/>
            </a:xfrm>
            <a:prstGeom prst="line">
              <a:avLst/>
            </a:prstGeom>
            <a:ln w="28575" cap="flat" cmpd="sng">
              <a:solidFill>
                <a:srgbClr val="800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161" name="直接连接符 50185"/>
            <p:cNvSpPr/>
            <p:nvPr/>
          </p:nvSpPr>
          <p:spPr>
            <a:xfrm flipH="1" flipV="1">
              <a:off x="49" y="1038"/>
              <a:ext cx="632" cy="0"/>
            </a:xfrm>
            <a:prstGeom prst="line">
              <a:avLst/>
            </a:prstGeom>
            <a:ln w="28575" cap="flat" cmpd="sng">
              <a:solidFill>
                <a:srgbClr val="800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nvGrpSpPr>
            <p:cNvPr id="49162" name="组合 50186"/>
            <p:cNvGrpSpPr/>
            <p:nvPr/>
          </p:nvGrpSpPr>
          <p:grpSpPr>
            <a:xfrm>
              <a:off x="57" y="1276"/>
              <a:ext cx="628" cy="150"/>
              <a:chOff x="0" y="0"/>
              <a:chExt cx="604" cy="150"/>
            </a:xfrm>
          </p:grpSpPr>
          <p:sp>
            <p:nvSpPr>
              <p:cNvPr id="49163" name="椭圆 50187"/>
              <p:cNvSpPr/>
              <p:nvPr/>
            </p:nvSpPr>
            <p:spPr>
              <a:xfrm>
                <a:off x="0" y="0"/>
                <a:ext cx="604" cy="144"/>
              </a:xfrm>
              <a:prstGeom prst="ellipse">
                <a:avLst/>
              </a:prstGeom>
              <a:noFill/>
              <a:ln w="12700" cap="flat" cmpd="sng">
                <a:solidFill>
                  <a:srgbClr val="800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164" name="直接连接符 50188"/>
              <p:cNvSpPr/>
              <p:nvPr/>
            </p:nvSpPr>
            <p:spPr>
              <a:xfrm>
                <a:off x="488" y="18"/>
                <a:ext cx="74" cy="92"/>
              </a:xfrm>
              <a:prstGeom prst="line">
                <a:avLst/>
              </a:prstGeom>
              <a:ln w="12700" cap="flat" cmpd="sng">
                <a:solidFill>
                  <a:srgbClr val="800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165" name="直接连接符 50189"/>
              <p:cNvSpPr/>
              <p:nvPr/>
            </p:nvSpPr>
            <p:spPr>
              <a:xfrm>
                <a:off x="392" y="8"/>
                <a:ext cx="94" cy="121"/>
              </a:xfrm>
              <a:prstGeom prst="line">
                <a:avLst/>
              </a:prstGeom>
              <a:ln w="12700" cap="flat" cmpd="sng">
                <a:solidFill>
                  <a:srgbClr val="800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166" name="直接连接符 50190"/>
              <p:cNvSpPr/>
              <p:nvPr/>
            </p:nvSpPr>
            <p:spPr>
              <a:xfrm>
                <a:off x="298" y="2"/>
                <a:ext cx="108" cy="138"/>
              </a:xfrm>
              <a:prstGeom prst="line">
                <a:avLst/>
              </a:prstGeom>
              <a:ln w="12700" cap="flat" cmpd="sng">
                <a:solidFill>
                  <a:srgbClr val="800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167" name="直接连接符 50191"/>
              <p:cNvSpPr/>
              <p:nvPr/>
            </p:nvSpPr>
            <p:spPr>
              <a:xfrm>
                <a:off x="208" y="2"/>
                <a:ext cx="114" cy="148"/>
              </a:xfrm>
              <a:prstGeom prst="line">
                <a:avLst/>
              </a:prstGeom>
              <a:ln w="12700" cap="flat" cmpd="sng">
                <a:solidFill>
                  <a:srgbClr val="800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168" name="直接连接符 50192"/>
              <p:cNvSpPr/>
              <p:nvPr/>
            </p:nvSpPr>
            <p:spPr>
              <a:xfrm>
                <a:off x="122" y="16"/>
                <a:ext cx="100" cy="130"/>
              </a:xfrm>
              <a:prstGeom prst="line">
                <a:avLst/>
              </a:prstGeom>
              <a:ln w="12700" cap="flat" cmpd="sng">
                <a:solidFill>
                  <a:srgbClr val="800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169" name="直接连接符 50193"/>
              <p:cNvSpPr/>
              <p:nvPr/>
            </p:nvSpPr>
            <p:spPr>
              <a:xfrm>
                <a:off x="42" y="34"/>
                <a:ext cx="78" cy="98"/>
              </a:xfrm>
              <a:prstGeom prst="line">
                <a:avLst/>
              </a:prstGeom>
              <a:ln w="12700" cap="flat" cmpd="sng">
                <a:solidFill>
                  <a:srgbClr val="800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grpSp>
        <p:nvGrpSpPr>
          <p:cNvPr id="50195" name="组合 50194"/>
          <p:cNvGrpSpPr/>
          <p:nvPr/>
        </p:nvGrpSpPr>
        <p:grpSpPr>
          <a:xfrm>
            <a:off x="1138238" y="1423988"/>
            <a:ext cx="7991475" cy="4462462"/>
            <a:chOff x="0" y="0"/>
            <a:chExt cx="5034" cy="2811"/>
          </a:xfrm>
        </p:grpSpPr>
        <p:sp>
          <p:nvSpPr>
            <p:cNvPr id="49171" name="直接连接符 50195"/>
            <p:cNvSpPr/>
            <p:nvPr/>
          </p:nvSpPr>
          <p:spPr>
            <a:xfrm>
              <a:off x="3743" y="2531"/>
              <a:ext cx="652" cy="0"/>
            </a:xfrm>
            <a:prstGeom prst="line">
              <a:avLst/>
            </a:prstGeom>
            <a:ln w="19050" cap="flat" cmpd="sng">
              <a:solidFill>
                <a:schemeClr val="tx1"/>
              </a:solidFill>
              <a:prstDash val="lgDashDot"/>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172" name="直接连接符 50196"/>
            <p:cNvSpPr/>
            <p:nvPr/>
          </p:nvSpPr>
          <p:spPr>
            <a:xfrm>
              <a:off x="3708" y="331"/>
              <a:ext cx="652" cy="0"/>
            </a:xfrm>
            <a:prstGeom prst="line">
              <a:avLst/>
            </a:prstGeom>
            <a:ln w="19050" cap="flat" cmpd="sng">
              <a:solidFill>
                <a:schemeClr val="tx1"/>
              </a:solidFill>
              <a:prstDash val="lgDashDot"/>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nvGrpSpPr>
            <p:cNvPr id="49173" name="组合 50197"/>
            <p:cNvGrpSpPr/>
            <p:nvPr/>
          </p:nvGrpSpPr>
          <p:grpSpPr>
            <a:xfrm>
              <a:off x="3909" y="111"/>
              <a:ext cx="2" cy="2610"/>
              <a:chOff x="0" y="0"/>
              <a:chExt cx="2" cy="2610"/>
            </a:xfrm>
          </p:grpSpPr>
          <p:sp>
            <p:nvSpPr>
              <p:cNvPr id="49174" name="直接连接符 50198"/>
              <p:cNvSpPr/>
              <p:nvPr/>
            </p:nvSpPr>
            <p:spPr>
              <a:xfrm flipV="1">
                <a:off x="2" y="0"/>
                <a:ext cx="0" cy="453"/>
              </a:xfrm>
              <a:prstGeom prst="line">
                <a:avLst/>
              </a:prstGeom>
              <a:ln w="76200" cap="flat" cmpd="sng">
                <a:solidFill>
                  <a:srgbClr val="FF0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175" name="直接连接符 50199"/>
              <p:cNvSpPr/>
              <p:nvPr/>
            </p:nvSpPr>
            <p:spPr>
              <a:xfrm>
                <a:off x="0" y="2136"/>
                <a:ext cx="0" cy="474"/>
              </a:xfrm>
              <a:prstGeom prst="line">
                <a:avLst/>
              </a:prstGeom>
              <a:ln w="76200" cap="flat" cmpd="sng">
                <a:solidFill>
                  <a:srgbClr val="FF0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49176" name="组合 50200"/>
            <p:cNvGrpSpPr/>
            <p:nvPr/>
          </p:nvGrpSpPr>
          <p:grpSpPr>
            <a:xfrm>
              <a:off x="1742" y="0"/>
              <a:ext cx="2144" cy="2811"/>
              <a:chOff x="0" y="0"/>
              <a:chExt cx="2144" cy="2811"/>
            </a:xfrm>
          </p:grpSpPr>
          <p:grpSp>
            <p:nvGrpSpPr>
              <p:cNvPr id="49177" name="组合 50201"/>
              <p:cNvGrpSpPr/>
              <p:nvPr/>
            </p:nvGrpSpPr>
            <p:grpSpPr>
              <a:xfrm>
                <a:off x="0" y="0"/>
                <a:ext cx="2142" cy="1053"/>
                <a:chOff x="0" y="0"/>
                <a:chExt cx="2136" cy="1053"/>
              </a:xfrm>
            </p:grpSpPr>
            <p:sp>
              <p:nvSpPr>
                <p:cNvPr id="49178" name="直接连接符 50202"/>
                <p:cNvSpPr/>
                <p:nvPr/>
              </p:nvSpPr>
              <p:spPr>
                <a:xfrm>
                  <a:off x="2" y="573"/>
                  <a:ext cx="0" cy="480"/>
                </a:xfrm>
                <a:prstGeom prst="line">
                  <a:avLst/>
                </a:prstGeom>
                <a:ln w="28575" cap="flat" cmpd="sng">
                  <a:solidFill>
                    <a:srgbClr val="00008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179" name="任意多边形 50203"/>
                <p:cNvSpPr/>
                <p:nvPr/>
              </p:nvSpPr>
              <p:spPr>
                <a:xfrm flipH="1" flipV="1">
                  <a:off x="5" y="0"/>
                  <a:ext cx="2129" cy="571"/>
                </a:xfrm>
                <a:custGeom>
                  <a:avLst/>
                  <a:gdLst/>
                  <a:ahLst/>
                  <a:cxnLst/>
                  <a:rect l="0" t="0" r="0" b="0"/>
                  <a:pathLst>
                    <a:path w="2650" h="730">
                      <a:moveTo>
                        <a:pt x="0" y="730"/>
                      </a:moveTo>
                      <a:lnTo>
                        <a:pt x="0" y="10"/>
                      </a:lnTo>
                      <a:lnTo>
                        <a:pt x="662" y="10"/>
                      </a:lnTo>
                      <a:lnTo>
                        <a:pt x="701" y="77"/>
                      </a:lnTo>
                      <a:lnTo>
                        <a:pt x="2045" y="77"/>
                      </a:lnTo>
                      <a:lnTo>
                        <a:pt x="2112" y="0"/>
                      </a:lnTo>
                      <a:lnTo>
                        <a:pt x="2650" y="0"/>
                      </a:lnTo>
                      <a:lnTo>
                        <a:pt x="2650" y="691"/>
                      </a:lnTo>
                    </a:path>
                  </a:pathLst>
                </a:custGeom>
                <a:noFill/>
                <a:ln w="28575" cap="flat" cmpd="sng">
                  <a:solidFill>
                    <a:srgbClr val="000080"/>
                  </a:solidFill>
                  <a:prstDash val="solid"/>
                  <a:round/>
                  <a:headEnd type="none" w="med" len="med"/>
                  <a:tailEnd type="none" w="med" len="med"/>
                </a:ln>
              </p:spPr>
              <p:txBody>
                <a:bodyPr/>
                <a:lstStyle/>
                <a:p>
                  <a:endParaRPr lang="zh-CN" altLang="en-US"/>
                </a:p>
              </p:txBody>
            </p:sp>
            <p:grpSp>
              <p:nvGrpSpPr>
                <p:cNvPr id="49180" name="组合 50204"/>
                <p:cNvGrpSpPr/>
                <p:nvPr/>
              </p:nvGrpSpPr>
              <p:grpSpPr>
                <a:xfrm flipH="1" flipV="1">
                  <a:off x="0" y="25"/>
                  <a:ext cx="2136" cy="546"/>
                  <a:chOff x="0" y="0"/>
                  <a:chExt cx="2659" cy="698"/>
                </a:xfrm>
              </p:grpSpPr>
              <p:sp>
                <p:nvSpPr>
                  <p:cNvPr id="49181" name="直接连接符 50205"/>
                  <p:cNvSpPr/>
                  <p:nvPr/>
                </p:nvSpPr>
                <p:spPr>
                  <a:xfrm flipV="1">
                    <a:off x="0" y="16"/>
                    <a:ext cx="138" cy="138"/>
                  </a:xfrm>
                  <a:prstGeom prst="line">
                    <a:avLst/>
                  </a:prstGeom>
                  <a:ln w="12700" cap="flat" cmpd="sng">
                    <a:solidFill>
                      <a:srgbClr val="00008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182" name="直接连接符 50206"/>
                  <p:cNvSpPr/>
                  <p:nvPr/>
                </p:nvSpPr>
                <p:spPr>
                  <a:xfrm flipV="1">
                    <a:off x="3" y="5"/>
                    <a:ext cx="286" cy="286"/>
                  </a:xfrm>
                  <a:prstGeom prst="line">
                    <a:avLst/>
                  </a:prstGeom>
                  <a:ln w="12700" cap="flat" cmpd="sng">
                    <a:solidFill>
                      <a:srgbClr val="00008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183" name="直接连接符 50207"/>
                  <p:cNvSpPr/>
                  <p:nvPr/>
                </p:nvSpPr>
                <p:spPr>
                  <a:xfrm flipV="1">
                    <a:off x="3" y="2"/>
                    <a:ext cx="465" cy="465"/>
                  </a:xfrm>
                  <a:prstGeom prst="line">
                    <a:avLst/>
                  </a:prstGeom>
                  <a:ln w="12700" cap="flat" cmpd="sng">
                    <a:solidFill>
                      <a:srgbClr val="00008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184" name="直接连接符 50208"/>
                  <p:cNvSpPr/>
                  <p:nvPr/>
                </p:nvSpPr>
                <p:spPr>
                  <a:xfrm flipV="1">
                    <a:off x="10" y="10"/>
                    <a:ext cx="621" cy="621"/>
                  </a:xfrm>
                  <a:prstGeom prst="line">
                    <a:avLst/>
                  </a:prstGeom>
                  <a:ln w="12700" cap="flat" cmpd="sng">
                    <a:solidFill>
                      <a:srgbClr val="00008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185" name="直接连接符 50209"/>
                  <p:cNvSpPr/>
                  <p:nvPr/>
                </p:nvSpPr>
                <p:spPr>
                  <a:xfrm flipV="1">
                    <a:off x="128" y="73"/>
                    <a:ext cx="615" cy="615"/>
                  </a:xfrm>
                  <a:prstGeom prst="line">
                    <a:avLst/>
                  </a:prstGeom>
                  <a:ln w="12700" cap="flat" cmpd="sng">
                    <a:solidFill>
                      <a:srgbClr val="00008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186" name="直接连接符 50210"/>
                  <p:cNvSpPr/>
                  <p:nvPr/>
                </p:nvSpPr>
                <p:spPr>
                  <a:xfrm flipV="1">
                    <a:off x="320" y="73"/>
                    <a:ext cx="621" cy="621"/>
                  </a:xfrm>
                  <a:prstGeom prst="line">
                    <a:avLst/>
                  </a:prstGeom>
                  <a:ln w="12700" cap="flat" cmpd="sng">
                    <a:solidFill>
                      <a:srgbClr val="00008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187" name="直接连接符 50211"/>
                  <p:cNvSpPr/>
                  <p:nvPr/>
                </p:nvSpPr>
                <p:spPr>
                  <a:xfrm flipV="1">
                    <a:off x="480" y="77"/>
                    <a:ext cx="618" cy="618"/>
                  </a:xfrm>
                  <a:prstGeom prst="line">
                    <a:avLst/>
                  </a:prstGeom>
                  <a:ln w="12700" cap="flat" cmpd="sng">
                    <a:solidFill>
                      <a:srgbClr val="00008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188" name="直接连接符 50212"/>
                  <p:cNvSpPr/>
                  <p:nvPr/>
                </p:nvSpPr>
                <p:spPr>
                  <a:xfrm flipV="1">
                    <a:off x="653" y="73"/>
                    <a:ext cx="618" cy="618"/>
                  </a:xfrm>
                  <a:prstGeom prst="line">
                    <a:avLst/>
                  </a:prstGeom>
                  <a:ln w="12700" cap="flat" cmpd="sng">
                    <a:solidFill>
                      <a:srgbClr val="00008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189" name="直接连接符 50213"/>
                  <p:cNvSpPr/>
                  <p:nvPr/>
                </p:nvSpPr>
                <p:spPr>
                  <a:xfrm flipV="1">
                    <a:off x="835" y="83"/>
                    <a:ext cx="602" cy="602"/>
                  </a:xfrm>
                  <a:prstGeom prst="line">
                    <a:avLst/>
                  </a:prstGeom>
                  <a:ln w="12700" cap="flat" cmpd="sng">
                    <a:solidFill>
                      <a:srgbClr val="00008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190" name="直接连接符 50214"/>
                  <p:cNvSpPr/>
                  <p:nvPr/>
                </p:nvSpPr>
                <p:spPr>
                  <a:xfrm flipV="1">
                    <a:off x="998" y="74"/>
                    <a:ext cx="624" cy="624"/>
                  </a:xfrm>
                  <a:prstGeom prst="line">
                    <a:avLst/>
                  </a:prstGeom>
                  <a:ln w="12700" cap="flat" cmpd="sng">
                    <a:solidFill>
                      <a:srgbClr val="00008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191" name="直接连接符 50215"/>
                  <p:cNvSpPr/>
                  <p:nvPr/>
                </p:nvSpPr>
                <p:spPr>
                  <a:xfrm flipV="1">
                    <a:off x="1184" y="77"/>
                    <a:ext cx="605" cy="605"/>
                  </a:xfrm>
                  <a:prstGeom prst="line">
                    <a:avLst/>
                  </a:prstGeom>
                  <a:ln w="12700" cap="flat" cmpd="sng">
                    <a:solidFill>
                      <a:srgbClr val="00008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192" name="直接连接符 50216"/>
                  <p:cNvSpPr/>
                  <p:nvPr/>
                </p:nvSpPr>
                <p:spPr>
                  <a:xfrm flipV="1">
                    <a:off x="1379" y="73"/>
                    <a:ext cx="596" cy="596"/>
                  </a:xfrm>
                  <a:prstGeom prst="line">
                    <a:avLst/>
                  </a:prstGeom>
                  <a:ln w="12700" cap="flat" cmpd="sng">
                    <a:solidFill>
                      <a:srgbClr val="00008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193" name="直接连接符 50217"/>
                  <p:cNvSpPr/>
                  <p:nvPr/>
                </p:nvSpPr>
                <p:spPr>
                  <a:xfrm flipV="1">
                    <a:off x="1539" y="11"/>
                    <a:ext cx="659" cy="659"/>
                  </a:xfrm>
                  <a:prstGeom prst="line">
                    <a:avLst/>
                  </a:prstGeom>
                  <a:ln w="12700" cap="flat" cmpd="sng">
                    <a:solidFill>
                      <a:srgbClr val="00008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194" name="直接连接符 50218"/>
                  <p:cNvSpPr/>
                  <p:nvPr/>
                </p:nvSpPr>
                <p:spPr>
                  <a:xfrm flipV="1">
                    <a:off x="1712" y="7"/>
                    <a:ext cx="669" cy="669"/>
                  </a:xfrm>
                  <a:prstGeom prst="line">
                    <a:avLst/>
                  </a:prstGeom>
                  <a:ln w="12700" cap="flat" cmpd="sng">
                    <a:solidFill>
                      <a:srgbClr val="00008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195" name="直接连接符 50219"/>
                  <p:cNvSpPr/>
                  <p:nvPr/>
                </p:nvSpPr>
                <p:spPr>
                  <a:xfrm flipV="1">
                    <a:off x="1891" y="0"/>
                    <a:ext cx="659" cy="659"/>
                  </a:xfrm>
                  <a:prstGeom prst="line">
                    <a:avLst/>
                  </a:prstGeom>
                  <a:ln w="12700" cap="flat" cmpd="sng">
                    <a:solidFill>
                      <a:srgbClr val="00008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196" name="直接连接符 50220"/>
                  <p:cNvSpPr/>
                  <p:nvPr/>
                </p:nvSpPr>
                <p:spPr>
                  <a:xfrm flipV="1">
                    <a:off x="2064" y="67"/>
                    <a:ext cx="586" cy="586"/>
                  </a:xfrm>
                  <a:prstGeom prst="line">
                    <a:avLst/>
                  </a:prstGeom>
                  <a:ln w="12700" cap="flat" cmpd="sng">
                    <a:solidFill>
                      <a:srgbClr val="00008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197" name="直接连接符 50221"/>
                  <p:cNvSpPr/>
                  <p:nvPr/>
                </p:nvSpPr>
                <p:spPr>
                  <a:xfrm flipV="1">
                    <a:off x="2224" y="250"/>
                    <a:ext cx="416" cy="416"/>
                  </a:xfrm>
                  <a:prstGeom prst="line">
                    <a:avLst/>
                  </a:prstGeom>
                  <a:ln w="12700" cap="flat" cmpd="sng">
                    <a:solidFill>
                      <a:srgbClr val="00008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198" name="直接连接符 50222"/>
                  <p:cNvSpPr/>
                  <p:nvPr/>
                </p:nvSpPr>
                <p:spPr>
                  <a:xfrm flipV="1">
                    <a:off x="2397" y="422"/>
                    <a:ext cx="250" cy="250"/>
                  </a:xfrm>
                  <a:prstGeom prst="line">
                    <a:avLst/>
                  </a:prstGeom>
                  <a:ln w="12700" cap="flat" cmpd="sng">
                    <a:solidFill>
                      <a:srgbClr val="00008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199" name="直接连接符 50223"/>
                  <p:cNvSpPr/>
                  <p:nvPr/>
                </p:nvSpPr>
                <p:spPr>
                  <a:xfrm flipV="1">
                    <a:off x="2559" y="567"/>
                    <a:ext cx="100" cy="100"/>
                  </a:xfrm>
                  <a:prstGeom prst="line">
                    <a:avLst/>
                  </a:prstGeom>
                  <a:ln w="12700" cap="flat" cmpd="sng">
                    <a:solidFill>
                      <a:srgbClr val="00008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grpSp>
            <p:nvGrpSpPr>
              <p:cNvPr id="49200" name="组合 50224"/>
              <p:cNvGrpSpPr/>
              <p:nvPr/>
            </p:nvGrpSpPr>
            <p:grpSpPr>
              <a:xfrm>
                <a:off x="2" y="1767"/>
                <a:ext cx="2142" cy="1044"/>
                <a:chOff x="0" y="0"/>
                <a:chExt cx="2142" cy="1044"/>
              </a:xfrm>
            </p:grpSpPr>
            <p:sp>
              <p:nvSpPr>
                <p:cNvPr id="49201" name="任意多边形 50225"/>
                <p:cNvSpPr/>
                <p:nvPr/>
              </p:nvSpPr>
              <p:spPr>
                <a:xfrm>
                  <a:off x="3" y="473"/>
                  <a:ext cx="2134" cy="571"/>
                </a:xfrm>
                <a:custGeom>
                  <a:avLst/>
                  <a:gdLst/>
                  <a:ahLst/>
                  <a:cxnLst/>
                  <a:rect l="0" t="0" r="0" b="0"/>
                  <a:pathLst>
                    <a:path w="2650" h="730">
                      <a:moveTo>
                        <a:pt x="0" y="730"/>
                      </a:moveTo>
                      <a:lnTo>
                        <a:pt x="0" y="10"/>
                      </a:lnTo>
                      <a:lnTo>
                        <a:pt x="662" y="10"/>
                      </a:lnTo>
                      <a:lnTo>
                        <a:pt x="701" y="77"/>
                      </a:lnTo>
                      <a:lnTo>
                        <a:pt x="2045" y="77"/>
                      </a:lnTo>
                      <a:lnTo>
                        <a:pt x="2112" y="0"/>
                      </a:lnTo>
                      <a:lnTo>
                        <a:pt x="2650" y="0"/>
                      </a:lnTo>
                      <a:lnTo>
                        <a:pt x="2650" y="691"/>
                      </a:lnTo>
                    </a:path>
                  </a:pathLst>
                </a:custGeom>
                <a:noFill/>
                <a:ln w="28575" cap="flat" cmpd="sng">
                  <a:solidFill>
                    <a:srgbClr val="000080"/>
                  </a:solidFill>
                  <a:prstDash val="solid"/>
                  <a:round/>
                  <a:headEnd type="none" w="med" len="med"/>
                  <a:tailEnd type="none" w="med" len="med"/>
                </a:ln>
              </p:spPr>
              <p:txBody>
                <a:bodyPr/>
                <a:lstStyle/>
                <a:p>
                  <a:endParaRPr lang="zh-CN" altLang="en-US"/>
                </a:p>
              </p:txBody>
            </p:sp>
            <p:grpSp>
              <p:nvGrpSpPr>
                <p:cNvPr id="49202" name="组合 50226"/>
                <p:cNvGrpSpPr/>
                <p:nvPr/>
              </p:nvGrpSpPr>
              <p:grpSpPr>
                <a:xfrm>
                  <a:off x="1" y="473"/>
                  <a:ext cx="2141" cy="546"/>
                  <a:chOff x="0" y="0"/>
                  <a:chExt cx="2659" cy="698"/>
                </a:xfrm>
              </p:grpSpPr>
              <p:sp>
                <p:nvSpPr>
                  <p:cNvPr id="49203" name="直接连接符 50227"/>
                  <p:cNvSpPr/>
                  <p:nvPr/>
                </p:nvSpPr>
                <p:spPr>
                  <a:xfrm flipV="1">
                    <a:off x="0" y="16"/>
                    <a:ext cx="138" cy="138"/>
                  </a:xfrm>
                  <a:prstGeom prst="line">
                    <a:avLst/>
                  </a:prstGeom>
                  <a:ln w="12700" cap="flat" cmpd="sng">
                    <a:solidFill>
                      <a:srgbClr val="00008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204" name="直接连接符 50228"/>
                  <p:cNvSpPr/>
                  <p:nvPr/>
                </p:nvSpPr>
                <p:spPr>
                  <a:xfrm flipV="1">
                    <a:off x="3" y="5"/>
                    <a:ext cx="286" cy="286"/>
                  </a:xfrm>
                  <a:prstGeom prst="line">
                    <a:avLst/>
                  </a:prstGeom>
                  <a:ln w="12700" cap="flat" cmpd="sng">
                    <a:solidFill>
                      <a:srgbClr val="00008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205" name="直接连接符 50229"/>
                  <p:cNvSpPr/>
                  <p:nvPr/>
                </p:nvSpPr>
                <p:spPr>
                  <a:xfrm flipV="1">
                    <a:off x="3" y="2"/>
                    <a:ext cx="465" cy="465"/>
                  </a:xfrm>
                  <a:prstGeom prst="line">
                    <a:avLst/>
                  </a:prstGeom>
                  <a:ln w="12700" cap="flat" cmpd="sng">
                    <a:solidFill>
                      <a:srgbClr val="00008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206" name="直接连接符 50230"/>
                  <p:cNvSpPr/>
                  <p:nvPr/>
                </p:nvSpPr>
                <p:spPr>
                  <a:xfrm flipV="1">
                    <a:off x="10" y="10"/>
                    <a:ext cx="621" cy="621"/>
                  </a:xfrm>
                  <a:prstGeom prst="line">
                    <a:avLst/>
                  </a:prstGeom>
                  <a:ln w="12700" cap="flat" cmpd="sng">
                    <a:solidFill>
                      <a:srgbClr val="00008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207" name="直接连接符 50231"/>
                  <p:cNvSpPr/>
                  <p:nvPr/>
                </p:nvSpPr>
                <p:spPr>
                  <a:xfrm flipV="1">
                    <a:off x="128" y="73"/>
                    <a:ext cx="615" cy="615"/>
                  </a:xfrm>
                  <a:prstGeom prst="line">
                    <a:avLst/>
                  </a:prstGeom>
                  <a:ln w="12700" cap="flat" cmpd="sng">
                    <a:solidFill>
                      <a:srgbClr val="00008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208" name="直接连接符 50232"/>
                  <p:cNvSpPr/>
                  <p:nvPr/>
                </p:nvSpPr>
                <p:spPr>
                  <a:xfrm flipV="1">
                    <a:off x="320" y="73"/>
                    <a:ext cx="621" cy="621"/>
                  </a:xfrm>
                  <a:prstGeom prst="line">
                    <a:avLst/>
                  </a:prstGeom>
                  <a:ln w="12700" cap="flat" cmpd="sng">
                    <a:solidFill>
                      <a:srgbClr val="00008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209" name="直接连接符 50233"/>
                  <p:cNvSpPr/>
                  <p:nvPr/>
                </p:nvSpPr>
                <p:spPr>
                  <a:xfrm flipV="1">
                    <a:off x="480" y="77"/>
                    <a:ext cx="618" cy="618"/>
                  </a:xfrm>
                  <a:prstGeom prst="line">
                    <a:avLst/>
                  </a:prstGeom>
                  <a:ln w="12700" cap="flat" cmpd="sng">
                    <a:solidFill>
                      <a:srgbClr val="00008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210" name="直接连接符 50234"/>
                  <p:cNvSpPr/>
                  <p:nvPr/>
                </p:nvSpPr>
                <p:spPr>
                  <a:xfrm flipV="1">
                    <a:off x="653" y="73"/>
                    <a:ext cx="618" cy="618"/>
                  </a:xfrm>
                  <a:prstGeom prst="line">
                    <a:avLst/>
                  </a:prstGeom>
                  <a:ln w="12700" cap="flat" cmpd="sng">
                    <a:solidFill>
                      <a:srgbClr val="00008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211" name="直接连接符 50235"/>
                  <p:cNvSpPr/>
                  <p:nvPr/>
                </p:nvSpPr>
                <p:spPr>
                  <a:xfrm flipV="1">
                    <a:off x="835" y="83"/>
                    <a:ext cx="602" cy="602"/>
                  </a:xfrm>
                  <a:prstGeom prst="line">
                    <a:avLst/>
                  </a:prstGeom>
                  <a:ln w="12700" cap="flat" cmpd="sng">
                    <a:solidFill>
                      <a:srgbClr val="00008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212" name="直接连接符 50236"/>
                  <p:cNvSpPr/>
                  <p:nvPr/>
                </p:nvSpPr>
                <p:spPr>
                  <a:xfrm flipV="1">
                    <a:off x="998" y="74"/>
                    <a:ext cx="624" cy="624"/>
                  </a:xfrm>
                  <a:prstGeom prst="line">
                    <a:avLst/>
                  </a:prstGeom>
                  <a:ln w="12700" cap="flat" cmpd="sng">
                    <a:solidFill>
                      <a:srgbClr val="00008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213" name="直接连接符 50237"/>
                  <p:cNvSpPr/>
                  <p:nvPr/>
                </p:nvSpPr>
                <p:spPr>
                  <a:xfrm flipV="1">
                    <a:off x="1184" y="77"/>
                    <a:ext cx="605" cy="605"/>
                  </a:xfrm>
                  <a:prstGeom prst="line">
                    <a:avLst/>
                  </a:prstGeom>
                  <a:ln w="12700" cap="flat" cmpd="sng">
                    <a:solidFill>
                      <a:srgbClr val="00008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214" name="直接连接符 50238"/>
                  <p:cNvSpPr/>
                  <p:nvPr/>
                </p:nvSpPr>
                <p:spPr>
                  <a:xfrm flipV="1">
                    <a:off x="1379" y="73"/>
                    <a:ext cx="596" cy="596"/>
                  </a:xfrm>
                  <a:prstGeom prst="line">
                    <a:avLst/>
                  </a:prstGeom>
                  <a:ln w="12700" cap="flat" cmpd="sng">
                    <a:solidFill>
                      <a:srgbClr val="00008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215" name="直接连接符 50239"/>
                  <p:cNvSpPr/>
                  <p:nvPr/>
                </p:nvSpPr>
                <p:spPr>
                  <a:xfrm flipV="1">
                    <a:off x="1539" y="11"/>
                    <a:ext cx="659" cy="659"/>
                  </a:xfrm>
                  <a:prstGeom prst="line">
                    <a:avLst/>
                  </a:prstGeom>
                  <a:ln w="12700" cap="flat" cmpd="sng">
                    <a:solidFill>
                      <a:srgbClr val="00008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216" name="直接连接符 50240"/>
                  <p:cNvSpPr/>
                  <p:nvPr/>
                </p:nvSpPr>
                <p:spPr>
                  <a:xfrm flipV="1">
                    <a:off x="1712" y="7"/>
                    <a:ext cx="669" cy="669"/>
                  </a:xfrm>
                  <a:prstGeom prst="line">
                    <a:avLst/>
                  </a:prstGeom>
                  <a:ln w="12700" cap="flat" cmpd="sng">
                    <a:solidFill>
                      <a:srgbClr val="00008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217" name="直接连接符 50241"/>
                  <p:cNvSpPr/>
                  <p:nvPr/>
                </p:nvSpPr>
                <p:spPr>
                  <a:xfrm flipV="1">
                    <a:off x="1891" y="0"/>
                    <a:ext cx="659" cy="659"/>
                  </a:xfrm>
                  <a:prstGeom prst="line">
                    <a:avLst/>
                  </a:prstGeom>
                  <a:ln w="12700" cap="flat" cmpd="sng">
                    <a:solidFill>
                      <a:srgbClr val="00008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218" name="直接连接符 50242"/>
                  <p:cNvSpPr/>
                  <p:nvPr/>
                </p:nvSpPr>
                <p:spPr>
                  <a:xfrm flipV="1">
                    <a:off x="2064" y="67"/>
                    <a:ext cx="586" cy="586"/>
                  </a:xfrm>
                  <a:prstGeom prst="line">
                    <a:avLst/>
                  </a:prstGeom>
                  <a:ln w="12700" cap="flat" cmpd="sng">
                    <a:solidFill>
                      <a:srgbClr val="00008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219" name="直接连接符 50243"/>
                  <p:cNvSpPr/>
                  <p:nvPr/>
                </p:nvSpPr>
                <p:spPr>
                  <a:xfrm flipV="1">
                    <a:off x="2224" y="250"/>
                    <a:ext cx="416" cy="416"/>
                  </a:xfrm>
                  <a:prstGeom prst="line">
                    <a:avLst/>
                  </a:prstGeom>
                  <a:ln w="12700" cap="flat" cmpd="sng">
                    <a:solidFill>
                      <a:srgbClr val="00008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220" name="直接连接符 50244"/>
                  <p:cNvSpPr/>
                  <p:nvPr/>
                </p:nvSpPr>
                <p:spPr>
                  <a:xfrm flipV="1">
                    <a:off x="2397" y="422"/>
                    <a:ext cx="250" cy="250"/>
                  </a:xfrm>
                  <a:prstGeom prst="line">
                    <a:avLst/>
                  </a:prstGeom>
                  <a:ln w="12700" cap="flat" cmpd="sng">
                    <a:solidFill>
                      <a:srgbClr val="00008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221" name="直接连接符 50245"/>
                  <p:cNvSpPr/>
                  <p:nvPr/>
                </p:nvSpPr>
                <p:spPr>
                  <a:xfrm flipV="1">
                    <a:off x="2559" y="567"/>
                    <a:ext cx="100" cy="100"/>
                  </a:xfrm>
                  <a:prstGeom prst="line">
                    <a:avLst/>
                  </a:prstGeom>
                  <a:ln w="12700" cap="flat" cmpd="sng">
                    <a:solidFill>
                      <a:srgbClr val="00008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sp>
              <p:nvSpPr>
                <p:cNvPr id="49222" name="直接连接符 50246"/>
                <p:cNvSpPr/>
                <p:nvPr/>
              </p:nvSpPr>
              <p:spPr>
                <a:xfrm flipV="1">
                  <a:off x="0" y="0"/>
                  <a:ext cx="0" cy="480"/>
                </a:xfrm>
                <a:prstGeom prst="line">
                  <a:avLst/>
                </a:prstGeom>
                <a:ln w="28575" cap="flat" cmpd="sng">
                  <a:solidFill>
                    <a:srgbClr val="00008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sp>
          <p:nvSpPr>
            <p:cNvPr id="49223" name="直接连接符 50247"/>
            <p:cNvSpPr/>
            <p:nvPr/>
          </p:nvSpPr>
          <p:spPr>
            <a:xfrm flipH="1">
              <a:off x="6" y="1033"/>
              <a:ext cx="1076" cy="376"/>
            </a:xfrm>
            <a:prstGeom prst="line">
              <a:avLst/>
            </a:prstGeom>
            <a:ln w="12700" cap="flat" cmpd="sng">
              <a:solidFill>
                <a:schemeClr val="tx1"/>
              </a:solidFill>
              <a:prstDash val="lgDashDot"/>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224" name="直接连接符 50248"/>
            <p:cNvSpPr/>
            <p:nvPr/>
          </p:nvSpPr>
          <p:spPr>
            <a:xfrm>
              <a:off x="0" y="1413"/>
              <a:ext cx="1622" cy="568"/>
            </a:xfrm>
            <a:prstGeom prst="line">
              <a:avLst/>
            </a:prstGeom>
            <a:ln w="12700" cap="flat" cmpd="sng">
              <a:solidFill>
                <a:schemeClr val="tx1"/>
              </a:solidFill>
              <a:prstDash val="lgDashDot"/>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nvGrpSpPr>
            <p:cNvPr id="49225" name="组合 50249"/>
            <p:cNvGrpSpPr/>
            <p:nvPr/>
          </p:nvGrpSpPr>
          <p:grpSpPr>
            <a:xfrm>
              <a:off x="4106" y="95"/>
              <a:ext cx="1" cy="2609"/>
              <a:chOff x="0" y="0"/>
              <a:chExt cx="1" cy="2609"/>
            </a:xfrm>
          </p:grpSpPr>
          <p:sp>
            <p:nvSpPr>
              <p:cNvPr id="49226" name="直接连接符 50250"/>
              <p:cNvSpPr/>
              <p:nvPr/>
            </p:nvSpPr>
            <p:spPr>
              <a:xfrm>
                <a:off x="0" y="0"/>
                <a:ext cx="0" cy="584"/>
              </a:xfrm>
              <a:prstGeom prst="line">
                <a:avLst/>
              </a:prstGeom>
              <a:ln w="76200" cap="flat" cmpd="sng">
                <a:solidFill>
                  <a:srgbClr val="FF00FF"/>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227" name="直接连接符 50251"/>
              <p:cNvSpPr/>
              <p:nvPr/>
            </p:nvSpPr>
            <p:spPr>
              <a:xfrm>
                <a:off x="1" y="2025"/>
                <a:ext cx="0" cy="584"/>
              </a:xfrm>
              <a:prstGeom prst="line">
                <a:avLst/>
              </a:prstGeom>
              <a:ln w="76200" cap="flat" cmpd="sng">
                <a:solidFill>
                  <a:srgbClr val="FF00FF"/>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49228" name="组合 50252"/>
            <p:cNvGrpSpPr/>
            <p:nvPr/>
          </p:nvGrpSpPr>
          <p:grpSpPr>
            <a:xfrm>
              <a:off x="1919" y="699"/>
              <a:ext cx="480" cy="1421"/>
              <a:chOff x="0" y="0"/>
              <a:chExt cx="480" cy="1421"/>
            </a:xfrm>
          </p:grpSpPr>
          <p:sp>
            <p:nvSpPr>
              <p:cNvPr id="49229" name="直接连接符 50253"/>
              <p:cNvSpPr/>
              <p:nvPr/>
            </p:nvSpPr>
            <p:spPr>
              <a:xfrm>
                <a:off x="50" y="416"/>
                <a:ext cx="429" cy="0"/>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nvGrpSpPr>
              <p:cNvPr id="49230" name="组合 50254"/>
              <p:cNvGrpSpPr/>
              <p:nvPr/>
            </p:nvGrpSpPr>
            <p:grpSpPr>
              <a:xfrm>
                <a:off x="0" y="0"/>
                <a:ext cx="480" cy="1421"/>
                <a:chOff x="0" y="0"/>
                <a:chExt cx="480" cy="1421"/>
              </a:xfrm>
            </p:grpSpPr>
            <p:sp>
              <p:nvSpPr>
                <p:cNvPr id="49231" name="直接连接符 50255"/>
                <p:cNvSpPr/>
                <p:nvPr/>
              </p:nvSpPr>
              <p:spPr>
                <a:xfrm flipV="1">
                  <a:off x="54" y="53"/>
                  <a:ext cx="360" cy="109"/>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nvGrpSpPr>
                <p:cNvPr id="49232" name="组合 50256"/>
                <p:cNvGrpSpPr/>
                <p:nvPr/>
              </p:nvGrpSpPr>
              <p:grpSpPr>
                <a:xfrm>
                  <a:off x="0" y="0"/>
                  <a:ext cx="480" cy="1421"/>
                  <a:chOff x="0" y="0"/>
                  <a:chExt cx="480" cy="1421"/>
                </a:xfrm>
              </p:grpSpPr>
              <p:grpSp>
                <p:nvGrpSpPr>
                  <p:cNvPr id="49233" name="组合 50257"/>
                  <p:cNvGrpSpPr/>
                  <p:nvPr/>
                </p:nvGrpSpPr>
                <p:grpSpPr>
                  <a:xfrm flipH="1">
                    <a:off x="38" y="1011"/>
                    <a:ext cx="429" cy="410"/>
                    <a:chOff x="0" y="0"/>
                    <a:chExt cx="439" cy="454"/>
                  </a:xfrm>
                </p:grpSpPr>
                <p:sp>
                  <p:nvSpPr>
                    <p:cNvPr id="49234" name="矩形 50258"/>
                    <p:cNvSpPr/>
                    <p:nvPr/>
                  </p:nvSpPr>
                  <p:spPr>
                    <a:xfrm>
                      <a:off x="0" y="0"/>
                      <a:ext cx="436" cy="452"/>
                    </a:xfrm>
                    <a:prstGeom prst="rect">
                      <a:avLst/>
                    </a:prstGeom>
                    <a:noFill/>
                    <a:ln w="28575"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235" name="直接连接符 50259"/>
                    <p:cNvSpPr/>
                    <p:nvPr/>
                  </p:nvSpPr>
                  <p:spPr>
                    <a:xfrm flipV="1">
                      <a:off x="0" y="3"/>
                      <a:ext cx="432" cy="449"/>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236" name="直接连接符 50260"/>
                    <p:cNvSpPr/>
                    <p:nvPr/>
                  </p:nvSpPr>
                  <p:spPr>
                    <a:xfrm>
                      <a:off x="0" y="3"/>
                      <a:ext cx="439" cy="451"/>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49237" name="组合 50261"/>
                  <p:cNvGrpSpPr/>
                  <p:nvPr/>
                </p:nvGrpSpPr>
                <p:grpSpPr>
                  <a:xfrm>
                    <a:off x="0" y="0"/>
                    <a:ext cx="480" cy="429"/>
                    <a:chOff x="0" y="0"/>
                    <a:chExt cx="480" cy="429"/>
                  </a:xfrm>
                </p:grpSpPr>
                <p:grpSp>
                  <p:nvGrpSpPr>
                    <p:cNvPr id="49238" name="组合 50262"/>
                    <p:cNvGrpSpPr/>
                    <p:nvPr/>
                  </p:nvGrpSpPr>
                  <p:grpSpPr>
                    <a:xfrm>
                      <a:off x="92" y="249"/>
                      <a:ext cx="386" cy="180"/>
                      <a:chOff x="0" y="0"/>
                      <a:chExt cx="396" cy="185"/>
                    </a:xfrm>
                  </p:grpSpPr>
                  <p:sp>
                    <p:nvSpPr>
                      <p:cNvPr id="49239" name="直接连接符 50263"/>
                      <p:cNvSpPr/>
                      <p:nvPr/>
                    </p:nvSpPr>
                    <p:spPr>
                      <a:xfrm>
                        <a:off x="0" y="75"/>
                        <a:ext cx="115" cy="108"/>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240" name="直接连接符 50264"/>
                      <p:cNvSpPr/>
                      <p:nvPr/>
                    </p:nvSpPr>
                    <p:spPr>
                      <a:xfrm>
                        <a:off x="113" y="96"/>
                        <a:ext cx="81" cy="89"/>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241" name="直接连接符 50265"/>
                      <p:cNvSpPr/>
                      <p:nvPr/>
                    </p:nvSpPr>
                    <p:spPr>
                      <a:xfrm>
                        <a:off x="185" y="82"/>
                        <a:ext cx="91" cy="96"/>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242" name="直接连接符 50266"/>
                      <p:cNvSpPr/>
                      <p:nvPr/>
                    </p:nvSpPr>
                    <p:spPr>
                      <a:xfrm>
                        <a:off x="247" y="68"/>
                        <a:ext cx="120" cy="115"/>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243" name="直接连接符 50267"/>
                      <p:cNvSpPr/>
                      <p:nvPr/>
                    </p:nvSpPr>
                    <p:spPr>
                      <a:xfrm>
                        <a:off x="312" y="48"/>
                        <a:ext cx="77" cy="75"/>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244" name="直接连接符 50268"/>
                      <p:cNvSpPr/>
                      <p:nvPr/>
                    </p:nvSpPr>
                    <p:spPr>
                      <a:xfrm>
                        <a:off x="346" y="0"/>
                        <a:ext cx="50" cy="53"/>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49245" name="组合 50269"/>
                    <p:cNvGrpSpPr/>
                    <p:nvPr/>
                  </p:nvGrpSpPr>
                  <p:grpSpPr>
                    <a:xfrm>
                      <a:off x="55" y="13"/>
                      <a:ext cx="361" cy="124"/>
                      <a:chOff x="0" y="0"/>
                      <a:chExt cx="305" cy="160"/>
                    </a:xfrm>
                  </p:grpSpPr>
                  <p:sp>
                    <p:nvSpPr>
                      <p:cNvPr id="49246" name="直接连接符 50270"/>
                      <p:cNvSpPr/>
                      <p:nvPr/>
                    </p:nvSpPr>
                    <p:spPr>
                      <a:xfrm flipV="1">
                        <a:off x="0" y="4"/>
                        <a:ext cx="74" cy="75"/>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247" name="直接连接符 50271"/>
                      <p:cNvSpPr/>
                      <p:nvPr/>
                    </p:nvSpPr>
                    <p:spPr>
                      <a:xfrm flipV="1">
                        <a:off x="2" y="0"/>
                        <a:ext cx="156" cy="160"/>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248" name="直接连接符 50272"/>
                      <p:cNvSpPr/>
                      <p:nvPr/>
                    </p:nvSpPr>
                    <p:spPr>
                      <a:xfrm flipV="1">
                        <a:off x="105" y="4"/>
                        <a:ext cx="130" cy="128"/>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249" name="直接连接符 50273"/>
                      <p:cNvSpPr/>
                      <p:nvPr/>
                    </p:nvSpPr>
                    <p:spPr>
                      <a:xfrm flipV="1">
                        <a:off x="213" y="9"/>
                        <a:ext cx="92" cy="91"/>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sp>
                  <p:nvSpPr>
                    <p:cNvPr id="49250" name="任意多边形 50274"/>
                    <p:cNvSpPr/>
                    <p:nvPr/>
                  </p:nvSpPr>
                  <p:spPr>
                    <a:xfrm>
                      <a:off x="87" y="255"/>
                      <a:ext cx="393" cy="164"/>
                    </a:xfrm>
                    <a:custGeom>
                      <a:avLst/>
                      <a:gdLst/>
                      <a:ahLst/>
                      <a:cxnLst/>
                      <a:rect l="0" t="0" r="0" b="0"/>
                      <a:pathLst>
                        <a:path w="411" h="188">
                          <a:moveTo>
                            <a:pt x="411" y="188"/>
                          </a:moveTo>
                          <a:lnTo>
                            <a:pt x="411" y="0"/>
                          </a:lnTo>
                          <a:lnTo>
                            <a:pt x="321" y="0"/>
                          </a:lnTo>
                          <a:lnTo>
                            <a:pt x="321" y="52"/>
                          </a:lnTo>
                          <a:lnTo>
                            <a:pt x="41" y="106"/>
                          </a:lnTo>
                          <a:lnTo>
                            <a:pt x="41" y="68"/>
                          </a:lnTo>
                          <a:lnTo>
                            <a:pt x="1" y="68"/>
                          </a:lnTo>
                          <a:lnTo>
                            <a:pt x="0" y="188"/>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grpSp>
                  <p:nvGrpSpPr>
                    <p:cNvPr id="49251" name="组合 50275"/>
                    <p:cNvGrpSpPr/>
                    <p:nvPr/>
                  </p:nvGrpSpPr>
                  <p:grpSpPr>
                    <a:xfrm>
                      <a:off x="0" y="80"/>
                      <a:ext cx="460" cy="257"/>
                      <a:chOff x="0" y="0"/>
                      <a:chExt cx="461" cy="252"/>
                    </a:xfrm>
                  </p:grpSpPr>
                  <p:sp>
                    <p:nvSpPr>
                      <p:cNvPr id="49252" name="任意多边形 50276"/>
                      <p:cNvSpPr/>
                      <p:nvPr/>
                    </p:nvSpPr>
                    <p:spPr>
                      <a:xfrm>
                        <a:off x="103" y="0"/>
                        <a:ext cx="286" cy="252"/>
                      </a:xfrm>
                      <a:custGeom>
                        <a:avLst/>
                        <a:gdLst/>
                        <a:ahLst/>
                        <a:cxnLst/>
                        <a:rect l="0" t="0" r="0" b="0"/>
                        <a:pathLst>
                          <a:path w="286" h="252">
                            <a:moveTo>
                              <a:pt x="0" y="69"/>
                            </a:moveTo>
                            <a:lnTo>
                              <a:pt x="38" y="252"/>
                            </a:lnTo>
                            <a:lnTo>
                              <a:pt x="286" y="201"/>
                            </a:lnTo>
                            <a:lnTo>
                              <a:pt x="240" y="0"/>
                            </a:lnTo>
                            <a:lnTo>
                              <a:pt x="0" y="69"/>
                            </a:lnTo>
                            <a:close/>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49253" name="直接连接符 50277"/>
                      <p:cNvSpPr/>
                      <p:nvPr/>
                    </p:nvSpPr>
                    <p:spPr>
                      <a:xfrm flipV="1">
                        <a:off x="0" y="67"/>
                        <a:ext cx="461" cy="127"/>
                      </a:xfrm>
                      <a:prstGeom prst="line">
                        <a:avLst/>
                      </a:prstGeom>
                      <a:ln w="9525" cap="flat" cmpd="sng">
                        <a:solidFill>
                          <a:schemeClr val="tx1"/>
                        </a:solidFill>
                        <a:prstDash val="lgDashDot"/>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49254" name="组合 50278"/>
                    <p:cNvGrpSpPr/>
                    <p:nvPr/>
                  </p:nvGrpSpPr>
                  <p:grpSpPr>
                    <a:xfrm>
                      <a:off x="48" y="0"/>
                      <a:ext cx="378" cy="425"/>
                      <a:chOff x="0" y="0"/>
                      <a:chExt cx="378" cy="425"/>
                    </a:xfrm>
                  </p:grpSpPr>
                  <p:sp>
                    <p:nvSpPr>
                      <p:cNvPr id="49255" name="直接连接符 50279"/>
                      <p:cNvSpPr/>
                      <p:nvPr/>
                    </p:nvSpPr>
                    <p:spPr>
                      <a:xfrm flipV="1">
                        <a:off x="372" y="0"/>
                        <a:ext cx="0" cy="249"/>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256" name="直接连接符 50280"/>
                      <p:cNvSpPr/>
                      <p:nvPr/>
                    </p:nvSpPr>
                    <p:spPr>
                      <a:xfrm flipH="1">
                        <a:off x="0" y="6"/>
                        <a:ext cx="378" cy="0"/>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257" name="直接连接符 50281"/>
                      <p:cNvSpPr/>
                      <p:nvPr/>
                    </p:nvSpPr>
                    <p:spPr>
                      <a:xfrm>
                        <a:off x="9" y="2"/>
                        <a:ext cx="0" cy="423"/>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grpSp>
          </p:grpSp>
        </p:grpSp>
        <p:grpSp>
          <p:nvGrpSpPr>
            <p:cNvPr id="49258" name="组合 50282"/>
            <p:cNvGrpSpPr/>
            <p:nvPr/>
          </p:nvGrpSpPr>
          <p:grpSpPr>
            <a:xfrm>
              <a:off x="1794" y="102"/>
              <a:ext cx="2292" cy="2599"/>
              <a:chOff x="0" y="0"/>
              <a:chExt cx="2292" cy="2599"/>
            </a:xfrm>
          </p:grpSpPr>
          <p:grpSp>
            <p:nvGrpSpPr>
              <p:cNvPr id="49259" name="组合 50283"/>
              <p:cNvGrpSpPr/>
              <p:nvPr/>
            </p:nvGrpSpPr>
            <p:grpSpPr>
              <a:xfrm>
                <a:off x="0" y="0"/>
                <a:ext cx="2292" cy="2599"/>
                <a:chOff x="0" y="0"/>
                <a:chExt cx="2292" cy="2599"/>
              </a:xfrm>
            </p:grpSpPr>
            <p:grpSp>
              <p:nvGrpSpPr>
                <p:cNvPr id="49260" name="组合 50284"/>
                <p:cNvGrpSpPr/>
                <p:nvPr/>
              </p:nvGrpSpPr>
              <p:grpSpPr>
                <a:xfrm>
                  <a:off x="660" y="559"/>
                  <a:ext cx="27" cy="1478"/>
                  <a:chOff x="0" y="0"/>
                  <a:chExt cx="27" cy="1478"/>
                </a:xfrm>
              </p:grpSpPr>
              <p:sp>
                <p:nvSpPr>
                  <p:cNvPr id="49261" name="直接连接符 50285"/>
                  <p:cNvSpPr/>
                  <p:nvPr/>
                </p:nvSpPr>
                <p:spPr>
                  <a:xfrm flipV="1">
                    <a:off x="0" y="1090"/>
                    <a:ext cx="0" cy="366"/>
                  </a:xfrm>
                  <a:prstGeom prst="line">
                    <a:avLst/>
                  </a:prstGeom>
                  <a:ln w="28575" cap="flat" cmpd="sng">
                    <a:solidFill>
                      <a:srgbClr val="008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262" name="直接连接符 50286"/>
                  <p:cNvSpPr/>
                  <p:nvPr/>
                </p:nvSpPr>
                <p:spPr>
                  <a:xfrm flipV="1">
                    <a:off x="27" y="1095"/>
                    <a:ext cx="0" cy="383"/>
                  </a:xfrm>
                  <a:prstGeom prst="line">
                    <a:avLst/>
                  </a:prstGeom>
                  <a:ln w="28575" cap="flat" cmpd="sng">
                    <a:solidFill>
                      <a:srgbClr val="008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263" name="直接连接符 50287"/>
                  <p:cNvSpPr/>
                  <p:nvPr/>
                </p:nvSpPr>
                <p:spPr>
                  <a:xfrm>
                    <a:off x="0" y="29"/>
                    <a:ext cx="0" cy="366"/>
                  </a:xfrm>
                  <a:prstGeom prst="line">
                    <a:avLst/>
                  </a:prstGeom>
                  <a:ln w="28575" cap="flat" cmpd="sng">
                    <a:solidFill>
                      <a:srgbClr val="008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264" name="直接连接符 50288"/>
                  <p:cNvSpPr/>
                  <p:nvPr/>
                </p:nvSpPr>
                <p:spPr>
                  <a:xfrm>
                    <a:off x="27" y="0"/>
                    <a:ext cx="0" cy="396"/>
                  </a:xfrm>
                  <a:prstGeom prst="line">
                    <a:avLst/>
                  </a:prstGeom>
                  <a:ln w="28575" cap="flat" cmpd="sng">
                    <a:solidFill>
                      <a:srgbClr val="008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49265" name="组合 50289"/>
                <p:cNvGrpSpPr/>
                <p:nvPr/>
              </p:nvGrpSpPr>
              <p:grpSpPr>
                <a:xfrm>
                  <a:off x="1608" y="567"/>
                  <a:ext cx="26" cy="1473"/>
                  <a:chOff x="0" y="0"/>
                  <a:chExt cx="26" cy="1473"/>
                </a:xfrm>
              </p:grpSpPr>
              <p:sp>
                <p:nvSpPr>
                  <p:cNvPr id="49266" name="直接连接符 50290"/>
                  <p:cNvSpPr/>
                  <p:nvPr/>
                </p:nvSpPr>
                <p:spPr>
                  <a:xfrm flipH="1" flipV="1">
                    <a:off x="26" y="1084"/>
                    <a:ext cx="0" cy="370"/>
                  </a:xfrm>
                  <a:prstGeom prst="line">
                    <a:avLst/>
                  </a:prstGeom>
                  <a:ln w="28575" cap="flat" cmpd="sng">
                    <a:solidFill>
                      <a:srgbClr val="008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267" name="直接连接符 50291"/>
                  <p:cNvSpPr/>
                  <p:nvPr/>
                </p:nvSpPr>
                <p:spPr>
                  <a:xfrm flipV="1">
                    <a:off x="0" y="1092"/>
                    <a:ext cx="0" cy="381"/>
                  </a:xfrm>
                  <a:prstGeom prst="line">
                    <a:avLst/>
                  </a:prstGeom>
                  <a:ln w="28575" cap="flat" cmpd="sng">
                    <a:solidFill>
                      <a:srgbClr val="008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268" name="直接连接符 50292"/>
                  <p:cNvSpPr/>
                  <p:nvPr/>
                </p:nvSpPr>
                <p:spPr>
                  <a:xfrm flipH="1">
                    <a:off x="26" y="11"/>
                    <a:ext cx="0" cy="373"/>
                  </a:xfrm>
                  <a:prstGeom prst="line">
                    <a:avLst/>
                  </a:prstGeom>
                  <a:ln w="28575" cap="flat" cmpd="sng">
                    <a:solidFill>
                      <a:srgbClr val="008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269" name="直接连接符 50293"/>
                  <p:cNvSpPr/>
                  <p:nvPr/>
                </p:nvSpPr>
                <p:spPr>
                  <a:xfrm flipH="1">
                    <a:off x="0" y="0"/>
                    <a:ext cx="0" cy="385"/>
                  </a:xfrm>
                  <a:prstGeom prst="line">
                    <a:avLst/>
                  </a:prstGeom>
                  <a:ln w="28575" cap="flat" cmpd="sng">
                    <a:solidFill>
                      <a:srgbClr val="008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49270" name="组合 50294"/>
                <p:cNvGrpSpPr/>
                <p:nvPr/>
              </p:nvGrpSpPr>
              <p:grpSpPr>
                <a:xfrm>
                  <a:off x="0" y="0"/>
                  <a:ext cx="2292" cy="2599"/>
                  <a:chOff x="0" y="0"/>
                  <a:chExt cx="2292" cy="2599"/>
                </a:xfrm>
              </p:grpSpPr>
              <p:grpSp>
                <p:nvGrpSpPr>
                  <p:cNvPr id="49271" name="组合 50295"/>
                  <p:cNvGrpSpPr/>
                  <p:nvPr/>
                </p:nvGrpSpPr>
                <p:grpSpPr>
                  <a:xfrm>
                    <a:off x="4" y="0"/>
                    <a:ext cx="2288" cy="652"/>
                    <a:chOff x="0" y="0"/>
                    <a:chExt cx="2288" cy="652"/>
                  </a:xfrm>
                </p:grpSpPr>
                <p:sp>
                  <p:nvSpPr>
                    <p:cNvPr id="49272" name="任意多边形 50296"/>
                    <p:cNvSpPr/>
                    <p:nvPr/>
                  </p:nvSpPr>
                  <p:spPr>
                    <a:xfrm flipV="1">
                      <a:off x="0" y="13"/>
                      <a:ext cx="2286" cy="639"/>
                    </a:xfrm>
                    <a:custGeom>
                      <a:avLst/>
                      <a:gdLst/>
                      <a:ahLst/>
                      <a:cxnLst/>
                      <a:rect l="0" t="0" r="0" b="0"/>
                      <a:pathLst>
                        <a:path w="2896" h="816">
                          <a:moveTo>
                            <a:pt x="0" y="0"/>
                          </a:moveTo>
                          <a:lnTo>
                            <a:pt x="0" y="227"/>
                          </a:lnTo>
                          <a:lnTo>
                            <a:pt x="2720" y="227"/>
                          </a:lnTo>
                          <a:lnTo>
                            <a:pt x="2720" y="816"/>
                          </a:lnTo>
                          <a:lnTo>
                            <a:pt x="2896" y="816"/>
                          </a:lnTo>
                          <a:lnTo>
                            <a:pt x="2896" y="74"/>
                          </a:lnTo>
                          <a:lnTo>
                            <a:pt x="2080" y="74"/>
                          </a:lnTo>
                          <a:lnTo>
                            <a:pt x="2039" y="106"/>
                          </a:lnTo>
                          <a:lnTo>
                            <a:pt x="864" y="106"/>
                          </a:lnTo>
                          <a:lnTo>
                            <a:pt x="829" y="71"/>
                          </a:lnTo>
                          <a:lnTo>
                            <a:pt x="282" y="71"/>
                          </a:lnTo>
                          <a:lnTo>
                            <a:pt x="269" y="90"/>
                          </a:lnTo>
                          <a:lnTo>
                            <a:pt x="247" y="106"/>
                          </a:lnTo>
                          <a:lnTo>
                            <a:pt x="227" y="109"/>
                          </a:lnTo>
                          <a:lnTo>
                            <a:pt x="211" y="90"/>
                          </a:lnTo>
                          <a:lnTo>
                            <a:pt x="211" y="0"/>
                          </a:lnTo>
                          <a:lnTo>
                            <a:pt x="0" y="0"/>
                          </a:lnTo>
                          <a:close/>
                        </a:path>
                      </a:pathLst>
                    </a:custGeom>
                    <a:noFill/>
                    <a:ln w="28575" cap="flat" cmpd="sng">
                      <a:solidFill>
                        <a:srgbClr val="008000"/>
                      </a:solidFill>
                      <a:prstDash val="solid"/>
                      <a:round/>
                      <a:headEnd type="none" w="med" len="med"/>
                      <a:tailEnd type="none" w="med" len="med"/>
                    </a:ln>
                  </p:spPr>
                  <p:txBody>
                    <a:bodyPr/>
                    <a:lstStyle/>
                    <a:p>
                      <a:endParaRPr lang="zh-CN" altLang="en-US"/>
                    </a:p>
                  </p:txBody>
                </p:sp>
                <p:grpSp>
                  <p:nvGrpSpPr>
                    <p:cNvPr id="49273" name="组合 50297"/>
                    <p:cNvGrpSpPr/>
                    <p:nvPr/>
                  </p:nvGrpSpPr>
                  <p:grpSpPr>
                    <a:xfrm>
                      <a:off x="0" y="0"/>
                      <a:ext cx="2288" cy="646"/>
                      <a:chOff x="0" y="0"/>
                      <a:chExt cx="2288" cy="646"/>
                    </a:xfrm>
                  </p:grpSpPr>
                  <p:sp>
                    <p:nvSpPr>
                      <p:cNvPr id="49274" name="直接连接符 50298"/>
                      <p:cNvSpPr/>
                      <p:nvPr/>
                    </p:nvSpPr>
                    <p:spPr>
                      <a:xfrm flipH="1" flipV="1">
                        <a:off x="0" y="474"/>
                        <a:ext cx="156" cy="164"/>
                      </a:xfrm>
                      <a:prstGeom prst="line">
                        <a:avLst/>
                      </a:prstGeom>
                      <a:ln w="12700" cap="flat" cmpd="sng">
                        <a:solidFill>
                          <a:srgbClr val="00FF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275" name="直接连接符 50299"/>
                      <p:cNvSpPr/>
                      <p:nvPr/>
                    </p:nvSpPr>
                    <p:spPr>
                      <a:xfrm flipH="1" flipV="1">
                        <a:off x="105" y="465"/>
                        <a:ext cx="90" cy="95"/>
                      </a:xfrm>
                      <a:prstGeom prst="line">
                        <a:avLst/>
                      </a:prstGeom>
                      <a:ln w="12700" cap="flat" cmpd="sng">
                        <a:solidFill>
                          <a:srgbClr val="00FF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276" name="直接连接符 50300"/>
                      <p:cNvSpPr/>
                      <p:nvPr/>
                    </p:nvSpPr>
                    <p:spPr>
                      <a:xfrm flipH="1" flipV="1">
                        <a:off x="224" y="460"/>
                        <a:ext cx="113" cy="120"/>
                      </a:xfrm>
                      <a:prstGeom prst="line">
                        <a:avLst/>
                      </a:prstGeom>
                      <a:ln w="12700" cap="flat" cmpd="sng">
                        <a:solidFill>
                          <a:srgbClr val="00FF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277" name="直接连接符 50301"/>
                      <p:cNvSpPr/>
                      <p:nvPr/>
                    </p:nvSpPr>
                    <p:spPr>
                      <a:xfrm flipH="1" flipV="1">
                        <a:off x="352" y="474"/>
                        <a:ext cx="114" cy="120"/>
                      </a:xfrm>
                      <a:prstGeom prst="line">
                        <a:avLst/>
                      </a:prstGeom>
                      <a:ln w="12700" cap="flat" cmpd="sng">
                        <a:solidFill>
                          <a:srgbClr val="00FF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278" name="直接连接符 50302"/>
                      <p:cNvSpPr/>
                      <p:nvPr/>
                    </p:nvSpPr>
                    <p:spPr>
                      <a:xfrm flipH="1" flipV="1">
                        <a:off x="474" y="466"/>
                        <a:ext cx="113" cy="120"/>
                      </a:xfrm>
                      <a:prstGeom prst="line">
                        <a:avLst/>
                      </a:prstGeom>
                      <a:ln w="12700" cap="flat" cmpd="sng">
                        <a:solidFill>
                          <a:srgbClr val="00FF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279" name="直接连接符 50303"/>
                      <p:cNvSpPr/>
                      <p:nvPr/>
                    </p:nvSpPr>
                    <p:spPr>
                      <a:xfrm flipH="1" flipV="1">
                        <a:off x="579" y="458"/>
                        <a:ext cx="98" cy="102"/>
                      </a:xfrm>
                      <a:prstGeom prst="line">
                        <a:avLst/>
                      </a:prstGeom>
                      <a:ln w="12700" cap="flat" cmpd="sng">
                        <a:solidFill>
                          <a:srgbClr val="00FF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280" name="直接连接符 50304"/>
                      <p:cNvSpPr/>
                      <p:nvPr/>
                    </p:nvSpPr>
                    <p:spPr>
                      <a:xfrm flipH="1" flipV="1">
                        <a:off x="708" y="466"/>
                        <a:ext cx="78" cy="83"/>
                      </a:xfrm>
                      <a:prstGeom prst="line">
                        <a:avLst/>
                      </a:prstGeom>
                      <a:ln w="12700" cap="flat" cmpd="sng">
                        <a:solidFill>
                          <a:srgbClr val="00FF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281" name="直接连接符 50305"/>
                      <p:cNvSpPr/>
                      <p:nvPr/>
                    </p:nvSpPr>
                    <p:spPr>
                      <a:xfrm flipH="1" flipV="1">
                        <a:off x="822" y="466"/>
                        <a:ext cx="78" cy="83"/>
                      </a:xfrm>
                      <a:prstGeom prst="line">
                        <a:avLst/>
                      </a:prstGeom>
                      <a:ln w="12700" cap="flat" cmpd="sng">
                        <a:solidFill>
                          <a:srgbClr val="00FF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282" name="直接连接符 50306"/>
                      <p:cNvSpPr/>
                      <p:nvPr/>
                    </p:nvSpPr>
                    <p:spPr>
                      <a:xfrm flipH="1" flipV="1">
                        <a:off x="947" y="475"/>
                        <a:ext cx="85" cy="90"/>
                      </a:xfrm>
                      <a:prstGeom prst="line">
                        <a:avLst/>
                      </a:prstGeom>
                      <a:ln w="12700" cap="flat" cmpd="sng">
                        <a:solidFill>
                          <a:srgbClr val="00FF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283" name="直接连接符 50307"/>
                      <p:cNvSpPr/>
                      <p:nvPr/>
                    </p:nvSpPr>
                    <p:spPr>
                      <a:xfrm flipH="1" flipV="1">
                        <a:off x="1053" y="467"/>
                        <a:ext cx="78" cy="82"/>
                      </a:xfrm>
                      <a:prstGeom prst="line">
                        <a:avLst/>
                      </a:prstGeom>
                      <a:ln w="12700" cap="flat" cmpd="sng">
                        <a:solidFill>
                          <a:srgbClr val="00FF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284" name="直接连接符 50308"/>
                      <p:cNvSpPr/>
                      <p:nvPr/>
                    </p:nvSpPr>
                    <p:spPr>
                      <a:xfrm flipH="1" flipV="1">
                        <a:off x="1182" y="475"/>
                        <a:ext cx="71" cy="75"/>
                      </a:xfrm>
                      <a:prstGeom prst="line">
                        <a:avLst/>
                      </a:prstGeom>
                      <a:ln w="12700" cap="flat" cmpd="sng">
                        <a:solidFill>
                          <a:srgbClr val="00FF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285" name="直接连接符 50309"/>
                      <p:cNvSpPr/>
                      <p:nvPr/>
                    </p:nvSpPr>
                    <p:spPr>
                      <a:xfrm flipH="1" flipV="1">
                        <a:off x="1295" y="471"/>
                        <a:ext cx="75" cy="79"/>
                      </a:xfrm>
                      <a:prstGeom prst="line">
                        <a:avLst/>
                      </a:prstGeom>
                      <a:ln w="12700" cap="flat" cmpd="sng">
                        <a:solidFill>
                          <a:srgbClr val="00FF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286" name="直接连接符 50310"/>
                      <p:cNvSpPr/>
                      <p:nvPr/>
                    </p:nvSpPr>
                    <p:spPr>
                      <a:xfrm flipH="1" flipV="1">
                        <a:off x="1417" y="463"/>
                        <a:ext cx="85" cy="90"/>
                      </a:xfrm>
                      <a:prstGeom prst="line">
                        <a:avLst/>
                      </a:prstGeom>
                      <a:ln w="12700" cap="flat" cmpd="sng">
                        <a:solidFill>
                          <a:srgbClr val="00FF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287" name="直接连接符 50311"/>
                      <p:cNvSpPr/>
                      <p:nvPr/>
                    </p:nvSpPr>
                    <p:spPr>
                      <a:xfrm flipH="1" flipV="1">
                        <a:off x="1533" y="467"/>
                        <a:ext cx="103" cy="108"/>
                      </a:xfrm>
                      <a:prstGeom prst="line">
                        <a:avLst/>
                      </a:prstGeom>
                      <a:ln w="12700" cap="flat" cmpd="sng">
                        <a:solidFill>
                          <a:srgbClr val="00FF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288" name="直接连接符 50312"/>
                      <p:cNvSpPr/>
                      <p:nvPr/>
                    </p:nvSpPr>
                    <p:spPr>
                      <a:xfrm flipH="1" flipV="1">
                        <a:off x="1651" y="463"/>
                        <a:ext cx="114" cy="120"/>
                      </a:xfrm>
                      <a:prstGeom prst="line">
                        <a:avLst/>
                      </a:prstGeom>
                      <a:ln w="12700" cap="flat" cmpd="sng">
                        <a:solidFill>
                          <a:srgbClr val="00FF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289" name="直接连接符 50313"/>
                      <p:cNvSpPr/>
                      <p:nvPr/>
                    </p:nvSpPr>
                    <p:spPr>
                      <a:xfrm flipH="1" flipV="1">
                        <a:off x="1765" y="459"/>
                        <a:ext cx="113" cy="120"/>
                      </a:xfrm>
                      <a:prstGeom prst="line">
                        <a:avLst/>
                      </a:prstGeom>
                      <a:ln w="12700" cap="flat" cmpd="sng">
                        <a:solidFill>
                          <a:srgbClr val="00FF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290" name="直接连接符 50314"/>
                      <p:cNvSpPr/>
                      <p:nvPr/>
                    </p:nvSpPr>
                    <p:spPr>
                      <a:xfrm flipH="1" flipV="1">
                        <a:off x="1879" y="458"/>
                        <a:ext cx="114" cy="120"/>
                      </a:xfrm>
                      <a:prstGeom prst="line">
                        <a:avLst/>
                      </a:prstGeom>
                      <a:ln w="12700" cap="flat" cmpd="sng">
                        <a:solidFill>
                          <a:srgbClr val="00FF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291" name="直接连接符 50315"/>
                      <p:cNvSpPr/>
                      <p:nvPr/>
                    </p:nvSpPr>
                    <p:spPr>
                      <a:xfrm flipH="1" flipV="1">
                        <a:off x="2001" y="463"/>
                        <a:ext cx="114" cy="121"/>
                      </a:xfrm>
                      <a:prstGeom prst="line">
                        <a:avLst/>
                      </a:prstGeom>
                      <a:ln w="12700" cap="flat" cmpd="sng">
                        <a:solidFill>
                          <a:srgbClr val="00FF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292" name="直接连接符 50316"/>
                      <p:cNvSpPr/>
                      <p:nvPr/>
                    </p:nvSpPr>
                    <p:spPr>
                      <a:xfrm flipH="1" flipV="1">
                        <a:off x="2113" y="458"/>
                        <a:ext cx="125" cy="132"/>
                      </a:xfrm>
                      <a:prstGeom prst="line">
                        <a:avLst/>
                      </a:prstGeom>
                      <a:ln w="12700" cap="flat" cmpd="sng">
                        <a:solidFill>
                          <a:srgbClr val="00FF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293" name="直接连接符 50317"/>
                      <p:cNvSpPr/>
                      <p:nvPr/>
                    </p:nvSpPr>
                    <p:spPr>
                      <a:xfrm flipH="1" flipV="1">
                        <a:off x="2151" y="382"/>
                        <a:ext cx="129" cy="136"/>
                      </a:xfrm>
                      <a:prstGeom prst="line">
                        <a:avLst/>
                      </a:prstGeom>
                      <a:ln w="12700" cap="flat" cmpd="sng">
                        <a:solidFill>
                          <a:srgbClr val="00FF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294" name="直接连接符 50318"/>
                      <p:cNvSpPr/>
                      <p:nvPr/>
                    </p:nvSpPr>
                    <p:spPr>
                      <a:xfrm flipH="1" flipV="1">
                        <a:off x="2145" y="244"/>
                        <a:ext cx="139" cy="146"/>
                      </a:xfrm>
                      <a:prstGeom prst="line">
                        <a:avLst/>
                      </a:prstGeom>
                      <a:ln w="12700" cap="flat" cmpd="sng">
                        <a:solidFill>
                          <a:srgbClr val="00FF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295" name="直接连接符 50319"/>
                      <p:cNvSpPr/>
                      <p:nvPr/>
                    </p:nvSpPr>
                    <p:spPr>
                      <a:xfrm flipH="1" flipV="1">
                        <a:off x="2149" y="128"/>
                        <a:ext cx="139" cy="147"/>
                      </a:xfrm>
                      <a:prstGeom prst="line">
                        <a:avLst/>
                      </a:prstGeom>
                      <a:ln w="12700" cap="flat" cmpd="sng">
                        <a:solidFill>
                          <a:srgbClr val="00FF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296" name="直接连接符 50320"/>
                      <p:cNvSpPr/>
                      <p:nvPr/>
                    </p:nvSpPr>
                    <p:spPr>
                      <a:xfrm flipH="1" flipV="1">
                        <a:off x="2155" y="0"/>
                        <a:ext cx="94" cy="99"/>
                      </a:xfrm>
                      <a:prstGeom prst="line">
                        <a:avLst/>
                      </a:prstGeom>
                      <a:ln w="12700" cap="flat" cmpd="sng">
                        <a:solidFill>
                          <a:srgbClr val="00FF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297" name="直接连接符 50321"/>
                      <p:cNvSpPr/>
                      <p:nvPr/>
                    </p:nvSpPr>
                    <p:spPr>
                      <a:xfrm flipH="1" flipV="1">
                        <a:off x="4" y="567"/>
                        <a:ext cx="75" cy="79"/>
                      </a:xfrm>
                      <a:prstGeom prst="line">
                        <a:avLst/>
                      </a:prstGeom>
                      <a:ln w="12700" cap="flat" cmpd="sng">
                        <a:solidFill>
                          <a:srgbClr val="00FF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grpSp>
                <p:nvGrpSpPr>
                  <p:cNvPr id="49298" name="组合 50322"/>
                  <p:cNvGrpSpPr/>
                  <p:nvPr/>
                </p:nvGrpSpPr>
                <p:grpSpPr>
                  <a:xfrm>
                    <a:off x="0" y="1960"/>
                    <a:ext cx="2289" cy="639"/>
                    <a:chOff x="0" y="0"/>
                    <a:chExt cx="2289" cy="639"/>
                  </a:xfrm>
                </p:grpSpPr>
                <p:sp>
                  <p:nvSpPr>
                    <p:cNvPr id="49299" name="任意多边形 50323"/>
                    <p:cNvSpPr/>
                    <p:nvPr/>
                  </p:nvSpPr>
                  <p:spPr>
                    <a:xfrm>
                      <a:off x="0" y="0"/>
                      <a:ext cx="2286" cy="639"/>
                    </a:xfrm>
                    <a:custGeom>
                      <a:avLst/>
                      <a:gdLst/>
                      <a:ahLst/>
                      <a:cxnLst/>
                      <a:rect l="0" t="0" r="0" b="0"/>
                      <a:pathLst>
                        <a:path w="2896" h="816">
                          <a:moveTo>
                            <a:pt x="0" y="0"/>
                          </a:moveTo>
                          <a:lnTo>
                            <a:pt x="0" y="227"/>
                          </a:lnTo>
                          <a:lnTo>
                            <a:pt x="2720" y="227"/>
                          </a:lnTo>
                          <a:lnTo>
                            <a:pt x="2720" y="816"/>
                          </a:lnTo>
                          <a:lnTo>
                            <a:pt x="2896" y="816"/>
                          </a:lnTo>
                          <a:lnTo>
                            <a:pt x="2896" y="74"/>
                          </a:lnTo>
                          <a:lnTo>
                            <a:pt x="2080" y="74"/>
                          </a:lnTo>
                          <a:lnTo>
                            <a:pt x="2039" y="106"/>
                          </a:lnTo>
                          <a:lnTo>
                            <a:pt x="864" y="106"/>
                          </a:lnTo>
                          <a:lnTo>
                            <a:pt x="829" y="71"/>
                          </a:lnTo>
                          <a:lnTo>
                            <a:pt x="282" y="71"/>
                          </a:lnTo>
                          <a:lnTo>
                            <a:pt x="269" y="90"/>
                          </a:lnTo>
                          <a:lnTo>
                            <a:pt x="247" y="106"/>
                          </a:lnTo>
                          <a:lnTo>
                            <a:pt x="227" y="109"/>
                          </a:lnTo>
                          <a:lnTo>
                            <a:pt x="211" y="90"/>
                          </a:lnTo>
                          <a:lnTo>
                            <a:pt x="211" y="0"/>
                          </a:lnTo>
                          <a:lnTo>
                            <a:pt x="0" y="0"/>
                          </a:lnTo>
                          <a:close/>
                        </a:path>
                      </a:pathLst>
                    </a:custGeom>
                    <a:noFill/>
                    <a:ln w="28575" cap="flat" cmpd="sng">
                      <a:solidFill>
                        <a:srgbClr val="008000"/>
                      </a:solidFill>
                      <a:prstDash val="solid"/>
                      <a:round/>
                      <a:headEnd type="none" w="med" len="med"/>
                      <a:tailEnd type="none" w="med" len="med"/>
                    </a:ln>
                  </p:spPr>
                  <p:txBody>
                    <a:bodyPr/>
                    <a:lstStyle/>
                    <a:p>
                      <a:endParaRPr lang="zh-CN" altLang="en-US"/>
                    </a:p>
                  </p:txBody>
                </p:sp>
                <p:grpSp>
                  <p:nvGrpSpPr>
                    <p:cNvPr id="49300" name="组合 50324"/>
                    <p:cNvGrpSpPr/>
                    <p:nvPr/>
                  </p:nvGrpSpPr>
                  <p:grpSpPr>
                    <a:xfrm>
                      <a:off x="6" y="8"/>
                      <a:ext cx="2283" cy="626"/>
                      <a:chOff x="0" y="0"/>
                      <a:chExt cx="2283" cy="626"/>
                    </a:xfrm>
                  </p:grpSpPr>
                  <p:sp>
                    <p:nvSpPr>
                      <p:cNvPr id="49301" name="直接连接符 50325"/>
                      <p:cNvSpPr/>
                      <p:nvPr/>
                    </p:nvSpPr>
                    <p:spPr>
                      <a:xfrm>
                        <a:off x="2181" y="52"/>
                        <a:ext cx="95" cy="100"/>
                      </a:xfrm>
                      <a:prstGeom prst="line">
                        <a:avLst/>
                      </a:prstGeom>
                      <a:ln w="12700" cap="flat" cmpd="sng">
                        <a:solidFill>
                          <a:srgbClr val="00FF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302" name="直接连接符 50326"/>
                      <p:cNvSpPr/>
                      <p:nvPr/>
                    </p:nvSpPr>
                    <p:spPr>
                      <a:xfrm>
                        <a:off x="2057" y="40"/>
                        <a:ext cx="221" cy="233"/>
                      </a:xfrm>
                      <a:prstGeom prst="line">
                        <a:avLst/>
                      </a:prstGeom>
                      <a:ln w="12700" cap="flat" cmpd="sng">
                        <a:solidFill>
                          <a:srgbClr val="00FF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303" name="直接连接符 50327"/>
                      <p:cNvSpPr/>
                      <p:nvPr/>
                    </p:nvSpPr>
                    <p:spPr>
                      <a:xfrm>
                        <a:off x="1947" y="58"/>
                        <a:ext cx="113" cy="120"/>
                      </a:xfrm>
                      <a:prstGeom prst="line">
                        <a:avLst/>
                      </a:prstGeom>
                      <a:ln w="12700" cap="flat" cmpd="sng">
                        <a:solidFill>
                          <a:srgbClr val="00FF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304" name="直接连接符 50328"/>
                      <p:cNvSpPr/>
                      <p:nvPr/>
                    </p:nvSpPr>
                    <p:spPr>
                      <a:xfrm>
                        <a:off x="1818" y="44"/>
                        <a:ext cx="114" cy="120"/>
                      </a:xfrm>
                      <a:prstGeom prst="line">
                        <a:avLst/>
                      </a:prstGeom>
                      <a:ln w="12700" cap="flat" cmpd="sng">
                        <a:solidFill>
                          <a:srgbClr val="00FF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305" name="直接连接符 50329"/>
                      <p:cNvSpPr/>
                      <p:nvPr/>
                    </p:nvSpPr>
                    <p:spPr>
                      <a:xfrm>
                        <a:off x="1693" y="44"/>
                        <a:ext cx="113" cy="120"/>
                      </a:xfrm>
                      <a:prstGeom prst="line">
                        <a:avLst/>
                      </a:prstGeom>
                      <a:ln w="12700" cap="flat" cmpd="sng">
                        <a:solidFill>
                          <a:srgbClr val="00FF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306" name="直接连接符 50330"/>
                      <p:cNvSpPr/>
                      <p:nvPr/>
                    </p:nvSpPr>
                    <p:spPr>
                      <a:xfrm>
                        <a:off x="1611" y="78"/>
                        <a:ext cx="90" cy="94"/>
                      </a:xfrm>
                      <a:prstGeom prst="line">
                        <a:avLst/>
                      </a:prstGeom>
                      <a:ln w="12700" cap="flat" cmpd="sng">
                        <a:solidFill>
                          <a:srgbClr val="00FF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307" name="直接连接符 50331"/>
                      <p:cNvSpPr/>
                      <p:nvPr/>
                    </p:nvSpPr>
                    <p:spPr>
                      <a:xfrm>
                        <a:off x="1494" y="81"/>
                        <a:ext cx="78" cy="83"/>
                      </a:xfrm>
                      <a:prstGeom prst="line">
                        <a:avLst/>
                      </a:prstGeom>
                      <a:ln w="12700" cap="flat" cmpd="sng">
                        <a:solidFill>
                          <a:srgbClr val="00FF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308" name="直接连接符 50332"/>
                      <p:cNvSpPr/>
                      <p:nvPr/>
                    </p:nvSpPr>
                    <p:spPr>
                      <a:xfrm>
                        <a:off x="1380" y="81"/>
                        <a:ext cx="78" cy="83"/>
                      </a:xfrm>
                      <a:prstGeom prst="line">
                        <a:avLst/>
                      </a:prstGeom>
                      <a:ln w="12700" cap="flat" cmpd="sng">
                        <a:solidFill>
                          <a:srgbClr val="00FF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309" name="直接连接符 50333"/>
                      <p:cNvSpPr/>
                      <p:nvPr/>
                    </p:nvSpPr>
                    <p:spPr>
                      <a:xfrm>
                        <a:off x="1256" y="73"/>
                        <a:ext cx="85" cy="90"/>
                      </a:xfrm>
                      <a:prstGeom prst="line">
                        <a:avLst/>
                      </a:prstGeom>
                      <a:ln w="12700" cap="flat" cmpd="sng">
                        <a:solidFill>
                          <a:srgbClr val="00FF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310" name="直接连接符 50334"/>
                      <p:cNvSpPr/>
                      <p:nvPr/>
                    </p:nvSpPr>
                    <p:spPr>
                      <a:xfrm>
                        <a:off x="1149" y="81"/>
                        <a:ext cx="78" cy="82"/>
                      </a:xfrm>
                      <a:prstGeom prst="line">
                        <a:avLst/>
                      </a:prstGeom>
                      <a:ln w="12700" cap="flat" cmpd="sng">
                        <a:solidFill>
                          <a:srgbClr val="00FF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311" name="直接连接符 50335"/>
                      <p:cNvSpPr/>
                      <p:nvPr/>
                    </p:nvSpPr>
                    <p:spPr>
                      <a:xfrm>
                        <a:off x="1027" y="80"/>
                        <a:ext cx="71" cy="75"/>
                      </a:xfrm>
                      <a:prstGeom prst="line">
                        <a:avLst/>
                      </a:prstGeom>
                      <a:ln w="12700" cap="flat" cmpd="sng">
                        <a:solidFill>
                          <a:srgbClr val="00FF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312" name="直接连接符 50336"/>
                      <p:cNvSpPr/>
                      <p:nvPr/>
                    </p:nvSpPr>
                    <p:spPr>
                      <a:xfrm>
                        <a:off x="910" y="80"/>
                        <a:ext cx="75" cy="79"/>
                      </a:xfrm>
                      <a:prstGeom prst="line">
                        <a:avLst/>
                      </a:prstGeom>
                      <a:ln w="12700" cap="flat" cmpd="sng">
                        <a:solidFill>
                          <a:srgbClr val="00FF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313" name="直接连接符 50337"/>
                      <p:cNvSpPr/>
                      <p:nvPr/>
                    </p:nvSpPr>
                    <p:spPr>
                      <a:xfrm>
                        <a:off x="778" y="77"/>
                        <a:ext cx="85" cy="90"/>
                      </a:xfrm>
                      <a:prstGeom prst="line">
                        <a:avLst/>
                      </a:prstGeom>
                      <a:ln w="12700" cap="flat" cmpd="sng">
                        <a:solidFill>
                          <a:srgbClr val="00FF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314" name="直接连接符 50338"/>
                      <p:cNvSpPr/>
                      <p:nvPr/>
                    </p:nvSpPr>
                    <p:spPr>
                      <a:xfrm>
                        <a:off x="644" y="55"/>
                        <a:ext cx="114" cy="120"/>
                      </a:xfrm>
                      <a:prstGeom prst="line">
                        <a:avLst/>
                      </a:prstGeom>
                      <a:ln w="12700" cap="flat" cmpd="sng">
                        <a:solidFill>
                          <a:srgbClr val="00FF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315" name="直接连接符 50339"/>
                      <p:cNvSpPr/>
                      <p:nvPr/>
                    </p:nvSpPr>
                    <p:spPr>
                      <a:xfrm>
                        <a:off x="515" y="47"/>
                        <a:ext cx="114" cy="120"/>
                      </a:xfrm>
                      <a:prstGeom prst="line">
                        <a:avLst/>
                      </a:prstGeom>
                      <a:ln w="12700" cap="flat" cmpd="sng">
                        <a:solidFill>
                          <a:srgbClr val="00FF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316" name="直接连接符 50340"/>
                      <p:cNvSpPr/>
                      <p:nvPr/>
                    </p:nvSpPr>
                    <p:spPr>
                      <a:xfrm>
                        <a:off x="402" y="51"/>
                        <a:ext cx="113" cy="120"/>
                      </a:xfrm>
                      <a:prstGeom prst="line">
                        <a:avLst/>
                      </a:prstGeom>
                      <a:ln w="12700" cap="flat" cmpd="sng">
                        <a:solidFill>
                          <a:srgbClr val="00FF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317" name="直接连接符 50341"/>
                      <p:cNvSpPr/>
                      <p:nvPr/>
                    </p:nvSpPr>
                    <p:spPr>
                      <a:xfrm>
                        <a:off x="287" y="52"/>
                        <a:ext cx="114" cy="120"/>
                      </a:xfrm>
                      <a:prstGeom prst="line">
                        <a:avLst/>
                      </a:prstGeom>
                      <a:ln w="12700" cap="flat" cmpd="sng">
                        <a:solidFill>
                          <a:srgbClr val="00FF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318" name="直接连接符 50342"/>
                      <p:cNvSpPr/>
                      <p:nvPr/>
                    </p:nvSpPr>
                    <p:spPr>
                      <a:xfrm>
                        <a:off x="193" y="71"/>
                        <a:ext cx="98" cy="104"/>
                      </a:xfrm>
                      <a:prstGeom prst="line">
                        <a:avLst/>
                      </a:prstGeom>
                      <a:ln w="12700" cap="flat" cmpd="sng">
                        <a:solidFill>
                          <a:srgbClr val="00FF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319" name="直接连接符 50343"/>
                      <p:cNvSpPr/>
                      <p:nvPr/>
                    </p:nvSpPr>
                    <p:spPr>
                      <a:xfrm>
                        <a:off x="4" y="0"/>
                        <a:ext cx="163" cy="172"/>
                      </a:xfrm>
                      <a:prstGeom prst="line">
                        <a:avLst/>
                      </a:prstGeom>
                      <a:ln w="12700" cap="flat" cmpd="sng">
                        <a:solidFill>
                          <a:srgbClr val="00FF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320" name="直接连接符 50344"/>
                      <p:cNvSpPr/>
                      <p:nvPr/>
                    </p:nvSpPr>
                    <p:spPr>
                      <a:xfrm>
                        <a:off x="0" y="112"/>
                        <a:ext cx="53" cy="56"/>
                      </a:xfrm>
                      <a:prstGeom prst="line">
                        <a:avLst/>
                      </a:prstGeom>
                      <a:ln w="12700" cap="flat" cmpd="sng">
                        <a:solidFill>
                          <a:srgbClr val="00FF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321" name="直接连接符 50345"/>
                      <p:cNvSpPr/>
                      <p:nvPr/>
                    </p:nvSpPr>
                    <p:spPr>
                      <a:xfrm>
                        <a:off x="2140" y="244"/>
                        <a:ext cx="139" cy="146"/>
                      </a:xfrm>
                      <a:prstGeom prst="line">
                        <a:avLst/>
                      </a:prstGeom>
                      <a:ln w="12700" cap="flat" cmpd="sng">
                        <a:solidFill>
                          <a:srgbClr val="00FF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322" name="直接连接符 50346"/>
                      <p:cNvSpPr/>
                      <p:nvPr/>
                    </p:nvSpPr>
                    <p:spPr>
                      <a:xfrm>
                        <a:off x="2144" y="375"/>
                        <a:ext cx="139" cy="147"/>
                      </a:xfrm>
                      <a:prstGeom prst="line">
                        <a:avLst/>
                      </a:prstGeom>
                      <a:ln w="12700" cap="flat" cmpd="sng">
                        <a:solidFill>
                          <a:srgbClr val="00FF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323" name="直接连接符 50347"/>
                      <p:cNvSpPr/>
                      <p:nvPr/>
                    </p:nvSpPr>
                    <p:spPr>
                      <a:xfrm>
                        <a:off x="2137" y="499"/>
                        <a:ext cx="120" cy="127"/>
                      </a:xfrm>
                      <a:prstGeom prst="line">
                        <a:avLst/>
                      </a:prstGeom>
                      <a:ln w="12700" cap="flat" cmpd="sng">
                        <a:solidFill>
                          <a:srgbClr val="00FF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grpSp>
          </p:grpSp>
          <p:sp>
            <p:nvSpPr>
              <p:cNvPr id="49324" name="直接连接符 50348"/>
              <p:cNvSpPr/>
              <p:nvPr/>
            </p:nvSpPr>
            <p:spPr>
              <a:xfrm>
                <a:off x="5" y="641"/>
                <a:ext cx="0" cy="310"/>
              </a:xfrm>
              <a:prstGeom prst="line">
                <a:avLst/>
              </a:prstGeom>
              <a:ln w="28575" cap="flat" cmpd="sng">
                <a:solidFill>
                  <a:srgbClr val="008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325" name="直接连接符 50349"/>
              <p:cNvSpPr/>
              <p:nvPr/>
            </p:nvSpPr>
            <p:spPr>
              <a:xfrm>
                <a:off x="1" y="1663"/>
                <a:ext cx="0" cy="310"/>
              </a:xfrm>
              <a:prstGeom prst="line">
                <a:avLst/>
              </a:prstGeom>
              <a:ln w="28575" cap="flat" cmpd="sng">
                <a:solidFill>
                  <a:srgbClr val="008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49326" name="组合 50350"/>
            <p:cNvGrpSpPr/>
            <p:nvPr/>
          </p:nvGrpSpPr>
          <p:grpSpPr>
            <a:xfrm>
              <a:off x="1046" y="788"/>
              <a:ext cx="771" cy="1242"/>
              <a:chOff x="0" y="0"/>
              <a:chExt cx="771" cy="1242"/>
            </a:xfrm>
          </p:grpSpPr>
          <p:sp>
            <p:nvSpPr>
              <p:cNvPr id="49327" name="直接连接符 50351"/>
              <p:cNvSpPr/>
              <p:nvPr/>
            </p:nvSpPr>
            <p:spPr>
              <a:xfrm flipV="1">
                <a:off x="0" y="56"/>
                <a:ext cx="558" cy="200"/>
              </a:xfrm>
              <a:prstGeom prst="line">
                <a:avLst/>
              </a:prstGeom>
              <a:ln w="12700" cap="flat" cmpd="sng">
                <a:solidFill>
                  <a:schemeClr val="tx1"/>
                </a:solidFill>
                <a:prstDash val="lgDashDot"/>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328" name="直接连接符 50352"/>
              <p:cNvSpPr/>
              <p:nvPr/>
            </p:nvSpPr>
            <p:spPr>
              <a:xfrm>
                <a:off x="458" y="149"/>
                <a:ext cx="220" cy="218"/>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329" name="直接连接符 50353"/>
              <p:cNvSpPr/>
              <p:nvPr/>
            </p:nvSpPr>
            <p:spPr>
              <a:xfrm>
                <a:off x="356" y="179"/>
                <a:ext cx="184" cy="188"/>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330" name="直接连接符 50354"/>
              <p:cNvSpPr/>
              <p:nvPr/>
            </p:nvSpPr>
            <p:spPr>
              <a:xfrm>
                <a:off x="244" y="220"/>
                <a:ext cx="140" cy="147"/>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331" name="直接连接符 50355"/>
              <p:cNvSpPr/>
              <p:nvPr/>
            </p:nvSpPr>
            <p:spPr>
              <a:xfrm>
                <a:off x="704" y="270"/>
                <a:ext cx="67" cy="77"/>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332" name="直接连接符 50356"/>
              <p:cNvSpPr/>
              <p:nvPr/>
            </p:nvSpPr>
            <p:spPr>
              <a:xfrm>
                <a:off x="649" y="885"/>
                <a:ext cx="101" cy="101"/>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333" name="直接连接符 50357"/>
              <p:cNvSpPr/>
              <p:nvPr/>
            </p:nvSpPr>
            <p:spPr>
              <a:xfrm>
                <a:off x="503" y="885"/>
                <a:ext cx="104" cy="101"/>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334" name="直接连接符 50358"/>
              <p:cNvSpPr/>
              <p:nvPr/>
            </p:nvSpPr>
            <p:spPr>
              <a:xfrm>
                <a:off x="366" y="885"/>
                <a:ext cx="182" cy="179"/>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335" name="直接连接符 50359"/>
              <p:cNvSpPr/>
              <p:nvPr/>
            </p:nvSpPr>
            <p:spPr>
              <a:xfrm>
                <a:off x="208" y="877"/>
                <a:ext cx="214" cy="197"/>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nvGrpSpPr>
              <p:cNvPr id="49336" name="组合 50360"/>
              <p:cNvGrpSpPr/>
              <p:nvPr/>
            </p:nvGrpSpPr>
            <p:grpSpPr>
              <a:xfrm>
                <a:off x="41" y="0"/>
                <a:ext cx="728" cy="622"/>
                <a:chOff x="0" y="0"/>
                <a:chExt cx="728" cy="622"/>
              </a:xfrm>
            </p:grpSpPr>
            <p:sp>
              <p:nvSpPr>
                <p:cNvPr id="49337" name="直接连接符 50361"/>
                <p:cNvSpPr/>
                <p:nvPr/>
              </p:nvSpPr>
              <p:spPr>
                <a:xfrm flipH="1">
                  <a:off x="500" y="261"/>
                  <a:ext cx="228" cy="0"/>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338" name="直接连接符 50362"/>
                <p:cNvSpPr/>
                <p:nvPr/>
              </p:nvSpPr>
              <p:spPr>
                <a:xfrm flipV="1">
                  <a:off x="511" y="158"/>
                  <a:ext cx="0" cy="102"/>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339" name="直接连接符 50363"/>
                <p:cNvSpPr/>
                <p:nvPr/>
              </p:nvSpPr>
              <p:spPr>
                <a:xfrm flipH="1" flipV="1">
                  <a:off x="460" y="0"/>
                  <a:ext cx="51" cy="158"/>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340" name="直接连接符 50364"/>
                <p:cNvSpPr/>
                <p:nvPr/>
              </p:nvSpPr>
              <p:spPr>
                <a:xfrm flipH="1">
                  <a:off x="6" y="4"/>
                  <a:ext cx="463" cy="192"/>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341" name="直接连接符 50365"/>
                <p:cNvSpPr/>
                <p:nvPr/>
              </p:nvSpPr>
              <p:spPr>
                <a:xfrm flipH="1">
                  <a:off x="40" y="127"/>
                  <a:ext cx="452" cy="146"/>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342" name="直接连接符 50366"/>
                <p:cNvSpPr/>
                <p:nvPr/>
              </p:nvSpPr>
              <p:spPr>
                <a:xfrm>
                  <a:off x="0" y="190"/>
                  <a:ext cx="65" cy="126"/>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343" name="直接连接符 50367"/>
                <p:cNvSpPr/>
                <p:nvPr/>
              </p:nvSpPr>
              <p:spPr>
                <a:xfrm flipH="1">
                  <a:off x="62" y="302"/>
                  <a:ext cx="0" cy="316"/>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344" name="直接连接符 50368"/>
                <p:cNvSpPr/>
                <p:nvPr/>
              </p:nvSpPr>
              <p:spPr>
                <a:xfrm flipH="1" flipV="1">
                  <a:off x="62" y="367"/>
                  <a:ext cx="665" cy="0"/>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345" name="直接连接符 50369"/>
                <p:cNvSpPr/>
                <p:nvPr/>
              </p:nvSpPr>
              <p:spPr>
                <a:xfrm>
                  <a:off x="2" y="190"/>
                  <a:ext cx="0" cy="432"/>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49346" name="组合 50370"/>
              <p:cNvGrpSpPr/>
              <p:nvPr/>
            </p:nvGrpSpPr>
            <p:grpSpPr>
              <a:xfrm flipV="1">
                <a:off x="40" y="620"/>
                <a:ext cx="728" cy="622"/>
                <a:chOff x="0" y="0"/>
                <a:chExt cx="728" cy="622"/>
              </a:xfrm>
            </p:grpSpPr>
            <p:sp>
              <p:nvSpPr>
                <p:cNvPr id="49347" name="直接连接符 50371"/>
                <p:cNvSpPr/>
                <p:nvPr/>
              </p:nvSpPr>
              <p:spPr>
                <a:xfrm flipH="1">
                  <a:off x="500" y="261"/>
                  <a:ext cx="228" cy="0"/>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348" name="直接连接符 50372"/>
                <p:cNvSpPr/>
                <p:nvPr/>
              </p:nvSpPr>
              <p:spPr>
                <a:xfrm flipV="1">
                  <a:off x="511" y="158"/>
                  <a:ext cx="0" cy="102"/>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349" name="直接连接符 50373"/>
                <p:cNvSpPr/>
                <p:nvPr/>
              </p:nvSpPr>
              <p:spPr>
                <a:xfrm flipH="1" flipV="1">
                  <a:off x="460" y="0"/>
                  <a:ext cx="51" cy="158"/>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350" name="直接连接符 50374"/>
                <p:cNvSpPr/>
                <p:nvPr/>
              </p:nvSpPr>
              <p:spPr>
                <a:xfrm flipH="1">
                  <a:off x="6" y="4"/>
                  <a:ext cx="463" cy="192"/>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351" name="直接连接符 50375"/>
                <p:cNvSpPr/>
                <p:nvPr/>
              </p:nvSpPr>
              <p:spPr>
                <a:xfrm flipH="1">
                  <a:off x="40" y="127"/>
                  <a:ext cx="452" cy="146"/>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352" name="直接连接符 50376"/>
                <p:cNvSpPr/>
                <p:nvPr/>
              </p:nvSpPr>
              <p:spPr>
                <a:xfrm>
                  <a:off x="0" y="190"/>
                  <a:ext cx="65" cy="126"/>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353" name="直接连接符 50377"/>
                <p:cNvSpPr/>
                <p:nvPr/>
              </p:nvSpPr>
              <p:spPr>
                <a:xfrm flipH="1">
                  <a:off x="62" y="302"/>
                  <a:ext cx="0" cy="316"/>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354" name="直接连接符 50378"/>
                <p:cNvSpPr/>
                <p:nvPr/>
              </p:nvSpPr>
              <p:spPr>
                <a:xfrm flipH="1" flipV="1">
                  <a:off x="62" y="367"/>
                  <a:ext cx="665" cy="0"/>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355" name="直接连接符 50379"/>
                <p:cNvSpPr/>
                <p:nvPr/>
              </p:nvSpPr>
              <p:spPr>
                <a:xfrm>
                  <a:off x="2" y="190"/>
                  <a:ext cx="0" cy="432"/>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sp>
            <p:nvSpPr>
              <p:cNvPr id="49356" name="直接连接符 50380"/>
              <p:cNvSpPr/>
              <p:nvPr/>
            </p:nvSpPr>
            <p:spPr>
              <a:xfrm>
                <a:off x="150" y="255"/>
                <a:ext cx="101" cy="105"/>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357" name="直接连接符 50381"/>
              <p:cNvSpPr/>
              <p:nvPr/>
            </p:nvSpPr>
            <p:spPr>
              <a:xfrm>
                <a:off x="99" y="891"/>
                <a:ext cx="131" cy="126"/>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49358" name="组合 50382"/>
            <p:cNvGrpSpPr/>
            <p:nvPr/>
          </p:nvGrpSpPr>
          <p:grpSpPr>
            <a:xfrm>
              <a:off x="1037" y="1106"/>
              <a:ext cx="103" cy="627"/>
              <a:chOff x="0" y="0"/>
              <a:chExt cx="103" cy="627"/>
            </a:xfrm>
          </p:grpSpPr>
          <p:grpSp>
            <p:nvGrpSpPr>
              <p:cNvPr id="49359" name="组合 50383"/>
              <p:cNvGrpSpPr/>
              <p:nvPr/>
            </p:nvGrpSpPr>
            <p:grpSpPr>
              <a:xfrm>
                <a:off x="0" y="0"/>
                <a:ext cx="34" cy="627"/>
                <a:chOff x="0" y="0"/>
                <a:chExt cx="34" cy="627"/>
              </a:xfrm>
            </p:grpSpPr>
            <p:sp>
              <p:nvSpPr>
                <p:cNvPr id="49360" name="任意多边形 50384"/>
                <p:cNvSpPr/>
                <p:nvPr/>
              </p:nvSpPr>
              <p:spPr>
                <a:xfrm>
                  <a:off x="7" y="7"/>
                  <a:ext cx="27" cy="609"/>
                </a:xfrm>
                <a:custGeom>
                  <a:avLst/>
                  <a:gdLst/>
                  <a:ahLst/>
                  <a:cxnLst/>
                  <a:rect l="0" t="0" r="0" b="0"/>
                  <a:pathLst>
                    <a:path w="27" h="609">
                      <a:moveTo>
                        <a:pt x="27" y="0"/>
                      </a:moveTo>
                      <a:lnTo>
                        <a:pt x="0" y="30"/>
                      </a:lnTo>
                      <a:lnTo>
                        <a:pt x="0" y="573"/>
                      </a:lnTo>
                      <a:lnTo>
                        <a:pt x="27" y="609"/>
                      </a:lnTo>
                      <a:lnTo>
                        <a:pt x="27" y="0"/>
                      </a:lnTo>
                      <a:close/>
                    </a:path>
                  </a:pathLst>
                </a:custGeom>
                <a:solidFill>
                  <a:srgbClr val="99CC00"/>
                </a:solidFill>
                <a:ln w="9525">
                  <a:noFill/>
                </a:ln>
              </p:spPr>
              <p:txBody>
                <a:bodyPr/>
                <a:lstStyle/>
                <a:p>
                  <a:endParaRPr lang="zh-CN" altLang="en-US"/>
                </a:p>
              </p:txBody>
            </p:sp>
            <p:grpSp>
              <p:nvGrpSpPr>
                <p:cNvPr id="49361" name="组合 50385"/>
                <p:cNvGrpSpPr/>
                <p:nvPr/>
              </p:nvGrpSpPr>
              <p:grpSpPr>
                <a:xfrm>
                  <a:off x="0" y="0"/>
                  <a:ext cx="17" cy="627"/>
                  <a:chOff x="0" y="0"/>
                  <a:chExt cx="17" cy="627"/>
                </a:xfrm>
              </p:grpSpPr>
              <p:sp>
                <p:nvSpPr>
                  <p:cNvPr id="49362" name="直接连接符 50386"/>
                  <p:cNvSpPr/>
                  <p:nvPr/>
                </p:nvSpPr>
                <p:spPr>
                  <a:xfrm rot="2700000" flipH="1" flipV="1">
                    <a:off x="15" y="585"/>
                    <a:ext cx="0" cy="42"/>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363" name="直接连接符 50387"/>
                  <p:cNvSpPr/>
                  <p:nvPr/>
                </p:nvSpPr>
                <p:spPr>
                  <a:xfrm rot="-2700000" flipH="1">
                    <a:off x="5" y="0"/>
                    <a:ext cx="5" cy="50"/>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364" name="直接连接符 50388"/>
                  <p:cNvSpPr/>
                  <p:nvPr/>
                </p:nvSpPr>
                <p:spPr>
                  <a:xfrm>
                    <a:off x="0" y="37"/>
                    <a:ext cx="0" cy="560"/>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sp>
            <p:nvSpPr>
              <p:cNvPr id="49365" name="矩形 50389"/>
              <p:cNvSpPr/>
              <p:nvPr/>
            </p:nvSpPr>
            <p:spPr>
              <a:xfrm>
                <a:off x="34" y="4"/>
                <a:ext cx="69" cy="615"/>
              </a:xfrm>
              <a:prstGeom prst="rect">
                <a:avLst/>
              </a:prstGeom>
              <a:solidFill>
                <a:srgbClr val="99CC00"/>
              </a:solidFill>
              <a:ln w="28575"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49366" name="组合 50390"/>
            <p:cNvGrpSpPr/>
            <p:nvPr/>
          </p:nvGrpSpPr>
          <p:grpSpPr>
            <a:xfrm>
              <a:off x="4" y="817"/>
              <a:ext cx="5030" cy="1183"/>
              <a:chOff x="0" y="0"/>
              <a:chExt cx="5030" cy="1183"/>
            </a:xfrm>
          </p:grpSpPr>
          <p:sp>
            <p:nvSpPr>
              <p:cNvPr id="49367" name="直接连接符 50391"/>
              <p:cNvSpPr/>
              <p:nvPr/>
            </p:nvSpPr>
            <p:spPr>
              <a:xfrm>
                <a:off x="987" y="594"/>
                <a:ext cx="4043" cy="0"/>
              </a:xfrm>
              <a:prstGeom prst="line">
                <a:avLst/>
              </a:prstGeom>
              <a:ln w="12700" cap="flat" cmpd="sng">
                <a:solidFill>
                  <a:schemeClr val="tx1"/>
                </a:solidFill>
                <a:prstDash val="lgDashDot"/>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368" name="直接连接符 50392"/>
              <p:cNvSpPr/>
              <p:nvPr/>
            </p:nvSpPr>
            <p:spPr>
              <a:xfrm flipH="1">
                <a:off x="0" y="595"/>
                <a:ext cx="1085" cy="0"/>
              </a:xfrm>
              <a:prstGeom prst="line">
                <a:avLst/>
              </a:prstGeom>
              <a:ln w="12700" cap="flat" cmpd="sng">
                <a:solidFill>
                  <a:schemeClr val="tx1"/>
                </a:solidFill>
                <a:prstDash val="lgDashDot"/>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nvGrpSpPr>
              <p:cNvPr id="49369" name="组合 50393"/>
              <p:cNvGrpSpPr/>
              <p:nvPr/>
            </p:nvGrpSpPr>
            <p:grpSpPr>
              <a:xfrm>
                <a:off x="1172" y="0"/>
                <a:ext cx="3798" cy="1183"/>
                <a:chOff x="0" y="0"/>
                <a:chExt cx="3798" cy="1183"/>
              </a:xfrm>
            </p:grpSpPr>
            <p:sp>
              <p:nvSpPr>
                <p:cNvPr id="49370" name="矩形 50394"/>
                <p:cNvSpPr/>
                <p:nvPr/>
              </p:nvSpPr>
              <p:spPr>
                <a:xfrm>
                  <a:off x="834" y="310"/>
                  <a:ext cx="392" cy="576"/>
                </a:xfrm>
                <a:prstGeom prst="rect">
                  <a:avLst/>
                </a:prstGeom>
                <a:noFill/>
                <a:ln w="28575"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371" name="矩形 50395"/>
                <p:cNvSpPr/>
                <p:nvPr/>
              </p:nvSpPr>
              <p:spPr>
                <a:xfrm>
                  <a:off x="42" y="350"/>
                  <a:ext cx="792" cy="488"/>
                </a:xfrm>
                <a:prstGeom prst="rect">
                  <a:avLst/>
                </a:prstGeom>
                <a:noFill/>
                <a:ln w="28575"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nvGrpSpPr>
                <p:cNvPr id="49372" name="组合 50396"/>
                <p:cNvGrpSpPr/>
                <p:nvPr/>
              </p:nvGrpSpPr>
              <p:grpSpPr>
                <a:xfrm>
                  <a:off x="0" y="343"/>
                  <a:ext cx="21" cy="503"/>
                  <a:chOff x="0" y="0"/>
                  <a:chExt cx="21" cy="503"/>
                </a:xfrm>
              </p:grpSpPr>
              <p:sp>
                <p:nvSpPr>
                  <p:cNvPr id="49373" name="直接连接符 50397"/>
                  <p:cNvSpPr/>
                  <p:nvPr/>
                </p:nvSpPr>
                <p:spPr>
                  <a:xfrm rot="2700000" flipH="1" flipV="1">
                    <a:off x="18" y="432"/>
                    <a:ext cx="2" cy="63"/>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374" name="直接连接符 50398"/>
                  <p:cNvSpPr/>
                  <p:nvPr/>
                </p:nvSpPr>
                <p:spPr>
                  <a:xfrm rot="-2700000" flipH="1">
                    <a:off x="19" y="0"/>
                    <a:ext cx="2" cy="63"/>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375" name="直接连接符 50399"/>
                  <p:cNvSpPr/>
                  <p:nvPr/>
                </p:nvSpPr>
                <p:spPr>
                  <a:xfrm>
                    <a:off x="0" y="52"/>
                    <a:ext cx="0" cy="402"/>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49376" name="组合 50400"/>
                <p:cNvGrpSpPr/>
                <p:nvPr/>
              </p:nvGrpSpPr>
              <p:grpSpPr>
                <a:xfrm>
                  <a:off x="1235" y="244"/>
                  <a:ext cx="2563" cy="715"/>
                  <a:chOff x="0" y="0"/>
                  <a:chExt cx="2563" cy="715"/>
                </a:xfrm>
              </p:grpSpPr>
              <p:sp>
                <p:nvSpPr>
                  <p:cNvPr id="49377" name="任意多边形 50401"/>
                  <p:cNvSpPr/>
                  <p:nvPr/>
                </p:nvSpPr>
                <p:spPr>
                  <a:xfrm>
                    <a:off x="1083" y="66"/>
                    <a:ext cx="402" cy="286"/>
                  </a:xfrm>
                  <a:custGeom>
                    <a:avLst/>
                    <a:gdLst/>
                    <a:ahLst/>
                    <a:cxnLst/>
                    <a:rect l="0" t="0" r="0" b="0"/>
                    <a:pathLst>
                      <a:path w="535" h="365">
                        <a:moveTo>
                          <a:pt x="535" y="0"/>
                        </a:moveTo>
                        <a:lnTo>
                          <a:pt x="0" y="0"/>
                        </a:lnTo>
                        <a:lnTo>
                          <a:pt x="0" y="365"/>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49378" name="任意多边形 50402"/>
                  <p:cNvSpPr/>
                  <p:nvPr/>
                </p:nvSpPr>
                <p:spPr>
                  <a:xfrm flipV="1">
                    <a:off x="1084" y="358"/>
                    <a:ext cx="398" cy="285"/>
                  </a:xfrm>
                  <a:custGeom>
                    <a:avLst/>
                    <a:gdLst/>
                    <a:ahLst/>
                    <a:cxnLst/>
                    <a:rect l="0" t="0" r="0" b="0"/>
                    <a:pathLst>
                      <a:path w="535" h="365">
                        <a:moveTo>
                          <a:pt x="535" y="0"/>
                        </a:moveTo>
                        <a:lnTo>
                          <a:pt x="0" y="0"/>
                        </a:lnTo>
                        <a:lnTo>
                          <a:pt x="0" y="365"/>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grpSp>
                <p:nvGrpSpPr>
                  <p:cNvPr id="49379" name="组合 50403"/>
                  <p:cNvGrpSpPr/>
                  <p:nvPr/>
                </p:nvGrpSpPr>
                <p:grpSpPr>
                  <a:xfrm>
                    <a:off x="2369" y="155"/>
                    <a:ext cx="194" cy="375"/>
                    <a:chOff x="0" y="0"/>
                    <a:chExt cx="194" cy="453"/>
                  </a:xfrm>
                </p:grpSpPr>
                <p:sp>
                  <p:nvSpPr>
                    <p:cNvPr id="49380" name="任意多边形 50404"/>
                    <p:cNvSpPr/>
                    <p:nvPr/>
                  </p:nvSpPr>
                  <p:spPr>
                    <a:xfrm>
                      <a:off x="0" y="0"/>
                      <a:ext cx="194" cy="222"/>
                    </a:xfrm>
                    <a:custGeom>
                      <a:avLst/>
                      <a:gdLst/>
                      <a:ahLst/>
                      <a:cxnLst/>
                      <a:rect l="0" t="0" r="0" b="0"/>
                      <a:pathLst>
                        <a:path w="245" h="284">
                          <a:moveTo>
                            <a:pt x="0" y="0"/>
                          </a:moveTo>
                          <a:lnTo>
                            <a:pt x="187" y="0"/>
                          </a:lnTo>
                          <a:lnTo>
                            <a:pt x="245" y="58"/>
                          </a:lnTo>
                          <a:lnTo>
                            <a:pt x="245" y="284"/>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49381" name="直接连接符 50405"/>
                    <p:cNvSpPr/>
                    <p:nvPr/>
                  </p:nvSpPr>
                  <p:spPr>
                    <a:xfrm>
                      <a:off x="154" y="8"/>
                      <a:ext cx="0" cy="212"/>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382" name="任意多边形 50406"/>
                    <p:cNvSpPr/>
                    <p:nvPr/>
                  </p:nvSpPr>
                  <p:spPr>
                    <a:xfrm flipV="1">
                      <a:off x="0" y="213"/>
                      <a:ext cx="193" cy="240"/>
                    </a:xfrm>
                    <a:custGeom>
                      <a:avLst/>
                      <a:gdLst/>
                      <a:ahLst/>
                      <a:cxnLst/>
                      <a:rect l="0" t="0" r="0" b="0"/>
                      <a:pathLst>
                        <a:path w="245" h="284">
                          <a:moveTo>
                            <a:pt x="0" y="0"/>
                          </a:moveTo>
                          <a:lnTo>
                            <a:pt x="187" y="0"/>
                          </a:lnTo>
                          <a:lnTo>
                            <a:pt x="245" y="58"/>
                          </a:lnTo>
                          <a:lnTo>
                            <a:pt x="245" y="284"/>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49383" name="直接连接符 50407"/>
                    <p:cNvSpPr/>
                    <p:nvPr/>
                  </p:nvSpPr>
                  <p:spPr>
                    <a:xfrm flipV="1">
                      <a:off x="154" y="218"/>
                      <a:ext cx="0" cy="228"/>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sp>
                <p:nvSpPr>
                  <p:cNvPr id="49384" name="直接连接符 50408"/>
                  <p:cNvSpPr/>
                  <p:nvPr/>
                </p:nvSpPr>
                <p:spPr>
                  <a:xfrm>
                    <a:off x="2322" y="39"/>
                    <a:ext cx="0" cy="676"/>
                  </a:xfrm>
                  <a:prstGeom prst="line">
                    <a:avLst/>
                  </a:prstGeom>
                  <a:ln w="19050" cap="flat" cmpd="sng">
                    <a:solidFill>
                      <a:schemeClr val="tx1"/>
                    </a:solidFill>
                    <a:prstDash val="lgDashDot"/>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385" name="直接连接符 50409"/>
                  <p:cNvSpPr/>
                  <p:nvPr/>
                </p:nvSpPr>
                <p:spPr>
                  <a:xfrm>
                    <a:off x="2364" y="39"/>
                    <a:ext cx="0" cy="676"/>
                  </a:xfrm>
                  <a:prstGeom prst="line">
                    <a:avLst/>
                  </a:prstGeom>
                  <a:ln w="19050" cap="flat" cmpd="sng">
                    <a:solidFill>
                      <a:schemeClr val="tx1"/>
                    </a:solidFill>
                    <a:prstDash val="lgDashDot"/>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386" name="矩形 50410"/>
                  <p:cNvSpPr/>
                  <p:nvPr/>
                </p:nvSpPr>
                <p:spPr>
                  <a:xfrm>
                    <a:off x="0" y="0"/>
                    <a:ext cx="1082" cy="696"/>
                  </a:xfrm>
                  <a:prstGeom prst="rect">
                    <a:avLst/>
                  </a:prstGeom>
                  <a:noFill/>
                  <a:ln w="28575"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387" name="直接连接符 50411"/>
                  <p:cNvSpPr/>
                  <p:nvPr/>
                </p:nvSpPr>
                <p:spPr>
                  <a:xfrm>
                    <a:off x="2156" y="112"/>
                    <a:ext cx="0" cy="451"/>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388" name="直接连接符 50412"/>
                  <p:cNvSpPr/>
                  <p:nvPr/>
                </p:nvSpPr>
                <p:spPr>
                  <a:xfrm>
                    <a:off x="2163" y="159"/>
                    <a:ext cx="153" cy="0"/>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389" name="直接连接符 50413"/>
                  <p:cNvSpPr/>
                  <p:nvPr/>
                </p:nvSpPr>
                <p:spPr>
                  <a:xfrm>
                    <a:off x="2150" y="533"/>
                    <a:ext cx="177" cy="0"/>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390" name="直接连接符 50414"/>
                  <p:cNvSpPr/>
                  <p:nvPr/>
                </p:nvSpPr>
                <p:spPr>
                  <a:xfrm>
                    <a:off x="1479" y="57"/>
                    <a:ext cx="0" cy="591"/>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391" name="直接连接符 50415"/>
                  <p:cNvSpPr/>
                  <p:nvPr/>
                </p:nvSpPr>
                <p:spPr>
                  <a:xfrm>
                    <a:off x="1479" y="122"/>
                    <a:ext cx="680" cy="0"/>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392" name="直接连接符 50416"/>
                  <p:cNvSpPr/>
                  <p:nvPr/>
                </p:nvSpPr>
                <p:spPr>
                  <a:xfrm>
                    <a:off x="1488" y="571"/>
                    <a:ext cx="680" cy="0"/>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393" name="任意多边形 50417"/>
                  <p:cNvSpPr/>
                  <p:nvPr/>
                </p:nvSpPr>
                <p:spPr>
                  <a:xfrm>
                    <a:off x="2366" y="291"/>
                    <a:ext cx="65" cy="112"/>
                  </a:xfrm>
                  <a:custGeom>
                    <a:avLst/>
                    <a:gdLst/>
                    <a:ahLst/>
                    <a:cxnLst>
                      <a:cxn ang="270">
                        <a:pos x="3551" y="0"/>
                      </a:cxn>
                      <a:cxn ang="90">
                        <a:pos x="0" y="42906"/>
                      </a:cxn>
                      <a:cxn ang="90">
                        <a:pos x="3551" y="21600"/>
                      </a:cxn>
                    </a:cxnLst>
                    <a:rect l="0" t="0" r="0" b="0"/>
                    <a:pathLst>
                      <a:path w="25151" h="43200" fill="none">
                        <a:moveTo>
                          <a:pt x="3551" y="0"/>
                        </a:moveTo>
                        <a:cubicBezTo>
                          <a:pt x="15480" y="0"/>
                          <a:pt x="25151" y="9671"/>
                          <a:pt x="25151" y="21600"/>
                        </a:cubicBezTo>
                        <a:cubicBezTo>
                          <a:pt x="25151" y="33529"/>
                          <a:pt x="15480" y="43200"/>
                          <a:pt x="3551" y="43200"/>
                        </a:cubicBezTo>
                        <a:cubicBezTo>
                          <a:pt x="2338" y="43200"/>
                          <a:pt x="1148" y="43100"/>
                          <a:pt x="-4" y="42909"/>
                        </a:cubicBezTo>
                      </a:path>
                      <a:path w="25151" h="43200" stroke="0">
                        <a:moveTo>
                          <a:pt x="0" y="42906"/>
                        </a:moveTo>
                        <a:cubicBezTo>
                          <a:pt x="1337" y="46501"/>
                          <a:pt x="2128" y="50956"/>
                          <a:pt x="2128" y="55781"/>
                        </a:cubicBezTo>
                        <a:cubicBezTo>
                          <a:pt x="2128" y="58172"/>
                          <a:pt x="1934" y="60471"/>
                          <a:pt x="1576" y="62617"/>
                        </a:cubicBezTo>
                        <a:lnTo>
                          <a:pt x="3551" y="0"/>
                        </a:lnTo>
                        <a:close/>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49394" name="任意多边形 50418"/>
                  <p:cNvSpPr/>
                  <p:nvPr/>
                </p:nvSpPr>
                <p:spPr>
                  <a:xfrm flipH="1">
                    <a:off x="2263" y="292"/>
                    <a:ext cx="65" cy="112"/>
                  </a:xfrm>
                  <a:custGeom>
                    <a:avLst/>
                    <a:gdLst/>
                    <a:ahLst/>
                    <a:cxnLst>
                      <a:cxn ang="270">
                        <a:pos x="3551" y="0"/>
                      </a:cxn>
                      <a:cxn ang="90">
                        <a:pos x="0" y="42906"/>
                      </a:cxn>
                      <a:cxn ang="90">
                        <a:pos x="3551" y="21600"/>
                      </a:cxn>
                    </a:cxnLst>
                    <a:rect l="0" t="0" r="0" b="0"/>
                    <a:pathLst>
                      <a:path w="25151" h="43200" fill="none">
                        <a:moveTo>
                          <a:pt x="3551" y="0"/>
                        </a:moveTo>
                        <a:cubicBezTo>
                          <a:pt x="15480" y="0"/>
                          <a:pt x="25151" y="9671"/>
                          <a:pt x="25151" y="21600"/>
                        </a:cubicBezTo>
                        <a:cubicBezTo>
                          <a:pt x="25151" y="33529"/>
                          <a:pt x="15480" y="43200"/>
                          <a:pt x="3551" y="43200"/>
                        </a:cubicBezTo>
                        <a:cubicBezTo>
                          <a:pt x="2338" y="43200"/>
                          <a:pt x="1148" y="43100"/>
                          <a:pt x="-4" y="42909"/>
                        </a:cubicBezTo>
                      </a:path>
                      <a:path w="25151" h="43200" stroke="0">
                        <a:moveTo>
                          <a:pt x="0" y="42906"/>
                        </a:moveTo>
                        <a:cubicBezTo>
                          <a:pt x="1337" y="46501"/>
                          <a:pt x="2128" y="50956"/>
                          <a:pt x="2128" y="55781"/>
                        </a:cubicBezTo>
                        <a:cubicBezTo>
                          <a:pt x="2128" y="58172"/>
                          <a:pt x="1934" y="60471"/>
                          <a:pt x="1576" y="62617"/>
                        </a:cubicBezTo>
                        <a:lnTo>
                          <a:pt x="3551" y="0"/>
                        </a:lnTo>
                        <a:close/>
                      </a:path>
                    </a:pathLst>
                  </a:custGeom>
                  <a:noFill/>
                  <a:ln w="28575" cap="flat" cmpd="sng">
                    <a:solidFill>
                      <a:schemeClr val="tx1"/>
                    </a:solidFill>
                    <a:prstDash val="solid"/>
                    <a:round/>
                    <a:headEnd type="none" w="med" len="med"/>
                    <a:tailEnd type="none" w="med" len="med"/>
                  </a:ln>
                </p:spPr>
                <p:txBody>
                  <a:bodyPr/>
                  <a:lstStyle/>
                  <a:p>
                    <a:endParaRPr lang="zh-CN" altLang="en-US"/>
                  </a:p>
                </p:txBody>
              </p:sp>
            </p:grpSp>
            <p:sp>
              <p:nvSpPr>
                <p:cNvPr id="49395" name="流程图: 终止 50419"/>
                <p:cNvSpPr/>
                <p:nvPr/>
              </p:nvSpPr>
              <p:spPr>
                <a:xfrm>
                  <a:off x="99" y="527"/>
                  <a:ext cx="447" cy="129"/>
                </a:xfrm>
                <a:prstGeom prst="flowChartTerminator">
                  <a:avLst/>
                </a:prstGeom>
                <a:noFill/>
                <a:ln w="28575"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nvGrpSpPr>
                <p:cNvPr id="49396" name="组合 50420"/>
                <p:cNvGrpSpPr/>
                <p:nvPr/>
              </p:nvGrpSpPr>
              <p:grpSpPr>
                <a:xfrm>
                  <a:off x="644" y="0"/>
                  <a:ext cx="184" cy="1183"/>
                  <a:chOff x="0" y="0"/>
                  <a:chExt cx="184" cy="1183"/>
                </a:xfrm>
              </p:grpSpPr>
              <p:grpSp>
                <p:nvGrpSpPr>
                  <p:cNvPr id="49397" name="组合 50421"/>
                  <p:cNvGrpSpPr/>
                  <p:nvPr/>
                </p:nvGrpSpPr>
                <p:grpSpPr>
                  <a:xfrm>
                    <a:off x="0" y="0"/>
                    <a:ext cx="177" cy="338"/>
                    <a:chOff x="0" y="0"/>
                    <a:chExt cx="225" cy="451"/>
                  </a:xfrm>
                </p:grpSpPr>
                <p:sp>
                  <p:nvSpPr>
                    <p:cNvPr id="49398" name="任意多边形 50422"/>
                    <p:cNvSpPr/>
                    <p:nvPr/>
                  </p:nvSpPr>
                  <p:spPr>
                    <a:xfrm>
                      <a:off x="2" y="0"/>
                      <a:ext cx="223" cy="451"/>
                    </a:xfrm>
                    <a:custGeom>
                      <a:avLst/>
                      <a:gdLst/>
                      <a:ahLst/>
                      <a:cxnLst/>
                      <a:rect l="0" t="0" r="0" b="0"/>
                      <a:pathLst>
                        <a:path w="223" h="451">
                          <a:moveTo>
                            <a:pt x="223" y="448"/>
                          </a:moveTo>
                          <a:lnTo>
                            <a:pt x="223" y="317"/>
                          </a:lnTo>
                          <a:lnTo>
                            <a:pt x="135" y="317"/>
                          </a:lnTo>
                          <a:lnTo>
                            <a:pt x="135" y="30"/>
                          </a:lnTo>
                          <a:lnTo>
                            <a:pt x="115" y="0"/>
                          </a:lnTo>
                          <a:lnTo>
                            <a:pt x="96" y="50"/>
                          </a:lnTo>
                          <a:lnTo>
                            <a:pt x="71" y="2"/>
                          </a:lnTo>
                          <a:lnTo>
                            <a:pt x="43" y="51"/>
                          </a:lnTo>
                          <a:lnTo>
                            <a:pt x="20" y="3"/>
                          </a:lnTo>
                          <a:lnTo>
                            <a:pt x="0" y="30"/>
                          </a:lnTo>
                          <a:lnTo>
                            <a:pt x="0" y="451"/>
                          </a:lnTo>
                          <a:lnTo>
                            <a:pt x="223" y="448"/>
                          </a:lnTo>
                          <a:close/>
                        </a:path>
                      </a:pathLst>
                    </a:custGeom>
                    <a:solidFill>
                      <a:srgbClr val="00FFFF"/>
                    </a:solidFill>
                    <a:ln w="28575" cap="flat" cmpd="sng">
                      <a:solidFill>
                        <a:schemeClr val="tx1"/>
                      </a:solidFill>
                      <a:prstDash val="solid"/>
                      <a:round/>
                      <a:headEnd type="none" w="med" len="med"/>
                      <a:tailEnd type="none" w="med" len="med"/>
                    </a:ln>
                  </p:spPr>
                  <p:txBody>
                    <a:bodyPr/>
                    <a:lstStyle/>
                    <a:p>
                      <a:endParaRPr lang="zh-CN" altLang="en-US"/>
                    </a:p>
                  </p:txBody>
                </p:sp>
                <p:grpSp>
                  <p:nvGrpSpPr>
                    <p:cNvPr id="49399" name="组合 50423"/>
                    <p:cNvGrpSpPr/>
                    <p:nvPr/>
                  </p:nvGrpSpPr>
                  <p:grpSpPr>
                    <a:xfrm>
                      <a:off x="0" y="31"/>
                      <a:ext cx="203" cy="408"/>
                      <a:chOff x="0" y="0"/>
                      <a:chExt cx="130" cy="307"/>
                    </a:xfrm>
                  </p:grpSpPr>
                  <p:sp>
                    <p:nvSpPr>
                      <p:cNvPr id="49400" name="直接连接符 50424"/>
                      <p:cNvSpPr/>
                      <p:nvPr/>
                    </p:nvSpPr>
                    <p:spPr>
                      <a:xfrm flipV="1">
                        <a:off x="0" y="0"/>
                        <a:ext cx="76" cy="80"/>
                      </a:xfrm>
                      <a:prstGeom prst="line">
                        <a:avLst/>
                      </a:prstGeom>
                      <a:ln w="31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401" name="直接连接符 50425"/>
                      <p:cNvSpPr/>
                      <p:nvPr/>
                    </p:nvSpPr>
                    <p:spPr>
                      <a:xfrm flipV="1">
                        <a:off x="6" y="64"/>
                        <a:ext cx="76" cy="80"/>
                      </a:xfrm>
                      <a:prstGeom prst="line">
                        <a:avLst/>
                      </a:prstGeom>
                      <a:ln w="31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402" name="直接连接符 50426"/>
                      <p:cNvSpPr/>
                      <p:nvPr/>
                    </p:nvSpPr>
                    <p:spPr>
                      <a:xfrm flipV="1">
                        <a:off x="7" y="135"/>
                        <a:ext cx="76" cy="80"/>
                      </a:xfrm>
                      <a:prstGeom prst="line">
                        <a:avLst/>
                      </a:prstGeom>
                      <a:ln w="31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403" name="直接连接符 50427"/>
                      <p:cNvSpPr/>
                      <p:nvPr/>
                    </p:nvSpPr>
                    <p:spPr>
                      <a:xfrm flipV="1">
                        <a:off x="7" y="208"/>
                        <a:ext cx="76" cy="80"/>
                      </a:xfrm>
                      <a:prstGeom prst="line">
                        <a:avLst/>
                      </a:prstGeom>
                      <a:ln w="31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404" name="直接连接符 50428"/>
                      <p:cNvSpPr/>
                      <p:nvPr/>
                    </p:nvSpPr>
                    <p:spPr>
                      <a:xfrm flipV="1">
                        <a:off x="54" y="227"/>
                        <a:ext cx="76" cy="80"/>
                      </a:xfrm>
                      <a:prstGeom prst="line">
                        <a:avLst/>
                      </a:prstGeom>
                      <a:ln w="31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grpSp>
                <p:nvGrpSpPr>
                  <p:cNvPr id="49405" name="组合 50429"/>
                  <p:cNvGrpSpPr/>
                  <p:nvPr/>
                </p:nvGrpSpPr>
                <p:grpSpPr>
                  <a:xfrm>
                    <a:off x="0" y="844"/>
                    <a:ext cx="184" cy="339"/>
                    <a:chOff x="0" y="0"/>
                    <a:chExt cx="184" cy="354"/>
                  </a:xfrm>
                </p:grpSpPr>
                <p:sp>
                  <p:nvSpPr>
                    <p:cNvPr id="49406" name="任意多边形 50430"/>
                    <p:cNvSpPr/>
                    <p:nvPr/>
                  </p:nvSpPr>
                  <p:spPr>
                    <a:xfrm flipV="1">
                      <a:off x="2" y="1"/>
                      <a:ext cx="175" cy="353"/>
                    </a:xfrm>
                    <a:custGeom>
                      <a:avLst/>
                      <a:gdLst/>
                      <a:ahLst/>
                      <a:cxnLst/>
                      <a:rect l="0" t="0" r="0" b="0"/>
                      <a:pathLst>
                        <a:path w="223" h="451">
                          <a:moveTo>
                            <a:pt x="223" y="448"/>
                          </a:moveTo>
                          <a:lnTo>
                            <a:pt x="223" y="317"/>
                          </a:lnTo>
                          <a:lnTo>
                            <a:pt x="135" y="317"/>
                          </a:lnTo>
                          <a:lnTo>
                            <a:pt x="135" y="30"/>
                          </a:lnTo>
                          <a:lnTo>
                            <a:pt x="115" y="0"/>
                          </a:lnTo>
                          <a:lnTo>
                            <a:pt x="96" y="50"/>
                          </a:lnTo>
                          <a:lnTo>
                            <a:pt x="71" y="2"/>
                          </a:lnTo>
                          <a:lnTo>
                            <a:pt x="43" y="51"/>
                          </a:lnTo>
                          <a:lnTo>
                            <a:pt x="20" y="3"/>
                          </a:lnTo>
                          <a:lnTo>
                            <a:pt x="0" y="30"/>
                          </a:lnTo>
                          <a:lnTo>
                            <a:pt x="0" y="451"/>
                          </a:lnTo>
                          <a:lnTo>
                            <a:pt x="223" y="448"/>
                          </a:lnTo>
                          <a:close/>
                        </a:path>
                      </a:pathLst>
                    </a:custGeom>
                    <a:solidFill>
                      <a:srgbClr val="33CCCC"/>
                    </a:solidFill>
                    <a:ln w="28575" cap="flat" cmpd="sng">
                      <a:solidFill>
                        <a:schemeClr val="tx1"/>
                      </a:solidFill>
                      <a:prstDash val="solid"/>
                      <a:round/>
                      <a:headEnd type="none" w="med" len="med"/>
                      <a:tailEnd type="none" w="med" len="med"/>
                    </a:ln>
                  </p:spPr>
                  <p:txBody>
                    <a:bodyPr/>
                    <a:lstStyle/>
                    <a:p>
                      <a:endParaRPr lang="zh-CN" altLang="en-US"/>
                    </a:p>
                  </p:txBody>
                </p:sp>
                <p:grpSp>
                  <p:nvGrpSpPr>
                    <p:cNvPr id="49407" name="组合 50431"/>
                    <p:cNvGrpSpPr/>
                    <p:nvPr/>
                  </p:nvGrpSpPr>
                  <p:grpSpPr>
                    <a:xfrm>
                      <a:off x="0" y="0"/>
                      <a:ext cx="184" cy="324"/>
                      <a:chOff x="0" y="0"/>
                      <a:chExt cx="184" cy="324"/>
                    </a:xfrm>
                  </p:grpSpPr>
                  <p:sp>
                    <p:nvSpPr>
                      <p:cNvPr id="49408" name="直接连接符 50432"/>
                      <p:cNvSpPr/>
                      <p:nvPr/>
                    </p:nvSpPr>
                    <p:spPr>
                      <a:xfrm rot="-10800000" flipH="1">
                        <a:off x="0" y="0"/>
                        <a:ext cx="94" cy="83"/>
                      </a:xfrm>
                      <a:prstGeom prst="line">
                        <a:avLst/>
                      </a:prstGeom>
                      <a:ln w="31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409" name="直接连接符 50433"/>
                      <p:cNvSpPr/>
                      <p:nvPr/>
                    </p:nvSpPr>
                    <p:spPr>
                      <a:xfrm rot="-10800000" flipH="1">
                        <a:off x="7" y="75"/>
                        <a:ext cx="94" cy="83"/>
                      </a:xfrm>
                      <a:prstGeom prst="line">
                        <a:avLst/>
                      </a:prstGeom>
                      <a:ln w="31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410" name="直接连接符 50434"/>
                      <p:cNvSpPr/>
                      <p:nvPr/>
                    </p:nvSpPr>
                    <p:spPr>
                      <a:xfrm rot="-10800000" flipH="1">
                        <a:off x="8" y="165"/>
                        <a:ext cx="93" cy="83"/>
                      </a:xfrm>
                      <a:prstGeom prst="line">
                        <a:avLst/>
                      </a:prstGeom>
                      <a:ln w="31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411" name="直接连接符 50435"/>
                      <p:cNvSpPr/>
                      <p:nvPr/>
                    </p:nvSpPr>
                    <p:spPr>
                      <a:xfrm rot="-10800000" flipH="1">
                        <a:off x="8" y="241"/>
                        <a:ext cx="93" cy="83"/>
                      </a:xfrm>
                      <a:prstGeom prst="line">
                        <a:avLst/>
                      </a:prstGeom>
                      <a:ln w="31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412" name="直接连接符 50436"/>
                      <p:cNvSpPr/>
                      <p:nvPr/>
                    </p:nvSpPr>
                    <p:spPr>
                      <a:xfrm rot="-10800000" flipH="1">
                        <a:off x="90" y="5"/>
                        <a:ext cx="94" cy="83"/>
                      </a:xfrm>
                      <a:prstGeom prst="line">
                        <a:avLst/>
                      </a:prstGeom>
                      <a:ln w="31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grpSp>
          </p:grpSp>
        </p:grpSp>
        <p:grpSp>
          <p:nvGrpSpPr>
            <p:cNvPr id="49413" name="组合 50437"/>
            <p:cNvGrpSpPr/>
            <p:nvPr/>
          </p:nvGrpSpPr>
          <p:grpSpPr>
            <a:xfrm>
              <a:off x="3500" y="689"/>
              <a:ext cx="484" cy="1421"/>
              <a:chOff x="0" y="0"/>
              <a:chExt cx="484" cy="1421"/>
            </a:xfrm>
          </p:grpSpPr>
          <p:sp>
            <p:nvSpPr>
              <p:cNvPr id="49414" name="直接连接符 50438"/>
              <p:cNvSpPr/>
              <p:nvPr/>
            </p:nvSpPr>
            <p:spPr>
              <a:xfrm flipH="1" flipV="1">
                <a:off x="60" y="62"/>
                <a:ext cx="360" cy="109"/>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nvGrpSpPr>
              <p:cNvPr id="49415" name="组合 50439"/>
              <p:cNvGrpSpPr/>
              <p:nvPr/>
            </p:nvGrpSpPr>
            <p:grpSpPr>
              <a:xfrm>
                <a:off x="0" y="0"/>
                <a:ext cx="484" cy="1421"/>
                <a:chOff x="0" y="0"/>
                <a:chExt cx="484" cy="1421"/>
              </a:xfrm>
            </p:grpSpPr>
            <p:sp>
              <p:nvSpPr>
                <p:cNvPr id="49416" name="直接连接符 50440"/>
                <p:cNvSpPr/>
                <p:nvPr/>
              </p:nvSpPr>
              <p:spPr>
                <a:xfrm flipH="1">
                  <a:off x="0" y="425"/>
                  <a:ext cx="429" cy="0"/>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nvGrpSpPr>
                <p:cNvPr id="49417" name="组合 50441"/>
                <p:cNvGrpSpPr/>
                <p:nvPr/>
              </p:nvGrpSpPr>
              <p:grpSpPr>
                <a:xfrm>
                  <a:off x="4" y="0"/>
                  <a:ext cx="480" cy="1421"/>
                  <a:chOff x="0" y="0"/>
                  <a:chExt cx="480" cy="1421"/>
                </a:xfrm>
              </p:grpSpPr>
              <p:grpSp>
                <p:nvGrpSpPr>
                  <p:cNvPr id="49418" name="组合 50442"/>
                  <p:cNvGrpSpPr/>
                  <p:nvPr/>
                </p:nvGrpSpPr>
                <p:grpSpPr>
                  <a:xfrm>
                    <a:off x="0" y="0"/>
                    <a:ext cx="480" cy="1421"/>
                    <a:chOff x="0" y="0"/>
                    <a:chExt cx="480" cy="1421"/>
                  </a:xfrm>
                </p:grpSpPr>
                <p:grpSp>
                  <p:nvGrpSpPr>
                    <p:cNvPr id="49419" name="组合 50443"/>
                    <p:cNvGrpSpPr/>
                    <p:nvPr/>
                  </p:nvGrpSpPr>
                  <p:grpSpPr>
                    <a:xfrm>
                      <a:off x="5" y="1011"/>
                      <a:ext cx="429" cy="410"/>
                      <a:chOff x="0" y="0"/>
                      <a:chExt cx="439" cy="454"/>
                    </a:xfrm>
                  </p:grpSpPr>
                  <p:sp>
                    <p:nvSpPr>
                      <p:cNvPr id="49420" name="矩形 50444"/>
                      <p:cNvSpPr/>
                      <p:nvPr/>
                    </p:nvSpPr>
                    <p:spPr>
                      <a:xfrm>
                        <a:off x="0" y="0"/>
                        <a:ext cx="436" cy="452"/>
                      </a:xfrm>
                      <a:prstGeom prst="rect">
                        <a:avLst/>
                      </a:prstGeom>
                      <a:noFill/>
                      <a:ln w="28575"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421" name="直接连接符 50445"/>
                      <p:cNvSpPr/>
                      <p:nvPr/>
                    </p:nvSpPr>
                    <p:spPr>
                      <a:xfrm flipV="1">
                        <a:off x="0" y="3"/>
                        <a:ext cx="432" cy="449"/>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422" name="直接连接符 50446"/>
                      <p:cNvSpPr/>
                      <p:nvPr/>
                    </p:nvSpPr>
                    <p:spPr>
                      <a:xfrm>
                        <a:off x="0" y="3"/>
                        <a:ext cx="439" cy="451"/>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49423" name="组合 50447"/>
                    <p:cNvGrpSpPr/>
                    <p:nvPr/>
                  </p:nvGrpSpPr>
                  <p:grpSpPr>
                    <a:xfrm flipH="1">
                      <a:off x="0" y="0"/>
                      <a:ext cx="480" cy="429"/>
                      <a:chOff x="0" y="0"/>
                      <a:chExt cx="480" cy="429"/>
                    </a:xfrm>
                  </p:grpSpPr>
                  <p:grpSp>
                    <p:nvGrpSpPr>
                      <p:cNvPr id="49424" name="组合 50448"/>
                      <p:cNvGrpSpPr/>
                      <p:nvPr/>
                    </p:nvGrpSpPr>
                    <p:grpSpPr>
                      <a:xfrm>
                        <a:off x="92" y="249"/>
                        <a:ext cx="386" cy="180"/>
                        <a:chOff x="0" y="0"/>
                        <a:chExt cx="396" cy="185"/>
                      </a:xfrm>
                    </p:grpSpPr>
                    <p:sp>
                      <p:nvSpPr>
                        <p:cNvPr id="49425" name="直接连接符 50449"/>
                        <p:cNvSpPr/>
                        <p:nvPr/>
                      </p:nvSpPr>
                      <p:spPr>
                        <a:xfrm>
                          <a:off x="0" y="75"/>
                          <a:ext cx="115" cy="108"/>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426" name="直接连接符 50450"/>
                        <p:cNvSpPr/>
                        <p:nvPr/>
                      </p:nvSpPr>
                      <p:spPr>
                        <a:xfrm>
                          <a:off x="113" y="96"/>
                          <a:ext cx="81" cy="89"/>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427" name="直接连接符 50451"/>
                        <p:cNvSpPr/>
                        <p:nvPr/>
                      </p:nvSpPr>
                      <p:spPr>
                        <a:xfrm>
                          <a:off x="185" y="82"/>
                          <a:ext cx="91" cy="96"/>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428" name="直接连接符 50452"/>
                        <p:cNvSpPr/>
                        <p:nvPr/>
                      </p:nvSpPr>
                      <p:spPr>
                        <a:xfrm>
                          <a:off x="247" y="68"/>
                          <a:ext cx="120" cy="115"/>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429" name="直接连接符 50453"/>
                        <p:cNvSpPr/>
                        <p:nvPr/>
                      </p:nvSpPr>
                      <p:spPr>
                        <a:xfrm>
                          <a:off x="312" y="48"/>
                          <a:ext cx="77" cy="75"/>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430" name="直接连接符 50454"/>
                        <p:cNvSpPr/>
                        <p:nvPr/>
                      </p:nvSpPr>
                      <p:spPr>
                        <a:xfrm>
                          <a:off x="346" y="0"/>
                          <a:ext cx="50" cy="53"/>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49431" name="组合 50455"/>
                      <p:cNvGrpSpPr/>
                      <p:nvPr/>
                    </p:nvGrpSpPr>
                    <p:grpSpPr>
                      <a:xfrm>
                        <a:off x="55" y="13"/>
                        <a:ext cx="361" cy="124"/>
                        <a:chOff x="0" y="0"/>
                        <a:chExt cx="305" cy="160"/>
                      </a:xfrm>
                    </p:grpSpPr>
                    <p:sp>
                      <p:nvSpPr>
                        <p:cNvPr id="49432" name="直接连接符 50456"/>
                        <p:cNvSpPr/>
                        <p:nvPr/>
                      </p:nvSpPr>
                      <p:spPr>
                        <a:xfrm flipV="1">
                          <a:off x="0" y="4"/>
                          <a:ext cx="74" cy="75"/>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433" name="直接连接符 50457"/>
                        <p:cNvSpPr/>
                        <p:nvPr/>
                      </p:nvSpPr>
                      <p:spPr>
                        <a:xfrm flipV="1">
                          <a:off x="2" y="0"/>
                          <a:ext cx="156" cy="160"/>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434" name="直接连接符 50458"/>
                        <p:cNvSpPr/>
                        <p:nvPr/>
                      </p:nvSpPr>
                      <p:spPr>
                        <a:xfrm flipV="1">
                          <a:off x="105" y="4"/>
                          <a:ext cx="130" cy="128"/>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435" name="直接连接符 50459"/>
                        <p:cNvSpPr/>
                        <p:nvPr/>
                      </p:nvSpPr>
                      <p:spPr>
                        <a:xfrm flipV="1">
                          <a:off x="213" y="9"/>
                          <a:ext cx="92" cy="91"/>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sp>
                    <p:nvSpPr>
                      <p:cNvPr id="49436" name="任意多边形 50460"/>
                      <p:cNvSpPr/>
                      <p:nvPr/>
                    </p:nvSpPr>
                    <p:spPr>
                      <a:xfrm>
                        <a:off x="87" y="255"/>
                        <a:ext cx="393" cy="164"/>
                      </a:xfrm>
                      <a:custGeom>
                        <a:avLst/>
                        <a:gdLst/>
                        <a:ahLst/>
                        <a:cxnLst/>
                        <a:rect l="0" t="0" r="0" b="0"/>
                        <a:pathLst>
                          <a:path w="411" h="188">
                            <a:moveTo>
                              <a:pt x="411" y="188"/>
                            </a:moveTo>
                            <a:lnTo>
                              <a:pt x="411" y="0"/>
                            </a:lnTo>
                            <a:lnTo>
                              <a:pt x="321" y="0"/>
                            </a:lnTo>
                            <a:lnTo>
                              <a:pt x="321" y="52"/>
                            </a:lnTo>
                            <a:lnTo>
                              <a:pt x="41" y="106"/>
                            </a:lnTo>
                            <a:lnTo>
                              <a:pt x="41" y="68"/>
                            </a:lnTo>
                            <a:lnTo>
                              <a:pt x="1" y="68"/>
                            </a:lnTo>
                            <a:lnTo>
                              <a:pt x="0" y="188"/>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grpSp>
                    <p:nvGrpSpPr>
                      <p:cNvPr id="49437" name="组合 50461"/>
                      <p:cNvGrpSpPr/>
                      <p:nvPr/>
                    </p:nvGrpSpPr>
                    <p:grpSpPr>
                      <a:xfrm>
                        <a:off x="0" y="80"/>
                        <a:ext cx="460" cy="257"/>
                        <a:chOff x="0" y="0"/>
                        <a:chExt cx="461" cy="252"/>
                      </a:xfrm>
                    </p:grpSpPr>
                    <p:sp>
                      <p:nvSpPr>
                        <p:cNvPr id="49438" name="任意多边形 50462"/>
                        <p:cNvSpPr/>
                        <p:nvPr/>
                      </p:nvSpPr>
                      <p:spPr>
                        <a:xfrm>
                          <a:off x="103" y="0"/>
                          <a:ext cx="286" cy="252"/>
                        </a:xfrm>
                        <a:custGeom>
                          <a:avLst/>
                          <a:gdLst/>
                          <a:ahLst/>
                          <a:cxnLst/>
                          <a:rect l="0" t="0" r="0" b="0"/>
                          <a:pathLst>
                            <a:path w="286" h="252">
                              <a:moveTo>
                                <a:pt x="0" y="69"/>
                              </a:moveTo>
                              <a:lnTo>
                                <a:pt x="38" y="252"/>
                              </a:lnTo>
                              <a:lnTo>
                                <a:pt x="286" y="201"/>
                              </a:lnTo>
                              <a:lnTo>
                                <a:pt x="240" y="0"/>
                              </a:lnTo>
                              <a:lnTo>
                                <a:pt x="0" y="69"/>
                              </a:lnTo>
                              <a:close/>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49439" name="直接连接符 50463"/>
                        <p:cNvSpPr/>
                        <p:nvPr/>
                      </p:nvSpPr>
                      <p:spPr>
                        <a:xfrm flipV="1">
                          <a:off x="0" y="67"/>
                          <a:ext cx="461" cy="127"/>
                        </a:xfrm>
                        <a:prstGeom prst="line">
                          <a:avLst/>
                        </a:prstGeom>
                        <a:ln w="9525" cap="flat" cmpd="sng">
                          <a:solidFill>
                            <a:schemeClr val="tx1"/>
                          </a:solidFill>
                          <a:prstDash val="lgDashDot"/>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49440" name="组合 50464"/>
                      <p:cNvGrpSpPr/>
                      <p:nvPr/>
                    </p:nvGrpSpPr>
                    <p:grpSpPr>
                      <a:xfrm>
                        <a:off x="48" y="0"/>
                        <a:ext cx="378" cy="425"/>
                        <a:chOff x="0" y="0"/>
                        <a:chExt cx="378" cy="425"/>
                      </a:xfrm>
                    </p:grpSpPr>
                    <p:sp>
                      <p:nvSpPr>
                        <p:cNvPr id="49441" name="直接连接符 50465"/>
                        <p:cNvSpPr/>
                        <p:nvPr/>
                      </p:nvSpPr>
                      <p:spPr>
                        <a:xfrm flipV="1">
                          <a:off x="372" y="0"/>
                          <a:ext cx="0" cy="249"/>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442" name="直接连接符 50466"/>
                        <p:cNvSpPr/>
                        <p:nvPr/>
                      </p:nvSpPr>
                      <p:spPr>
                        <a:xfrm flipH="1">
                          <a:off x="0" y="6"/>
                          <a:ext cx="378" cy="0"/>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443" name="直接连接符 50467"/>
                        <p:cNvSpPr/>
                        <p:nvPr/>
                      </p:nvSpPr>
                      <p:spPr>
                        <a:xfrm>
                          <a:off x="9" y="2"/>
                          <a:ext cx="0" cy="423"/>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grpSp>
              <p:grpSp>
                <p:nvGrpSpPr>
                  <p:cNvPr id="49444" name="组合 50468"/>
                  <p:cNvGrpSpPr/>
                  <p:nvPr/>
                </p:nvGrpSpPr>
                <p:grpSpPr>
                  <a:xfrm>
                    <a:off x="422" y="412"/>
                    <a:ext cx="8" cy="599"/>
                    <a:chOff x="0" y="0"/>
                    <a:chExt cx="8" cy="599"/>
                  </a:xfrm>
                </p:grpSpPr>
                <p:sp>
                  <p:nvSpPr>
                    <p:cNvPr id="49445" name="直接连接符 50469"/>
                    <p:cNvSpPr/>
                    <p:nvPr/>
                  </p:nvSpPr>
                  <p:spPr>
                    <a:xfrm>
                      <a:off x="0" y="0"/>
                      <a:ext cx="0" cy="72"/>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446" name="直接连接符 50470"/>
                    <p:cNvSpPr/>
                    <p:nvPr/>
                  </p:nvSpPr>
                  <p:spPr>
                    <a:xfrm>
                      <a:off x="8" y="527"/>
                      <a:ext cx="0" cy="72"/>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grpSp>
        </p:grpSp>
        <p:grpSp>
          <p:nvGrpSpPr>
            <p:cNvPr id="49447" name="组合 50471"/>
            <p:cNvGrpSpPr/>
            <p:nvPr/>
          </p:nvGrpSpPr>
          <p:grpSpPr>
            <a:xfrm>
              <a:off x="3938" y="112"/>
              <a:ext cx="586" cy="2586"/>
              <a:chOff x="0" y="0"/>
              <a:chExt cx="586" cy="2586"/>
            </a:xfrm>
          </p:grpSpPr>
          <p:grpSp>
            <p:nvGrpSpPr>
              <p:cNvPr id="49448" name="组合 50472"/>
              <p:cNvGrpSpPr/>
              <p:nvPr/>
            </p:nvGrpSpPr>
            <p:grpSpPr>
              <a:xfrm>
                <a:off x="0" y="0"/>
                <a:ext cx="586" cy="2586"/>
                <a:chOff x="0" y="0"/>
                <a:chExt cx="586" cy="2586"/>
              </a:xfrm>
            </p:grpSpPr>
            <p:grpSp>
              <p:nvGrpSpPr>
                <p:cNvPr id="49449" name="组合 50473"/>
                <p:cNvGrpSpPr/>
                <p:nvPr/>
              </p:nvGrpSpPr>
              <p:grpSpPr>
                <a:xfrm>
                  <a:off x="0" y="0"/>
                  <a:ext cx="586" cy="2586"/>
                  <a:chOff x="0" y="0"/>
                  <a:chExt cx="586" cy="2586"/>
                </a:xfrm>
              </p:grpSpPr>
              <p:sp>
                <p:nvSpPr>
                  <p:cNvPr id="49450" name="任意多边形 50474"/>
                  <p:cNvSpPr/>
                  <p:nvPr/>
                </p:nvSpPr>
                <p:spPr>
                  <a:xfrm>
                    <a:off x="1" y="1524"/>
                    <a:ext cx="581" cy="1062"/>
                  </a:xfrm>
                  <a:custGeom>
                    <a:avLst/>
                    <a:gdLst/>
                    <a:ahLst/>
                    <a:cxnLst/>
                    <a:rect l="0" t="0" r="0" b="0"/>
                    <a:pathLst>
                      <a:path w="736" h="1357">
                        <a:moveTo>
                          <a:pt x="246" y="1357"/>
                        </a:moveTo>
                        <a:lnTo>
                          <a:pt x="426" y="1357"/>
                        </a:lnTo>
                        <a:lnTo>
                          <a:pt x="467" y="1299"/>
                        </a:lnTo>
                        <a:lnTo>
                          <a:pt x="467" y="647"/>
                        </a:lnTo>
                        <a:lnTo>
                          <a:pt x="560" y="506"/>
                        </a:lnTo>
                        <a:lnTo>
                          <a:pt x="595" y="439"/>
                        </a:lnTo>
                        <a:lnTo>
                          <a:pt x="598" y="397"/>
                        </a:lnTo>
                        <a:lnTo>
                          <a:pt x="598" y="250"/>
                        </a:lnTo>
                        <a:lnTo>
                          <a:pt x="736" y="115"/>
                        </a:lnTo>
                        <a:lnTo>
                          <a:pt x="736" y="0"/>
                        </a:lnTo>
                        <a:lnTo>
                          <a:pt x="672" y="0"/>
                        </a:lnTo>
                        <a:lnTo>
                          <a:pt x="672" y="55"/>
                        </a:lnTo>
                        <a:lnTo>
                          <a:pt x="630" y="55"/>
                        </a:lnTo>
                        <a:lnTo>
                          <a:pt x="630" y="0"/>
                        </a:lnTo>
                        <a:lnTo>
                          <a:pt x="586" y="0"/>
                        </a:lnTo>
                        <a:lnTo>
                          <a:pt x="586" y="55"/>
                        </a:lnTo>
                        <a:lnTo>
                          <a:pt x="544" y="55"/>
                        </a:lnTo>
                        <a:lnTo>
                          <a:pt x="544" y="0"/>
                        </a:lnTo>
                        <a:lnTo>
                          <a:pt x="493" y="0"/>
                        </a:lnTo>
                        <a:lnTo>
                          <a:pt x="493" y="55"/>
                        </a:lnTo>
                        <a:lnTo>
                          <a:pt x="448" y="55"/>
                        </a:lnTo>
                        <a:lnTo>
                          <a:pt x="448" y="0"/>
                        </a:lnTo>
                        <a:lnTo>
                          <a:pt x="365" y="0"/>
                        </a:lnTo>
                        <a:lnTo>
                          <a:pt x="365" y="359"/>
                        </a:lnTo>
                        <a:lnTo>
                          <a:pt x="346" y="400"/>
                        </a:lnTo>
                        <a:lnTo>
                          <a:pt x="323" y="426"/>
                        </a:lnTo>
                        <a:lnTo>
                          <a:pt x="291" y="445"/>
                        </a:lnTo>
                        <a:lnTo>
                          <a:pt x="61" y="445"/>
                        </a:lnTo>
                        <a:lnTo>
                          <a:pt x="0" y="496"/>
                        </a:lnTo>
                        <a:lnTo>
                          <a:pt x="0" y="605"/>
                        </a:lnTo>
                        <a:lnTo>
                          <a:pt x="246" y="605"/>
                        </a:lnTo>
                        <a:lnTo>
                          <a:pt x="246" y="1357"/>
                        </a:lnTo>
                        <a:close/>
                      </a:path>
                    </a:pathLst>
                  </a:custGeom>
                  <a:noFill/>
                  <a:ln w="28575" cap="flat" cmpd="sng">
                    <a:solidFill>
                      <a:srgbClr val="003300"/>
                    </a:solidFill>
                    <a:prstDash val="solid"/>
                    <a:round/>
                    <a:headEnd type="none" w="med" len="med"/>
                    <a:tailEnd type="none" w="med" len="med"/>
                  </a:ln>
                </p:spPr>
                <p:txBody>
                  <a:bodyPr/>
                  <a:lstStyle/>
                  <a:p>
                    <a:endParaRPr lang="zh-CN" altLang="en-US"/>
                  </a:p>
                </p:txBody>
              </p:sp>
              <p:sp>
                <p:nvSpPr>
                  <p:cNvPr id="49451" name="任意多边形 50475"/>
                  <p:cNvSpPr/>
                  <p:nvPr/>
                </p:nvSpPr>
                <p:spPr>
                  <a:xfrm flipV="1">
                    <a:off x="0" y="0"/>
                    <a:ext cx="581" cy="1062"/>
                  </a:xfrm>
                  <a:custGeom>
                    <a:avLst/>
                    <a:gdLst/>
                    <a:ahLst/>
                    <a:cxnLst/>
                    <a:rect l="0" t="0" r="0" b="0"/>
                    <a:pathLst>
                      <a:path w="736" h="1357">
                        <a:moveTo>
                          <a:pt x="246" y="1357"/>
                        </a:moveTo>
                        <a:lnTo>
                          <a:pt x="426" y="1357"/>
                        </a:lnTo>
                        <a:lnTo>
                          <a:pt x="467" y="1299"/>
                        </a:lnTo>
                        <a:lnTo>
                          <a:pt x="467" y="647"/>
                        </a:lnTo>
                        <a:lnTo>
                          <a:pt x="560" y="506"/>
                        </a:lnTo>
                        <a:lnTo>
                          <a:pt x="595" y="439"/>
                        </a:lnTo>
                        <a:lnTo>
                          <a:pt x="598" y="397"/>
                        </a:lnTo>
                        <a:lnTo>
                          <a:pt x="598" y="250"/>
                        </a:lnTo>
                        <a:lnTo>
                          <a:pt x="736" y="115"/>
                        </a:lnTo>
                        <a:lnTo>
                          <a:pt x="736" y="0"/>
                        </a:lnTo>
                        <a:lnTo>
                          <a:pt x="672" y="0"/>
                        </a:lnTo>
                        <a:lnTo>
                          <a:pt x="672" y="55"/>
                        </a:lnTo>
                        <a:lnTo>
                          <a:pt x="630" y="55"/>
                        </a:lnTo>
                        <a:lnTo>
                          <a:pt x="630" y="0"/>
                        </a:lnTo>
                        <a:lnTo>
                          <a:pt x="586" y="0"/>
                        </a:lnTo>
                        <a:lnTo>
                          <a:pt x="586" y="55"/>
                        </a:lnTo>
                        <a:lnTo>
                          <a:pt x="544" y="55"/>
                        </a:lnTo>
                        <a:lnTo>
                          <a:pt x="544" y="0"/>
                        </a:lnTo>
                        <a:lnTo>
                          <a:pt x="493" y="0"/>
                        </a:lnTo>
                        <a:lnTo>
                          <a:pt x="493" y="55"/>
                        </a:lnTo>
                        <a:lnTo>
                          <a:pt x="448" y="55"/>
                        </a:lnTo>
                        <a:lnTo>
                          <a:pt x="448" y="0"/>
                        </a:lnTo>
                        <a:lnTo>
                          <a:pt x="365" y="0"/>
                        </a:lnTo>
                        <a:lnTo>
                          <a:pt x="365" y="359"/>
                        </a:lnTo>
                        <a:lnTo>
                          <a:pt x="346" y="400"/>
                        </a:lnTo>
                        <a:lnTo>
                          <a:pt x="323" y="426"/>
                        </a:lnTo>
                        <a:lnTo>
                          <a:pt x="291" y="445"/>
                        </a:lnTo>
                        <a:lnTo>
                          <a:pt x="61" y="445"/>
                        </a:lnTo>
                        <a:lnTo>
                          <a:pt x="0" y="496"/>
                        </a:lnTo>
                        <a:lnTo>
                          <a:pt x="0" y="605"/>
                        </a:lnTo>
                        <a:lnTo>
                          <a:pt x="246" y="605"/>
                        </a:lnTo>
                        <a:lnTo>
                          <a:pt x="246" y="1357"/>
                        </a:lnTo>
                        <a:close/>
                      </a:path>
                    </a:pathLst>
                  </a:custGeom>
                  <a:noFill/>
                  <a:ln w="28575" cap="flat" cmpd="sng">
                    <a:solidFill>
                      <a:srgbClr val="003300"/>
                    </a:solidFill>
                    <a:prstDash val="solid"/>
                    <a:round/>
                    <a:headEnd type="none" w="med" len="med"/>
                    <a:tailEnd type="none" w="med" len="med"/>
                  </a:ln>
                </p:spPr>
                <p:txBody>
                  <a:bodyPr/>
                  <a:lstStyle/>
                  <a:p>
                    <a:endParaRPr lang="zh-CN" altLang="en-US"/>
                  </a:p>
                </p:txBody>
              </p:sp>
              <p:grpSp>
                <p:nvGrpSpPr>
                  <p:cNvPr id="49452" name="组合 50476"/>
                  <p:cNvGrpSpPr/>
                  <p:nvPr/>
                </p:nvGrpSpPr>
                <p:grpSpPr>
                  <a:xfrm>
                    <a:off x="13" y="4"/>
                    <a:ext cx="573" cy="2578"/>
                    <a:chOff x="0" y="0"/>
                    <a:chExt cx="726" cy="3293"/>
                  </a:xfrm>
                </p:grpSpPr>
                <p:grpSp>
                  <p:nvGrpSpPr>
                    <p:cNvPr id="49453" name="组合 50477"/>
                    <p:cNvGrpSpPr/>
                    <p:nvPr/>
                  </p:nvGrpSpPr>
                  <p:grpSpPr>
                    <a:xfrm>
                      <a:off x="0" y="1968"/>
                      <a:ext cx="726" cy="1325"/>
                      <a:chOff x="0" y="0"/>
                      <a:chExt cx="726" cy="1325"/>
                    </a:xfrm>
                  </p:grpSpPr>
                  <p:sp>
                    <p:nvSpPr>
                      <p:cNvPr id="49454" name="直接连接符 50478"/>
                      <p:cNvSpPr/>
                      <p:nvPr/>
                    </p:nvSpPr>
                    <p:spPr>
                      <a:xfrm flipV="1">
                        <a:off x="359" y="0"/>
                        <a:ext cx="86" cy="96"/>
                      </a:xfrm>
                      <a:prstGeom prst="line">
                        <a:avLst/>
                      </a:prstGeom>
                      <a:ln w="12700" cap="flat" cmpd="sng">
                        <a:solidFill>
                          <a:srgbClr val="0066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455" name="直接连接符 50479"/>
                      <p:cNvSpPr/>
                      <p:nvPr/>
                    </p:nvSpPr>
                    <p:spPr>
                      <a:xfrm flipV="1">
                        <a:off x="365" y="10"/>
                        <a:ext cx="177" cy="198"/>
                      </a:xfrm>
                      <a:prstGeom prst="line">
                        <a:avLst/>
                      </a:prstGeom>
                      <a:ln w="12700" cap="flat" cmpd="sng">
                        <a:solidFill>
                          <a:srgbClr val="0066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456" name="直接连接符 50480"/>
                      <p:cNvSpPr/>
                      <p:nvPr/>
                    </p:nvSpPr>
                    <p:spPr>
                      <a:xfrm flipV="1">
                        <a:off x="161" y="31"/>
                        <a:ext cx="484" cy="540"/>
                      </a:xfrm>
                      <a:prstGeom prst="line">
                        <a:avLst/>
                      </a:prstGeom>
                      <a:ln w="12700" cap="flat" cmpd="sng">
                        <a:solidFill>
                          <a:srgbClr val="0066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457" name="直接连接符 50481"/>
                      <p:cNvSpPr/>
                      <p:nvPr/>
                    </p:nvSpPr>
                    <p:spPr>
                      <a:xfrm flipV="1">
                        <a:off x="16" y="413"/>
                        <a:ext cx="154" cy="172"/>
                      </a:xfrm>
                      <a:prstGeom prst="line">
                        <a:avLst/>
                      </a:prstGeom>
                      <a:ln w="12700" cap="flat" cmpd="sng">
                        <a:solidFill>
                          <a:srgbClr val="0066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458" name="直接连接符 50482"/>
                      <p:cNvSpPr/>
                      <p:nvPr/>
                    </p:nvSpPr>
                    <p:spPr>
                      <a:xfrm flipV="1">
                        <a:off x="243" y="54"/>
                        <a:ext cx="483" cy="539"/>
                      </a:xfrm>
                      <a:prstGeom prst="line">
                        <a:avLst/>
                      </a:prstGeom>
                      <a:ln w="12700" cap="flat" cmpd="sng">
                        <a:solidFill>
                          <a:srgbClr val="0066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459" name="直接连接符 50483"/>
                      <p:cNvSpPr/>
                      <p:nvPr/>
                    </p:nvSpPr>
                    <p:spPr>
                      <a:xfrm flipV="1">
                        <a:off x="243" y="327"/>
                        <a:ext cx="347" cy="387"/>
                      </a:xfrm>
                      <a:prstGeom prst="line">
                        <a:avLst/>
                      </a:prstGeom>
                      <a:ln w="12700" cap="flat" cmpd="sng">
                        <a:solidFill>
                          <a:srgbClr val="0066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460" name="直接连接符 50484"/>
                      <p:cNvSpPr/>
                      <p:nvPr/>
                    </p:nvSpPr>
                    <p:spPr>
                      <a:xfrm flipV="1">
                        <a:off x="246" y="465"/>
                        <a:ext cx="312" cy="348"/>
                      </a:xfrm>
                      <a:prstGeom prst="line">
                        <a:avLst/>
                      </a:prstGeom>
                      <a:ln w="12700" cap="flat" cmpd="sng">
                        <a:solidFill>
                          <a:srgbClr val="0066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461" name="直接连接符 50485"/>
                      <p:cNvSpPr/>
                      <p:nvPr/>
                    </p:nvSpPr>
                    <p:spPr>
                      <a:xfrm flipV="1">
                        <a:off x="246" y="689"/>
                        <a:ext cx="203" cy="227"/>
                      </a:xfrm>
                      <a:prstGeom prst="line">
                        <a:avLst/>
                      </a:prstGeom>
                      <a:ln w="12700" cap="flat" cmpd="sng">
                        <a:solidFill>
                          <a:srgbClr val="0066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462" name="直接连接符 50486"/>
                      <p:cNvSpPr/>
                      <p:nvPr/>
                    </p:nvSpPr>
                    <p:spPr>
                      <a:xfrm flipV="1">
                        <a:off x="239" y="787"/>
                        <a:ext cx="214" cy="234"/>
                      </a:xfrm>
                      <a:prstGeom prst="line">
                        <a:avLst/>
                      </a:prstGeom>
                      <a:ln w="12700" cap="flat" cmpd="sng">
                        <a:solidFill>
                          <a:srgbClr val="0066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463" name="直接连接符 50487"/>
                      <p:cNvSpPr/>
                      <p:nvPr/>
                    </p:nvSpPr>
                    <p:spPr>
                      <a:xfrm flipV="1">
                        <a:off x="247" y="884"/>
                        <a:ext cx="211" cy="236"/>
                      </a:xfrm>
                      <a:prstGeom prst="line">
                        <a:avLst/>
                      </a:prstGeom>
                      <a:ln w="12700" cap="flat" cmpd="sng">
                        <a:solidFill>
                          <a:srgbClr val="0066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464" name="直接连接符 50488"/>
                      <p:cNvSpPr/>
                      <p:nvPr/>
                    </p:nvSpPr>
                    <p:spPr>
                      <a:xfrm flipV="1">
                        <a:off x="252" y="1098"/>
                        <a:ext cx="203" cy="227"/>
                      </a:xfrm>
                      <a:prstGeom prst="line">
                        <a:avLst/>
                      </a:prstGeom>
                      <a:ln w="12700" cap="flat" cmpd="sng">
                        <a:solidFill>
                          <a:srgbClr val="0066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465" name="直接连接符 50489"/>
                      <p:cNvSpPr/>
                      <p:nvPr/>
                    </p:nvSpPr>
                    <p:spPr>
                      <a:xfrm flipV="1">
                        <a:off x="240" y="991"/>
                        <a:ext cx="217" cy="242"/>
                      </a:xfrm>
                      <a:prstGeom prst="line">
                        <a:avLst/>
                      </a:prstGeom>
                      <a:ln w="12700" cap="flat" cmpd="sng">
                        <a:solidFill>
                          <a:srgbClr val="0066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466" name="直接连接符 50490"/>
                      <p:cNvSpPr/>
                      <p:nvPr/>
                    </p:nvSpPr>
                    <p:spPr>
                      <a:xfrm flipV="1">
                        <a:off x="365" y="1197"/>
                        <a:ext cx="92" cy="125"/>
                      </a:xfrm>
                      <a:prstGeom prst="line">
                        <a:avLst/>
                      </a:prstGeom>
                      <a:ln w="12700" cap="flat" cmpd="sng">
                        <a:solidFill>
                          <a:srgbClr val="0066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467" name="直接连接符 50491"/>
                      <p:cNvSpPr/>
                      <p:nvPr/>
                    </p:nvSpPr>
                    <p:spPr>
                      <a:xfrm flipV="1">
                        <a:off x="0" y="426"/>
                        <a:ext cx="71" cy="79"/>
                      </a:xfrm>
                      <a:prstGeom prst="line">
                        <a:avLst/>
                      </a:prstGeom>
                      <a:ln w="12700" cap="flat" cmpd="sng">
                        <a:solidFill>
                          <a:srgbClr val="0066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49468" name="组合 50492"/>
                    <p:cNvGrpSpPr/>
                    <p:nvPr/>
                  </p:nvGrpSpPr>
                  <p:grpSpPr>
                    <a:xfrm>
                      <a:off x="9" y="0"/>
                      <a:ext cx="716" cy="1364"/>
                      <a:chOff x="0" y="0"/>
                      <a:chExt cx="716" cy="1364"/>
                    </a:xfrm>
                  </p:grpSpPr>
                  <p:sp>
                    <p:nvSpPr>
                      <p:cNvPr id="49469" name="直接连接符 50493"/>
                      <p:cNvSpPr/>
                      <p:nvPr/>
                    </p:nvSpPr>
                    <p:spPr>
                      <a:xfrm flipH="1">
                        <a:off x="343" y="938"/>
                        <a:ext cx="229" cy="256"/>
                      </a:xfrm>
                      <a:prstGeom prst="line">
                        <a:avLst/>
                      </a:prstGeom>
                      <a:ln w="12700" cap="flat" cmpd="sng">
                        <a:solidFill>
                          <a:srgbClr val="0066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470" name="直接连接符 50494"/>
                      <p:cNvSpPr/>
                      <p:nvPr/>
                    </p:nvSpPr>
                    <p:spPr>
                      <a:xfrm flipH="1">
                        <a:off x="354" y="855"/>
                        <a:ext cx="187" cy="209"/>
                      </a:xfrm>
                      <a:prstGeom prst="line">
                        <a:avLst/>
                      </a:prstGeom>
                      <a:ln w="12700" cap="flat" cmpd="sng">
                        <a:solidFill>
                          <a:srgbClr val="0066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471" name="直接连接符 50495"/>
                      <p:cNvSpPr/>
                      <p:nvPr/>
                    </p:nvSpPr>
                    <p:spPr>
                      <a:xfrm flipH="1">
                        <a:off x="342" y="787"/>
                        <a:ext cx="153" cy="171"/>
                      </a:xfrm>
                      <a:prstGeom prst="line">
                        <a:avLst/>
                      </a:prstGeom>
                      <a:ln w="12700" cap="flat" cmpd="sng">
                        <a:solidFill>
                          <a:srgbClr val="0066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472" name="直接连接符 50496"/>
                      <p:cNvSpPr/>
                      <p:nvPr/>
                    </p:nvSpPr>
                    <p:spPr>
                      <a:xfrm flipH="1">
                        <a:off x="0" y="747"/>
                        <a:ext cx="122" cy="136"/>
                      </a:xfrm>
                      <a:prstGeom prst="line">
                        <a:avLst/>
                      </a:prstGeom>
                      <a:ln w="12700" cap="flat" cmpd="sng">
                        <a:solidFill>
                          <a:srgbClr val="0066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473" name="直接连接符 50497"/>
                      <p:cNvSpPr/>
                      <p:nvPr/>
                    </p:nvSpPr>
                    <p:spPr>
                      <a:xfrm flipH="1">
                        <a:off x="281" y="719"/>
                        <a:ext cx="173" cy="193"/>
                      </a:xfrm>
                      <a:prstGeom prst="line">
                        <a:avLst/>
                      </a:prstGeom>
                      <a:ln w="12700" cap="flat" cmpd="sng">
                        <a:solidFill>
                          <a:srgbClr val="0066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474" name="直接连接符 50498"/>
                      <p:cNvSpPr/>
                      <p:nvPr/>
                    </p:nvSpPr>
                    <p:spPr>
                      <a:xfrm flipH="1">
                        <a:off x="181" y="608"/>
                        <a:ext cx="264" cy="294"/>
                      </a:xfrm>
                      <a:prstGeom prst="line">
                        <a:avLst/>
                      </a:prstGeom>
                      <a:ln w="12700" cap="flat" cmpd="sng">
                        <a:solidFill>
                          <a:srgbClr val="0066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475" name="直接连接符 50499"/>
                      <p:cNvSpPr/>
                      <p:nvPr/>
                    </p:nvSpPr>
                    <p:spPr>
                      <a:xfrm flipH="1">
                        <a:off x="86" y="509"/>
                        <a:ext cx="356" cy="397"/>
                      </a:xfrm>
                      <a:prstGeom prst="line">
                        <a:avLst/>
                      </a:prstGeom>
                      <a:ln w="12700" cap="flat" cmpd="sng">
                        <a:solidFill>
                          <a:srgbClr val="0066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476" name="直接连接符 50500"/>
                      <p:cNvSpPr/>
                      <p:nvPr/>
                    </p:nvSpPr>
                    <p:spPr>
                      <a:xfrm flipH="1">
                        <a:off x="239" y="406"/>
                        <a:ext cx="203" cy="227"/>
                      </a:xfrm>
                      <a:prstGeom prst="line">
                        <a:avLst/>
                      </a:prstGeom>
                      <a:ln w="12700" cap="flat" cmpd="sng">
                        <a:solidFill>
                          <a:srgbClr val="0066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477" name="直接连接符 50501"/>
                      <p:cNvSpPr/>
                      <p:nvPr/>
                    </p:nvSpPr>
                    <p:spPr>
                      <a:xfrm flipH="1">
                        <a:off x="235" y="301"/>
                        <a:ext cx="214" cy="234"/>
                      </a:xfrm>
                      <a:prstGeom prst="line">
                        <a:avLst/>
                      </a:prstGeom>
                      <a:ln w="12700" cap="flat" cmpd="sng">
                        <a:solidFill>
                          <a:srgbClr val="0066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478" name="直接连接符 50502"/>
                      <p:cNvSpPr/>
                      <p:nvPr/>
                    </p:nvSpPr>
                    <p:spPr>
                      <a:xfrm flipH="1">
                        <a:off x="230" y="202"/>
                        <a:ext cx="211" cy="236"/>
                      </a:xfrm>
                      <a:prstGeom prst="line">
                        <a:avLst/>
                      </a:prstGeom>
                      <a:ln w="12700" cap="flat" cmpd="sng">
                        <a:solidFill>
                          <a:srgbClr val="0066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479" name="直接连接符 50503"/>
                      <p:cNvSpPr/>
                      <p:nvPr/>
                    </p:nvSpPr>
                    <p:spPr>
                      <a:xfrm flipH="1">
                        <a:off x="233" y="18"/>
                        <a:ext cx="184" cy="206"/>
                      </a:xfrm>
                      <a:prstGeom prst="line">
                        <a:avLst/>
                      </a:prstGeom>
                      <a:ln w="12700" cap="flat" cmpd="sng">
                        <a:solidFill>
                          <a:srgbClr val="0066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480" name="直接连接符 50504"/>
                      <p:cNvSpPr/>
                      <p:nvPr/>
                    </p:nvSpPr>
                    <p:spPr>
                      <a:xfrm flipH="1">
                        <a:off x="231" y="89"/>
                        <a:ext cx="217" cy="242"/>
                      </a:xfrm>
                      <a:prstGeom prst="line">
                        <a:avLst/>
                      </a:prstGeom>
                      <a:ln w="12700" cap="flat" cmpd="sng">
                        <a:solidFill>
                          <a:srgbClr val="0066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481" name="直接连接符 50505"/>
                      <p:cNvSpPr/>
                      <p:nvPr/>
                    </p:nvSpPr>
                    <p:spPr>
                      <a:xfrm flipH="1">
                        <a:off x="231" y="0"/>
                        <a:ext cx="92" cy="125"/>
                      </a:xfrm>
                      <a:prstGeom prst="line">
                        <a:avLst/>
                      </a:prstGeom>
                      <a:ln w="12700" cap="flat" cmpd="sng">
                        <a:solidFill>
                          <a:srgbClr val="0066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482" name="直接连接符 50506"/>
                      <p:cNvSpPr/>
                      <p:nvPr/>
                    </p:nvSpPr>
                    <p:spPr>
                      <a:xfrm flipH="1">
                        <a:off x="345" y="1041"/>
                        <a:ext cx="231" cy="257"/>
                      </a:xfrm>
                      <a:prstGeom prst="line">
                        <a:avLst/>
                      </a:prstGeom>
                      <a:ln w="12700" cap="flat" cmpd="sng">
                        <a:solidFill>
                          <a:srgbClr val="0066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483" name="直接连接符 50507"/>
                      <p:cNvSpPr/>
                      <p:nvPr/>
                    </p:nvSpPr>
                    <p:spPr>
                      <a:xfrm flipH="1">
                        <a:off x="385" y="1127"/>
                        <a:ext cx="209" cy="234"/>
                      </a:xfrm>
                      <a:prstGeom prst="line">
                        <a:avLst/>
                      </a:prstGeom>
                      <a:ln w="12700" cap="flat" cmpd="sng">
                        <a:solidFill>
                          <a:srgbClr val="0066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484" name="直接连接符 50508"/>
                      <p:cNvSpPr/>
                      <p:nvPr/>
                    </p:nvSpPr>
                    <p:spPr>
                      <a:xfrm flipH="1">
                        <a:off x="490" y="1181"/>
                        <a:ext cx="155" cy="173"/>
                      </a:xfrm>
                      <a:prstGeom prst="line">
                        <a:avLst/>
                      </a:prstGeom>
                      <a:ln w="12700" cap="flat" cmpd="sng">
                        <a:solidFill>
                          <a:srgbClr val="0066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485" name="直接连接符 50509"/>
                      <p:cNvSpPr/>
                      <p:nvPr/>
                    </p:nvSpPr>
                    <p:spPr>
                      <a:xfrm flipH="1">
                        <a:off x="573" y="1226"/>
                        <a:ext cx="115" cy="128"/>
                      </a:xfrm>
                      <a:prstGeom prst="line">
                        <a:avLst/>
                      </a:prstGeom>
                      <a:ln w="12700" cap="flat" cmpd="sng">
                        <a:solidFill>
                          <a:srgbClr val="0066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486" name="直接连接符 50510"/>
                      <p:cNvSpPr/>
                      <p:nvPr/>
                    </p:nvSpPr>
                    <p:spPr>
                      <a:xfrm flipH="1">
                        <a:off x="649" y="1289"/>
                        <a:ext cx="67" cy="75"/>
                      </a:xfrm>
                      <a:prstGeom prst="line">
                        <a:avLst/>
                      </a:prstGeom>
                      <a:ln w="12700" cap="flat" cmpd="sng">
                        <a:solidFill>
                          <a:srgbClr val="0066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grpSp>
            <p:grpSp>
              <p:nvGrpSpPr>
                <p:cNvPr id="49487" name="组合 50511"/>
                <p:cNvGrpSpPr/>
                <p:nvPr/>
              </p:nvGrpSpPr>
              <p:grpSpPr>
                <a:xfrm>
                  <a:off x="284" y="1036"/>
                  <a:ext cx="290" cy="511"/>
                  <a:chOff x="0" y="0"/>
                  <a:chExt cx="290" cy="511"/>
                </a:xfrm>
              </p:grpSpPr>
              <p:sp>
                <p:nvSpPr>
                  <p:cNvPr id="49488" name="直接连接符 50512"/>
                  <p:cNvSpPr/>
                  <p:nvPr/>
                </p:nvSpPr>
                <p:spPr>
                  <a:xfrm flipV="1">
                    <a:off x="1" y="2"/>
                    <a:ext cx="57" cy="0"/>
                  </a:xfrm>
                  <a:prstGeom prst="line">
                    <a:avLst/>
                  </a:prstGeom>
                  <a:ln w="28575" cap="flat" cmpd="sng">
                    <a:solidFill>
                      <a:srgbClr val="0033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489" name="直接连接符 50513"/>
                  <p:cNvSpPr/>
                  <p:nvPr/>
                </p:nvSpPr>
                <p:spPr>
                  <a:xfrm flipV="1">
                    <a:off x="0" y="511"/>
                    <a:ext cx="57" cy="0"/>
                  </a:xfrm>
                  <a:prstGeom prst="line">
                    <a:avLst/>
                  </a:prstGeom>
                  <a:ln w="28575" cap="flat" cmpd="sng">
                    <a:solidFill>
                      <a:srgbClr val="0033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490" name="直接连接符 50514"/>
                  <p:cNvSpPr/>
                  <p:nvPr/>
                </p:nvSpPr>
                <p:spPr>
                  <a:xfrm flipV="1">
                    <a:off x="93" y="1"/>
                    <a:ext cx="48" cy="0"/>
                  </a:xfrm>
                  <a:prstGeom prst="line">
                    <a:avLst/>
                  </a:prstGeom>
                  <a:ln w="28575" cap="flat" cmpd="sng">
                    <a:solidFill>
                      <a:srgbClr val="0033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491" name="直接连接符 50515"/>
                  <p:cNvSpPr/>
                  <p:nvPr/>
                </p:nvSpPr>
                <p:spPr>
                  <a:xfrm flipV="1">
                    <a:off x="167" y="0"/>
                    <a:ext cx="48" cy="0"/>
                  </a:xfrm>
                  <a:prstGeom prst="line">
                    <a:avLst/>
                  </a:prstGeom>
                  <a:ln w="28575" cap="flat" cmpd="sng">
                    <a:solidFill>
                      <a:srgbClr val="0033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492" name="直接连接符 50516"/>
                  <p:cNvSpPr/>
                  <p:nvPr/>
                </p:nvSpPr>
                <p:spPr>
                  <a:xfrm flipV="1">
                    <a:off x="239" y="0"/>
                    <a:ext cx="48" cy="0"/>
                  </a:xfrm>
                  <a:prstGeom prst="line">
                    <a:avLst/>
                  </a:prstGeom>
                  <a:ln w="28575" cap="flat" cmpd="sng">
                    <a:solidFill>
                      <a:srgbClr val="0033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493" name="直接连接符 50517"/>
                  <p:cNvSpPr/>
                  <p:nvPr/>
                </p:nvSpPr>
                <p:spPr>
                  <a:xfrm flipV="1">
                    <a:off x="95" y="510"/>
                    <a:ext cx="48" cy="0"/>
                  </a:xfrm>
                  <a:prstGeom prst="line">
                    <a:avLst/>
                  </a:prstGeom>
                  <a:ln w="28575" cap="flat" cmpd="sng">
                    <a:solidFill>
                      <a:srgbClr val="0033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494" name="直接连接符 50518"/>
                  <p:cNvSpPr/>
                  <p:nvPr/>
                </p:nvSpPr>
                <p:spPr>
                  <a:xfrm flipV="1">
                    <a:off x="164" y="510"/>
                    <a:ext cx="48" cy="0"/>
                  </a:xfrm>
                  <a:prstGeom prst="line">
                    <a:avLst/>
                  </a:prstGeom>
                  <a:ln w="28575" cap="flat" cmpd="sng">
                    <a:solidFill>
                      <a:srgbClr val="0033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495" name="直接连接符 50519"/>
                  <p:cNvSpPr/>
                  <p:nvPr/>
                </p:nvSpPr>
                <p:spPr>
                  <a:xfrm flipV="1">
                    <a:off x="242" y="510"/>
                    <a:ext cx="48" cy="0"/>
                  </a:xfrm>
                  <a:prstGeom prst="line">
                    <a:avLst/>
                  </a:prstGeom>
                  <a:ln w="28575" cap="flat" cmpd="sng">
                    <a:solidFill>
                      <a:srgbClr val="0033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grpSp>
            <p:nvGrpSpPr>
              <p:cNvPr id="49496" name="组合 50520"/>
              <p:cNvGrpSpPr/>
              <p:nvPr/>
            </p:nvGrpSpPr>
            <p:grpSpPr>
              <a:xfrm>
                <a:off x="40" y="711"/>
                <a:ext cx="1" cy="1161"/>
                <a:chOff x="0" y="0"/>
                <a:chExt cx="1" cy="1161"/>
              </a:xfrm>
            </p:grpSpPr>
            <p:sp>
              <p:nvSpPr>
                <p:cNvPr id="49497" name="直接连接符 50521"/>
                <p:cNvSpPr/>
                <p:nvPr/>
              </p:nvSpPr>
              <p:spPr>
                <a:xfrm>
                  <a:off x="0" y="0"/>
                  <a:ext cx="0" cy="352"/>
                </a:xfrm>
                <a:prstGeom prst="line">
                  <a:avLst/>
                </a:prstGeom>
                <a:ln w="28575" cap="flat" cmpd="sng">
                  <a:solidFill>
                    <a:srgbClr val="0033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498" name="直接连接符 50522"/>
                <p:cNvSpPr/>
                <p:nvPr/>
              </p:nvSpPr>
              <p:spPr>
                <a:xfrm>
                  <a:off x="1" y="809"/>
                  <a:ext cx="0" cy="352"/>
                </a:xfrm>
                <a:prstGeom prst="line">
                  <a:avLst/>
                </a:prstGeom>
                <a:ln w="28575" cap="flat" cmpd="sng">
                  <a:solidFill>
                    <a:srgbClr val="0033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grpSp>
      <p:grpSp>
        <p:nvGrpSpPr>
          <p:cNvPr id="50524" name="组合 50523"/>
          <p:cNvGrpSpPr/>
          <p:nvPr/>
        </p:nvGrpSpPr>
        <p:grpSpPr>
          <a:xfrm>
            <a:off x="939800" y="3622675"/>
            <a:ext cx="241300" cy="63500"/>
            <a:chOff x="0" y="0"/>
            <a:chExt cx="152" cy="40"/>
          </a:xfrm>
        </p:grpSpPr>
        <p:sp>
          <p:nvSpPr>
            <p:cNvPr id="49500" name="椭圆 50524"/>
            <p:cNvSpPr/>
            <p:nvPr/>
          </p:nvSpPr>
          <p:spPr>
            <a:xfrm>
              <a:off x="111" y="0"/>
              <a:ext cx="41" cy="38"/>
            </a:xfrm>
            <a:prstGeom prst="ellipse">
              <a:avLst/>
            </a:prstGeom>
            <a:solidFill>
              <a:srgbClr val="FF0000"/>
            </a:solidFill>
            <a:ln w="28575" cap="flat" cmpd="sng">
              <a:solidFill>
                <a:srgbClr val="FF0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501" name="椭圆 50525"/>
            <p:cNvSpPr/>
            <p:nvPr/>
          </p:nvSpPr>
          <p:spPr>
            <a:xfrm>
              <a:off x="0" y="0"/>
              <a:ext cx="43" cy="40"/>
            </a:xfrm>
            <a:prstGeom prst="ellipse">
              <a:avLst/>
            </a:prstGeom>
            <a:solidFill>
              <a:srgbClr val="FF0000"/>
            </a:solidFill>
            <a:ln w="28575" cap="flat" cmpd="sng">
              <a:solidFill>
                <a:srgbClr val="FF0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50527" name="组合 50526"/>
          <p:cNvGrpSpPr/>
          <p:nvPr/>
        </p:nvGrpSpPr>
        <p:grpSpPr>
          <a:xfrm>
            <a:off x="363538" y="1112838"/>
            <a:ext cx="8723312" cy="5124450"/>
            <a:chOff x="0" y="0"/>
            <a:chExt cx="5495" cy="3228"/>
          </a:xfrm>
        </p:grpSpPr>
        <p:sp>
          <p:nvSpPr>
            <p:cNvPr id="49503" name="矩形 50527"/>
            <p:cNvSpPr/>
            <p:nvPr/>
          </p:nvSpPr>
          <p:spPr>
            <a:xfrm>
              <a:off x="0" y="0"/>
              <a:ext cx="5495" cy="3228"/>
            </a:xfrm>
            <a:prstGeom prst="rect">
              <a:avLst/>
            </a:prstGeom>
            <a:solidFill>
              <a:schemeClr val="bg1"/>
            </a:solidFill>
            <a:ln w="9525">
              <a:noFill/>
            </a:ln>
          </p:spPr>
          <p:txBody>
            <a:bodyPr anchor="t"/>
            <a:lstStyle/>
            <a:p>
              <a:endParaRPr lang="zh-CN" altLang="en-US">
                <a:latin typeface="Times New Roman" panose="02020603050405020304" pitchFamily="2" charset="0"/>
                <a:ea typeface="宋体" panose="02010600030101010101" pitchFamily="2" charset="-122"/>
              </a:endParaRPr>
            </a:p>
          </p:txBody>
        </p:sp>
        <p:grpSp>
          <p:nvGrpSpPr>
            <p:cNvPr id="49504" name="组合 50528"/>
            <p:cNvGrpSpPr/>
            <p:nvPr/>
          </p:nvGrpSpPr>
          <p:grpSpPr>
            <a:xfrm>
              <a:off x="330" y="184"/>
              <a:ext cx="5138" cy="2918"/>
              <a:chOff x="0" y="0"/>
              <a:chExt cx="5138" cy="2918"/>
            </a:xfrm>
          </p:grpSpPr>
          <p:grpSp>
            <p:nvGrpSpPr>
              <p:cNvPr id="49505" name="组合 50529"/>
              <p:cNvGrpSpPr/>
              <p:nvPr/>
            </p:nvGrpSpPr>
            <p:grpSpPr>
              <a:xfrm>
                <a:off x="0" y="1364"/>
                <a:ext cx="1734" cy="1554"/>
                <a:chOff x="0" y="0"/>
                <a:chExt cx="1734" cy="1554"/>
              </a:xfrm>
            </p:grpSpPr>
            <p:sp>
              <p:nvSpPr>
                <p:cNvPr id="49506" name="直接连接符 50530"/>
                <p:cNvSpPr/>
                <p:nvPr/>
              </p:nvSpPr>
              <p:spPr>
                <a:xfrm flipH="1" flipV="1">
                  <a:off x="0" y="25"/>
                  <a:ext cx="1734" cy="608"/>
                </a:xfrm>
                <a:prstGeom prst="line">
                  <a:avLst/>
                </a:prstGeom>
                <a:ln w="12700" cap="flat" cmpd="sng">
                  <a:solidFill>
                    <a:srgbClr val="800000"/>
                  </a:solidFill>
                  <a:prstDash val="lgDashDot"/>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507" name="直接连接符 50531"/>
                <p:cNvSpPr/>
                <p:nvPr/>
              </p:nvSpPr>
              <p:spPr>
                <a:xfrm>
                  <a:off x="52" y="0"/>
                  <a:ext cx="0" cy="1554"/>
                </a:xfrm>
                <a:prstGeom prst="line">
                  <a:avLst/>
                </a:prstGeom>
                <a:ln w="12700" cap="flat" cmpd="sng">
                  <a:solidFill>
                    <a:srgbClr val="800000"/>
                  </a:solidFill>
                  <a:prstDash val="lgDashDot"/>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508" name="任意多边形 50532"/>
                <p:cNvSpPr/>
                <p:nvPr/>
              </p:nvSpPr>
              <p:spPr>
                <a:xfrm>
                  <a:off x="685" y="666"/>
                  <a:ext cx="960" cy="708"/>
                </a:xfrm>
                <a:custGeom>
                  <a:avLst/>
                  <a:gdLst/>
                  <a:ahLst/>
                  <a:cxnLst/>
                  <a:rect l="0" t="0" r="0" b="0"/>
                  <a:pathLst>
                    <a:path w="1116" h="708">
                      <a:moveTo>
                        <a:pt x="1116" y="0"/>
                      </a:moveTo>
                      <a:lnTo>
                        <a:pt x="972" y="372"/>
                      </a:lnTo>
                      <a:lnTo>
                        <a:pt x="0" y="372"/>
                      </a:lnTo>
                      <a:lnTo>
                        <a:pt x="0" y="708"/>
                      </a:lnTo>
                    </a:path>
                  </a:pathLst>
                </a:custGeom>
                <a:solidFill>
                  <a:schemeClr val="bg1"/>
                </a:solidFill>
                <a:ln w="28575" cap="flat" cmpd="sng">
                  <a:solidFill>
                    <a:srgbClr val="800000"/>
                  </a:solidFill>
                  <a:prstDash val="solid"/>
                  <a:round/>
                  <a:headEnd type="none" w="med" len="med"/>
                  <a:tailEnd type="none" w="med" len="med"/>
                </a:ln>
              </p:spPr>
              <p:txBody>
                <a:bodyPr/>
                <a:lstStyle/>
                <a:p>
                  <a:endParaRPr lang="zh-CN" altLang="en-US"/>
                </a:p>
              </p:txBody>
            </p:sp>
            <p:sp>
              <p:nvSpPr>
                <p:cNvPr id="49509" name="直接连接符 50533"/>
                <p:cNvSpPr/>
                <p:nvPr/>
              </p:nvSpPr>
              <p:spPr>
                <a:xfrm flipH="1" flipV="1">
                  <a:off x="1202" y="476"/>
                  <a:ext cx="455" cy="186"/>
                </a:xfrm>
                <a:prstGeom prst="line">
                  <a:avLst/>
                </a:prstGeom>
                <a:ln w="28575" cap="flat" cmpd="sng">
                  <a:solidFill>
                    <a:srgbClr val="800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510" name="直接连接符 50534"/>
                <p:cNvSpPr/>
                <p:nvPr/>
              </p:nvSpPr>
              <p:spPr>
                <a:xfrm flipH="1">
                  <a:off x="49" y="479"/>
                  <a:ext cx="1164" cy="0"/>
                </a:xfrm>
                <a:prstGeom prst="line">
                  <a:avLst/>
                </a:prstGeom>
                <a:ln w="28575" cap="flat" cmpd="sng">
                  <a:solidFill>
                    <a:srgbClr val="800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511" name="直接连接符 50535"/>
                <p:cNvSpPr/>
                <p:nvPr/>
              </p:nvSpPr>
              <p:spPr>
                <a:xfrm flipH="1">
                  <a:off x="48" y="666"/>
                  <a:ext cx="1594" cy="3"/>
                </a:xfrm>
                <a:prstGeom prst="line">
                  <a:avLst/>
                </a:prstGeom>
                <a:ln w="28575" cap="flat" cmpd="sng">
                  <a:solidFill>
                    <a:srgbClr val="800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512" name="直接连接符 50536"/>
                <p:cNvSpPr/>
                <p:nvPr/>
              </p:nvSpPr>
              <p:spPr>
                <a:xfrm flipH="1" flipV="1">
                  <a:off x="49" y="1038"/>
                  <a:ext cx="632" cy="0"/>
                </a:xfrm>
                <a:prstGeom prst="line">
                  <a:avLst/>
                </a:prstGeom>
                <a:ln w="28575" cap="flat" cmpd="sng">
                  <a:solidFill>
                    <a:srgbClr val="800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nvGrpSpPr>
                <p:cNvPr id="49513" name="组合 50537"/>
                <p:cNvGrpSpPr/>
                <p:nvPr/>
              </p:nvGrpSpPr>
              <p:grpSpPr>
                <a:xfrm>
                  <a:off x="57" y="1288"/>
                  <a:ext cx="628" cy="138"/>
                  <a:chOff x="0" y="0"/>
                  <a:chExt cx="604" cy="150"/>
                </a:xfrm>
              </p:grpSpPr>
              <p:sp>
                <p:nvSpPr>
                  <p:cNvPr id="49514" name="椭圆 50538"/>
                  <p:cNvSpPr/>
                  <p:nvPr/>
                </p:nvSpPr>
                <p:spPr>
                  <a:xfrm>
                    <a:off x="0" y="0"/>
                    <a:ext cx="604" cy="144"/>
                  </a:xfrm>
                  <a:prstGeom prst="ellipse">
                    <a:avLst/>
                  </a:prstGeom>
                  <a:solidFill>
                    <a:schemeClr val="bg1"/>
                  </a:solidFill>
                  <a:ln w="12700" cap="flat" cmpd="sng">
                    <a:solidFill>
                      <a:srgbClr val="800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515" name="直接连接符 50539"/>
                  <p:cNvSpPr/>
                  <p:nvPr/>
                </p:nvSpPr>
                <p:spPr>
                  <a:xfrm>
                    <a:off x="488" y="18"/>
                    <a:ext cx="74" cy="92"/>
                  </a:xfrm>
                  <a:prstGeom prst="line">
                    <a:avLst/>
                  </a:prstGeom>
                  <a:ln w="12700" cap="flat" cmpd="sng">
                    <a:solidFill>
                      <a:srgbClr val="800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516" name="直接连接符 50540"/>
                  <p:cNvSpPr/>
                  <p:nvPr/>
                </p:nvSpPr>
                <p:spPr>
                  <a:xfrm>
                    <a:off x="392" y="8"/>
                    <a:ext cx="94" cy="121"/>
                  </a:xfrm>
                  <a:prstGeom prst="line">
                    <a:avLst/>
                  </a:prstGeom>
                  <a:ln w="12700" cap="flat" cmpd="sng">
                    <a:solidFill>
                      <a:srgbClr val="800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517" name="直接连接符 50541"/>
                  <p:cNvSpPr/>
                  <p:nvPr/>
                </p:nvSpPr>
                <p:spPr>
                  <a:xfrm>
                    <a:off x="298" y="2"/>
                    <a:ext cx="108" cy="138"/>
                  </a:xfrm>
                  <a:prstGeom prst="line">
                    <a:avLst/>
                  </a:prstGeom>
                  <a:ln w="12700" cap="flat" cmpd="sng">
                    <a:solidFill>
                      <a:srgbClr val="800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518" name="直接连接符 50542"/>
                  <p:cNvSpPr/>
                  <p:nvPr/>
                </p:nvSpPr>
                <p:spPr>
                  <a:xfrm>
                    <a:off x="208" y="2"/>
                    <a:ext cx="114" cy="148"/>
                  </a:xfrm>
                  <a:prstGeom prst="line">
                    <a:avLst/>
                  </a:prstGeom>
                  <a:ln w="12700" cap="flat" cmpd="sng">
                    <a:solidFill>
                      <a:srgbClr val="800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519" name="直接连接符 50543"/>
                  <p:cNvSpPr/>
                  <p:nvPr/>
                </p:nvSpPr>
                <p:spPr>
                  <a:xfrm>
                    <a:off x="122" y="16"/>
                    <a:ext cx="100" cy="130"/>
                  </a:xfrm>
                  <a:prstGeom prst="line">
                    <a:avLst/>
                  </a:prstGeom>
                  <a:ln w="12700" cap="flat" cmpd="sng">
                    <a:solidFill>
                      <a:srgbClr val="800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520" name="直接连接符 50544"/>
                  <p:cNvSpPr/>
                  <p:nvPr/>
                </p:nvSpPr>
                <p:spPr>
                  <a:xfrm>
                    <a:off x="42" y="34"/>
                    <a:ext cx="78" cy="98"/>
                  </a:xfrm>
                  <a:prstGeom prst="line">
                    <a:avLst/>
                  </a:prstGeom>
                  <a:ln w="12700" cap="flat" cmpd="sng">
                    <a:solidFill>
                      <a:srgbClr val="800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sp>
            <p:nvSpPr>
              <p:cNvPr id="49521" name="直接连接符 50545"/>
              <p:cNvSpPr/>
              <p:nvPr/>
            </p:nvSpPr>
            <p:spPr>
              <a:xfrm>
                <a:off x="3874" y="2531"/>
                <a:ext cx="652" cy="0"/>
              </a:xfrm>
              <a:prstGeom prst="line">
                <a:avLst/>
              </a:prstGeom>
              <a:ln w="19050" cap="flat" cmpd="sng">
                <a:solidFill>
                  <a:schemeClr val="tx1"/>
                </a:solidFill>
                <a:prstDash val="lgDashDot"/>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522" name="直接连接符 50546"/>
              <p:cNvSpPr/>
              <p:nvPr/>
            </p:nvSpPr>
            <p:spPr>
              <a:xfrm>
                <a:off x="3839" y="331"/>
                <a:ext cx="652" cy="0"/>
              </a:xfrm>
              <a:prstGeom prst="line">
                <a:avLst/>
              </a:prstGeom>
              <a:ln w="19050" cap="flat" cmpd="sng">
                <a:solidFill>
                  <a:schemeClr val="tx1"/>
                </a:solidFill>
                <a:prstDash val="lgDashDot"/>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nvGrpSpPr>
              <p:cNvPr id="49523" name="组合 50547"/>
              <p:cNvGrpSpPr/>
              <p:nvPr/>
            </p:nvGrpSpPr>
            <p:grpSpPr>
              <a:xfrm>
                <a:off x="4031" y="111"/>
                <a:ext cx="2" cy="2610"/>
                <a:chOff x="0" y="0"/>
                <a:chExt cx="2" cy="2610"/>
              </a:xfrm>
            </p:grpSpPr>
            <p:sp>
              <p:nvSpPr>
                <p:cNvPr id="49524" name="直接连接符 50548"/>
                <p:cNvSpPr/>
                <p:nvPr/>
              </p:nvSpPr>
              <p:spPr>
                <a:xfrm flipV="1">
                  <a:off x="2" y="0"/>
                  <a:ext cx="0" cy="453"/>
                </a:xfrm>
                <a:prstGeom prst="line">
                  <a:avLst/>
                </a:prstGeom>
                <a:ln w="44450" cap="flat" cmpd="sng">
                  <a:solidFill>
                    <a:srgbClr val="FF0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525" name="直接连接符 50549"/>
                <p:cNvSpPr/>
                <p:nvPr/>
              </p:nvSpPr>
              <p:spPr>
                <a:xfrm>
                  <a:off x="0" y="2136"/>
                  <a:ext cx="0" cy="474"/>
                </a:xfrm>
                <a:prstGeom prst="line">
                  <a:avLst/>
                </a:prstGeom>
                <a:ln w="44450" cap="flat" cmpd="sng">
                  <a:solidFill>
                    <a:srgbClr val="FF0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49526" name="组合 50550"/>
              <p:cNvGrpSpPr/>
              <p:nvPr/>
            </p:nvGrpSpPr>
            <p:grpSpPr>
              <a:xfrm>
                <a:off x="1873" y="0"/>
                <a:ext cx="2144" cy="2811"/>
                <a:chOff x="0" y="0"/>
                <a:chExt cx="2144" cy="2811"/>
              </a:xfrm>
            </p:grpSpPr>
            <p:grpSp>
              <p:nvGrpSpPr>
                <p:cNvPr id="49527" name="组合 50551"/>
                <p:cNvGrpSpPr/>
                <p:nvPr/>
              </p:nvGrpSpPr>
              <p:grpSpPr>
                <a:xfrm>
                  <a:off x="0" y="0"/>
                  <a:ext cx="2142" cy="1053"/>
                  <a:chOff x="0" y="0"/>
                  <a:chExt cx="2136" cy="1053"/>
                </a:xfrm>
              </p:grpSpPr>
              <p:sp>
                <p:nvSpPr>
                  <p:cNvPr id="49528" name="直接连接符 50552"/>
                  <p:cNvSpPr/>
                  <p:nvPr/>
                </p:nvSpPr>
                <p:spPr>
                  <a:xfrm>
                    <a:off x="2" y="573"/>
                    <a:ext cx="0" cy="480"/>
                  </a:xfrm>
                  <a:prstGeom prst="line">
                    <a:avLst/>
                  </a:prstGeom>
                  <a:ln w="28575" cap="flat" cmpd="sng">
                    <a:solidFill>
                      <a:srgbClr val="00008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529" name="任意多边形 50553"/>
                  <p:cNvSpPr/>
                  <p:nvPr/>
                </p:nvSpPr>
                <p:spPr>
                  <a:xfrm flipH="1" flipV="1">
                    <a:off x="5" y="0"/>
                    <a:ext cx="2129" cy="571"/>
                  </a:xfrm>
                  <a:custGeom>
                    <a:avLst/>
                    <a:gdLst/>
                    <a:ahLst/>
                    <a:cxnLst/>
                    <a:rect l="0" t="0" r="0" b="0"/>
                    <a:pathLst>
                      <a:path w="2650" h="730">
                        <a:moveTo>
                          <a:pt x="0" y="730"/>
                        </a:moveTo>
                        <a:lnTo>
                          <a:pt x="0" y="10"/>
                        </a:lnTo>
                        <a:lnTo>
                          <a:pt x="662" y="10"/>
                        </a:lnTo>
                        <a:lnTo>
                          <a:pt x="701" y="77"/>
                        </a:lnTo>
                        <a:lnTo>
                          <a:pt x="2045" y="77"/>
                        </a:lnTo>
                        <a:lnTo>
                          <a:pt x="2112" y="0"/>
                        </a:lnTo>
                        <a:lnTo>
                          <a:pt x="2650" y="0"/>
                        </a:lnTo>
                        <a:lnTo>
                          <a:pt x="2650" y="691"/>
                        </a:lnTo>
                      </a:path>
                    </a:pathLst>
                  </a:custGeom>
                  <a:solidFill>
                    <a:schemeClr val="bg1"/>
                  </a:solidFill>
                  <a:ln w="28575" cap="flat" cmpd="sng">
                    <a:solidFill>
                      <a:srgbClr val="000080"/>
                    </a:solidFill>
                    <a:prstDash val="solid"/>
                    <a:round/>
                    <a:headEnd type="none" w="med" len="med"/>
                    <a:tailEnd type="none" w="med" len="med"/>
                  </a:ln>
                </p:spPr>
                <p:txBody>
                  <a:bodyPr/>
                  <a:lstStyle/>
                  <a:p>
                    <a:endParaRPr lang="zh-CN" altLang="en-US"/>
                  </a:p>
                </p:txBody>
              </p:sp>
              <p:grpSp>
                <p:nvGrpSpPr>
                  <p:cNvPr id="49530" name="组合 50554"/>
                  <p:cNvGrpSpPr/>
                  <p:nvPr/>
                </p:nvGrpSpPr>
                <p:grpSpPr>
                  <a:xfrm flipH="1" flipV="1">
                    <a:off x="0" y="25"/>
                    <a:ext cx="2136" cy="546"/>
                    <a:chOff x="0" y="0"/>
                    <a:chExt cx="2659" cy="698"/>
                  </a:xfrm>
                </p:grpSpPr>
                <p:sp>
                  <p:nvSpPr>
                    <p:cNvPr id="49531" name="直接连接符 50555"/>
                    <p:cNvSpPr/>
                    <p:nvPr/>
                  </p:nvSpPr>
                  <p:spPr>
                    <a:xfrm flipV="1">
                      <a:off x="0" y="16"/>
                      <a:ext cx="138" cy="138"/>
                    </a:xfrm>
                    <a:prstGeom prst="line">
                      <a:avLst/>
                    </a:prstGeom>
                    <a:ln w="12700" cap="flat" cmpd="sng">
                      <a:solidFill>
                        <a:srgbClr val="00008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532" name="直接连接符 50556"/>
                    <p:cNvSpPr/>
                    <p:nvPr/>
                  </p:nvSpPr>
                  <p:spPr>
                    <a:xfrm flipV="1">
                      <a:off x="3" y="5"/>
                      <a:ext cx="286" cy="286"/>
                    </a:xfrm>
                    <a:prstGeom prst="line">
                      <a:avLst/>
                    </a:prstGeom>
                    <a:ln w="12700" cap="flat" cmpd="sng">
                      <a:solidFill>
                        <a:srgbClr val="00008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533" name="直接连接符 50557"/>
                    <p:cNvSpPr/>
                    <p:nvPr/>
                  </p:nvSpPr>
                  <p:spPr>
                    <a:xfrm flipV="1">
                      <a:off x="3" y="2"/>
                      <a:ext cx="465" cy="465"/>
                    </a:xfrm>
                    <a:prstGeom prst="line">
                      <a:avLst/>
                    </a:prstGeom>
                    <a:ln w="12700" cap="flat" cmpd="sng">
                      <a:solidFill>
                        <a:srgbClr val="00008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534" name="直接连接符 50558"/>
                    <p:cNvSpPr/>
                    <p:nvPr/>
                  </p:nvSpPr>
                  <p:spPr>
                    <a:xfrm flipV="1">
                      <a:off x="10" y="10"/>
                      <a:ext cx="621" cy="621"/>
                    </a:xfrm>
                    <a:prstGeom prst="line">
                      <a:avLst/>
                    </a:prstGeom>
                    <a:ln w="12700" cap="flat" cmpd="sng">
                      <a:solidFill>
                        <a:srgbClr val="00008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535" name="直接连接符 50559"/>
                    <p:cNvSpPr/>
                    <p:nvPr/>
                  </p:nvSpPr>
                  <p:spPr>
                    <a:xfrm flipV="1">
                      <a:off x="128" y="73"/>
                      <a:ext cx="615" cy="615"/>
                    </a:xfrm>
                    <a:prstGeom prst="line">
                      <a:avLst/>
                    </a:prstGeom>
                    <a:ln w="12700" cap="flat" cmpd="sng">
                      <a:solidFill>
                        <a:srgbClr val="00008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536" name="直接连接符 50560"/>
                    <p:cNvSpPr/>
                    <p:nvPr/>
                  </p:nvSpPr>
                  <p:spPr>
                    <a:xfrm flipV="1">
                      <a:off x="320" y="73"/>
                      <a:ext cx="621" cy="621"/>
                    </a:xfrm>
                    <a:prstGeom prst="line">
                      <a:avLst/>
                    </a:prstGeom>
                    <a:ln w="12700" cap="flat" cmpd="sng">
                      <a:solidFill>
                        <a:srgbClr val="00008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537" name="直接连接符 50561"/>
                    <p:cNvSpPr/>
                    <p:nvPr/>
                  </p:nvSpPr>
                  <p:spPr>
                    <a:xfrm flipV="1">
                      <a:off x="480" y="77"/>
                      <a:ext cx="618" cy="618"/>
                    </a:xfrm>
                    <a:prstGeom prst="line">
                      <a:avLst/>
                    </a:prstGeom>
                    <a:ln w="12700" cap="flat" cmpd="sng">
                      <a:solidFill>
                        <a:srgbClr val="00008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538" name="直接连接符 50562"/>
                    <p:cNvSpPr/>
                    <p:nvPr/>
                  </p:nvSpPr>
                  <p:spPr>
                    <a:xfrm flipV="1">
                      <a:off x="653" y="73"/>
                      <a:ext cx="618" cy="618"/>
                    </a:xfrm>
                    <a:prstGeom prst="line">
                      <a:avLst/>
                    </a:prstGeom>
                    <a:ln w="12700" cap="flat" cmpd="sng">
                      <a:solidFill>
                        <a:srgbClr val="00008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539" name="直接连接符 50563"/>
                    <p:cNvSpPr/>
                    <p:nvPr/>
                  </p:nvSpPr>
                  <p:spPr>
                    <a:xfrm flipV="1">
                      <a:off x="835" y="83"/>
                      <a:ext cx="602" cy="602"/>
                    </a:xfrm>
                    <a:prstGeom prst="line">
                      <a:avLst/>
                    </a:prstGeom>
                    <a:ln w="12700" cap="flat" cmpd="sng">
                      <a:solidFill>
                        <a:srgbClr val="00008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540" name="直接连接符 50564"/>
                    <p:cNvSpPr/>
                    <p:nvPr/>
                  </p:nvSpPr>
                  <p:spPr>
                    <a:xfrm flipV="1">
                      <a:off x="998" y="74"/>
                      <a:ext cx="624" cy="624"/>
                    </a:xfrm>
                    <a:prstGeom prst="line">
                      <a:avLst/>
                    </a:prstGeom>
                    <a:ln w="12700" cap="flat" cmpd="sng">
                      <a:solidFill>
                        <a:srgbClr val="00008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541" name="直接连接符 50565"/>
                    <p:cNvSpPr/>
                    <p:nvPr/>
                  </p:nvSpPr>
                  <p:spPr>
                    <a:xfrm flipV="1">
                      <a:off x="1184" y="77"/>
                      <a:ext cx="605" cy="605"/>
                    </a:xfrm>
                    <a:prstGeom prst="line">
                      <a:avLst/>
                    </a:prstGeom>
                    <a:ln w="12700" cap="flat" cmpd="sng">
                      <a:solidFill>
                        <a:srgbClr val="00008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542" name="直接连接符 50566"/>
                    <p:cNvSpPr/>
                    <p:nvPr/>
                  </p:nvSpPr>
                  <p:spPr>
                    <a:xfrm flipV="1">
                      <a:off x="1379" y="73"/>
                      <a:ext cx="596" cy="596"/>
                    </a:xfrm>
                    <a:prstGeom prst="line">
                      <a:avLst/>
                    </a:prstGeom>
                    <a:ln w="12700" cap="flat" cmpd="sng">
                      <a:solidFill>
                        <a:srgbClr val="00008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543" name="直接连接符 50567"/>
                    <p:cNvSpPr/>
                    <p:nvPr/>
                  </p:nvSpPr>
                  <p:spPr>
                    <a:xfrm flipV="1">
                      <a:off x="1539" y="11"/>
                      <a:ext cx="659" cy="659"/>
                    </a:xfrm>
                    <a:prstGeom prst="line">
                      <a:avLst/>
                    </a:prstGeom>
                    <a:ln w="12700" cap="flat" cmpd="sng">
                      <a:solidFill>
                        <a:srgbClr val="00008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544" name="直接连接符 50568"/>
                    <p:cNvSpPr/>
                    <p:nvPr/>
                  </p:nvSpPr>
                  <p:spPr>
                    <a:xfrm flipV="1">
                      <a:off x="1712" y="7"/>
                      <a:ext cx="669" cy="669"/>
                    </a:xfrm>
                    <a:prstGeom prst="line">
                      <a:avLst/>
                    </a:prstGeom>
                    <a:ln w="12700" cap="flat" cmpd="sng">
                      <a:solidFill>
                        <a:srgbClr val="00008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545" name="直接连接符 50569"/>
                    <p:cNvSpPr/>
                    <p:nvPr/>
                  </p:nvSpPr>
                  <p:spPr>
                    <a:xfrm flipV="1">
                      <a:off x="1891" y="0"/>
                      <a:ext cx="659" cy="659"/>
                    </a:xfrm>
                    <a:prstGeom prst="line">
                      <a:avLst/>
                    </a:prstGeom>
                    <a:ln w="12700" cap="flat" cmpd="sng">
                      <a:solidFill>
                        <a:srgbClr val="00008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546" name="直接连接符 50570"/>
                    <p:cNvSpPr/>
                    <p:nvPr/>
                  </p:nvSpPr>
                  <p:spPr>
                    <a:xfrm flipV="1">
                      <a:off x="2064" y="67"/>
                      <a:ext cx="586" cy="586"/>
                    </a:xfrm>
                    <a:prstGeom prst="line">
                      <a:avLst/>
                    </a:prstGeom>
                    <a:ln w="12700" cap="flat" cmpd="sng">
                      <a:solidFill>
                        <a:srgbClr val="00008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547" name="直接连接符 50571"/>
                    <p:cNvSpPr/>
                    <p:nvPr/>
                  </p:nvSpPr>
                  <p:spPr>
                    <a:xfrm flipV="1">
                      <a:off x="2224" y="250"/>
                      <a:ext cx="416" cy="416"/>
                    </a:xfrm>
                    <a:prstGeom prst="line">
                      <a:avLst/>
                    </a:prstGeom>
                    <a:ln w="12700" cap="flat" cmpd="sng">
                      <a:solidFill>
                        <a:srgbClr val="00008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548" name="直接连接符 50572"/>
                    <p:cNvSpPr/>
                    <p:nvPr/>
                  </p:nvSpPr>
                  <p:spPr>
                    <a:xfrm flipV="1">
                      <a:off x="2397" y="422"/>
                      <a:ext cx="250" cy="250"/>
                    </a:xfrm>
                    <a:prstGeom prst="line">
                      <a:avLst/>
                    </a:prstGeom>
                    <a:ln w="12700" cap="flat" cmpd="sng">
                      <a:solidFill>
                        <a:srgbClr val="00008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549" name="直接连接符 50573"/>
                    <p:cNvSpPr/>
                    <p:nvPr/>
                  </p:nvSpPr>
                  <p:spPr>
                    <a:xfrm flipV="1">
                      <a:off x="2559" y="567"/>
                      <a:ext cx="100" cy="100"/>
                    </a:xfrm>
                    <a:prstGeom prst="line">
                      <a:avLst/>
                    </a:prstGeom>
                    <a:ln w="12700" cap="flat" cmpd="sng">
                      <a:solidFill>
                        <a:srgbClr val="00008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grpSp>
              <p:nvGrpSpPr>
                <p:cNvPr id="49550" name="组合 50574"/>
                <p:cNvGrpSpPr/>
                <p:nvPr/>
              </p:nvGrpSpPr>
              <p:grpSpPr>
                <a:xfrm>
                  <a:off x="2" y="1767"/>
                  <a:ext cx="2142" cy="1044"/>
                  <a:chOff x="0" y="0"/>
                  <a:chExt cx="2142" cy="1044"/>
                </a:xfrm>
              </p:grpSpPr>
              <p:sp>
                <p:nvSpPr>
                  <p:cNvPr id="49551" name="任意多边形 50575"/>
                  <p:cNvSpPr/>
                  <p:nvPr/>
                </p:nvSpPr>
                <p:spPr>
                  <a:xfrm>
                    <a:off x="3" y="473"/>
                    <a:ext cx="2134" cy="571"/>
                  </a:xfrm>
                  <a:custGeom>
                    <a:avLst/>
                    <a:gdLst/>
                    <a:ahLst/>
                    <a:cxnLst/>
                    <a:rect l="0" t="0" r="0" b="0"/>
                    <a:pathLst>
                      <a:path w="2650" h="730">
                        <a:moveTo>
                          <a:pt x="0" y="730"/>
                        </a:moveTo>
                        <a:lnTo>
                          <a:pt x="0" y="10"/>
                        </a:lnTo>
                        <a:lnTo>
                          <a:pt x="662" y="10"/>
                        </a:lnTo>
                        <a:lnTo>
                          <a:pt x="701" y="77"/>
                        </a:lnTo>
                        <a:lnTo>
                          <a:pt x="2045" y="77"/>
                        </a:lnTo>
                        <a:lnTo>
                          <a:pt x="2112" y="0"/>
                        </a:lnTo>
                        <a:lnTo>
                          <a:pt x="2650" y="0"/>
                        </a:lnTo>
                        <a:lnTo>
                          <a:pt x="2650" y="691"/>
                        </a:lnTo>
                      </a:path>
                    </a:pathLst>
                  </a:custGeom>
                  <a:solidFill>
                    <a:schemeClr val="bg1"/>
                  </a:solidFill>
                  <a:ln w="28575" cap="flat" cmpd="sng">
                    <a:solidFill>
                      <a:srgbClr val="000080"/>
                    </a:solidFill>
                    <a:prstDash val="solid"/>
                    <a:round/>
                    <a:headEnd type="none" w="med" len="med"/>
                    <a:tailEnd type="none" w="med" len="med"/>
                  </a:ln>
                </p:spPr>
                <p:txBody>
                  <a:bodyPr/>
                  <a:lstStyle/>
                  <a:p>
                    <a:endParaRPr lang="zh-CN" altLang="en-US"/>
                  </a:p>
                </p:txBody>
              </p:sp>
              <p:grpSp>
                <p:nvGrpSpPr>
                  <p:cNvPr id="49552" name="组合 50576"/>
                  <p:cNvGrpSpPr/>
                  <p:nvPr/>
                </p:nvGrpSpPr>
                <p:grpSpPr>
                  <a:xfrm>
                    <a:off x="1" y="473"/>
                    <a:ext cx="2141" cy="546"/>
                    <a:chOff x="0" y="0"/>
                    <a:chExt cx="2659" cy="698"/>
                  </a:xfrm>
                </p:grpSpPr>
                <p:sp>
                  <p:nvSpPr>
                    <p:cNvPr id="49553" name="直接连接符 50577"/>
                    <p:cNvSpPr/>
                    <p:nvPr/>
                  </p:nvSpPr>
                  <p:spPr>
                    <a:xfrm flipV="1">
                      <a:off x="0" y="16"/>
                      <a:ext cx="138" cy="138"/>
                    </a:xfrm>
                    <a:prstGeom prst="line">
                      <a:avLst/>
                    </a:prstGeom>
                    <a:ln w="12700" cap="flat" cmpd="sng">
                      <a:solidFill>
                        <a:srgbClr val="00008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554" name="直接连接符 50578"/>
                    <p:cNvSpPr/>
                    <p:nvPr/>
                  </p:nvSpPr>
                  <p:spPr>
                    <a:xfrm flipV="1">
                      <a:off x="3" y="5"/>
                      <a:ext cx="286" cy="286"/>
                    </a:xfrm>
                    <a:prstGeom prst="line">
                      <a:avLst/>
                    </a:prstGeom>
                    <a:ln w="12700" cap="flat" cmpd="sng">
                      <a:solidFill>
                        <a:srgbClr val="00008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555" name="直接连接符 50579"/>
                    <p:cNvSpPr/>
                    <p:nvPr/>
                  </p:nvSpPr>
                  <p:spPr>
                    <a:xfrm flipV="1">
                      <a:off x="3" y="2"/>
                      <a:ext cx="465" cy="465"/>
                    </a:xfrm>
                    <a:prstGeom prst="line">
                      <a:avLst/>
                    </a:prstGeom>
                    <a:ln w="12700" cap="flat" cmpd="sng">
                      <a:solidFill>
                        <a:srgbClr val="00008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556" name="直接连接符 50580"/>
                    <p:cNvSpPr/>
                    <p:nvPr/>
                  </p:nvSpPr>
                  <p:spPr>
                    <a:xfrm flipV="1">
                      <a:off x="10" y="10"/>
                      <a:ext cx="621" cy="621"/>
                    </a:xfrm>
                    <a:prstGeom prst="line">
                      <a:avLst/>
                    </a:prstGeom>
                    <a:ln w="12700" cap="flat" cmpd="sng">
                      <a:solidFill>
                        <a:srgbClr val="00008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557" name="直接连接符 50581"/>
                    <p:cNvSpPr/>
                    <p:nvPr/>
                  </p:nvSpPr>
                  <p:spPr>
                    <a:xfrm flipV="1">
                      <a:off x="128" y="73"/>
                      <a:ext cx="615" cy="615"/>
                    </a:xfrm>
                    <a:prstGeom prst="line">
                      <a:avLst/>
                    </a:prstGeom>
                    <a:ln w="12700" cap="flat" cmpd="sng">
                      <a:solidFill>
                        <a:srgbClr val="00008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558" name="直接连接符 50582"/>
                    <p:cNvSpPr/>
                    <p:nvPr/>
                  </p:nvSpPr>
                  <p:spPr>
                    <a:xfrm flipV="1">
                      <a:off x="320" y="73"/>
                      <a:ext cx="621" cy="621"/>
                    </a:xfrm>
                    <a:prstGeom prst="line">
                      <a:avLst/>
                    </a:prstGeom>
                    <a:ln w="12700" cap="flat" cmpd="sng">
                      <a:solidFill>
                        <a:srgbClr val="00008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559" name="直接连接符 50583"/>
                    <p:cNvSpPr/>
                    <p:nvPr/>
                  </p:nvSpPr>
                  <p:spPr>
                    <a:xfrm flipV="1">
                      <a:off x="480" y="77"/>
                      <a:ext cx="618" cy="618"/>
                    </a:xfrm>
                    <a:prstGeom prst="line">
                      <a:avLst/>
                    </a:prstGeom>
                    <a:ln w="12700" cap="flat" cmpd="sng">
                      <a:solidFill>
                        <a:srgbClr val="00008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560" name="直接连接符 50584"/>
                    <p:cNvSpPr/>
                    <p:nvPr/>
                  </p:nvSpPr>
                  <p:spPr>
                    <a:xfrm flipV="1">
                      <a:off x="653" y="73"/>
                      <a:ext cx="618" cy="618"/>
                    </a:xfrm>
                    <a:prstGeom prst="line">
                      <a:avLst/>
                    </a:prstGeom>
                    <a:ln w="12700" cap="flat" cmpd="sng">
                      <a:solidFill>
                        <a:srgbClr val="00008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561" name="直接连接符 50585"/>
                    <p:cNvSpPr/>
                    <p:nvPr/>
                  </p:nvSpPr>
                  <p:spPr>
                    <a:xfrm flipV="1">
                      <a:off x="835" y="83"/>
                      <a:ext cx="602" cy="602"/>
                    </a:xfrm>
                    <a:prstGeom prst="line">
                      <a:avLst/>
                    </a:prstGeom>
                    <a:ln w="12700" cap="flat" cmpd="sng">
                      <a:solidFill>
                        <a:srgbClr val="00008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562" name="直接连接符 50586"/>
                    <p:cNvSpPr/>
                    <p:nvPr/>
                  </p:nvSpPr>
                  <p:spPr>
                    <a:xfrm flipV="1">
                      <a:off x="998" y="74"/>
                      <a:ext cx="624" cy="624"/>
                    </a:xfrm>
                    <a:prstGeom prst="line">
                      <a:avLst/>
                    </a:prstGeom>
                    <a:ln w="12700" cap="flat" cmpd="sng">
                      <a:solidFill>
                        <a:srgbClr val="00008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563" name="直接连接符 50587"/>
                    <p:cNvSpPr/>
                    <p:nvPr/>
                  </p:nvSpPr>
                  <p:spPr>
                    <a:xfrm flipV="1">
                      <a:off x="1184" y="77"/>
                      <a:ext cx="605" cy="605"/>
                    </a:xfrm>
                    <a:prstGeom prst="line">
                      <a:avLst/>
                    </a:prstGeom>
                    <a:ln w="12700" cap="flat" cmpd="sng">
                      <a:solidFill>
                        <a:srgbClr val="00008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564" name="直接连接符 50588"/>
                    <p:cNvSpPr/>
                    <p:nvPr/>
                  </p:nvSpPr>
                  <p:spPr>
                    <a:xfrm flipV="1">
                      <a:off x="1379" y="73"/>
                      <a:ext cx="596" cy="596"/>
                    </a:xfrm>
                    <a:prstGeom prst="line">
                      <a:avLst/>
                    </a:prstGeom>
                    <a:ln w="12700" cap="flat" cmpd="sng">
                      <a:solidFill>
                        <a:srgbClr val="00008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565" name="直接连接符 50589"/>
                    <p:cNvSpPr/>
                    <p:nvPr/>
                  </p:nvSpPr>
                  <p:spPr>
                    <a:xfrm flipV="1">
                      <a:off x="1539" y="11"/>
                      <a:ext cx="659" cy="659"/>
                    </a:xfrm>
                    <a:prstGeom prst="line">
                      <a:avLst/>
                    </a:prstGeom>
                    <a:ln w="12700" cap="flat" cmpd="sng">
                      <a:solidFill>
                        <a:srgbClr val="00008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566" name="直接连接符 50590"/>
                    <p:cNvSpPr/>
                    <p:nvPr/>
                  </p:nvSpPr>
                  <p:spPr>
                    <a:xfrm flipV="1">
                      <a:off x="1712" y="7"/>
                      <a:ext cx="669" cy="669"/>
                    </a:xfrm>
                    <a:prstGeom prst="line">
                      <a:avLst/>
                    </a:prstGeom>
                    <a:ln w="12700" cap="flat" cmpd="sng">
                      <a:solidFill>
                        <a:srgbClr val="00008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567" name="直接连接符 50591"/>
                    <p:cNvSpPr/>
                    <p:nvPr/>
                  </p:nvSpPr>
                  <p:spPr>
                    <a:xfrm flipV="1">
                      <a:off x="1891" y="0"/>
                      <a:ext cx="659" cy="659"/>
                    </a:xfrm>
                    <a:prstGeom prst="line">
                      <a:avLst/>
                    </a:prstGeom>
                    <a:ln w="12700" cap="flat" cmpd="sng">
                      <a:solidFill>
                        <a:srgbClr val="00008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568" name="直接连接符 50592"/>
                    <p:cNvSpPr/>
                    <p:nvPr/>
                  </p:nvSpPr>
                  <p:spPr>
                    <a:xfrm flipV="1">
                      <a:off x="2064" y="67"/>
                      <a:ext cx="586" cy="586"/>
                    </a:xfrm>
                    <a:prstGeom prst="line">
                      <a:avLst/>
                    </a:prstGeom>
                    <a:ln w="12700" cap="flat" cmpd="sng">
                      <a:solidFill>
                        <a:srgbClr val="00008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569" name="直接连接符 50593"/>
                    <p:cNvSpPr/>
                    <p:nvPr/>
                  </p:nvSpPr>
                  <p:spPr>
                    <a:xfrm flipV="1">
                      <a:off x="2224" y="250"/>
                      <a:ext cx="416" cy="416"/>
                    </a:xfrm>
                    <a:prstGeom prst="line">
                      <a:avLst/>
                    </a:prstGeom>
                    <a:ln w="12700" cap="flat" cmpd="sng">
                      <a:solidFill>
                        <a:srgbClr val="00008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570" name="直接连接符 50594"/>
                    <p:cNvSpPr/>
                    <p:nvPr/>
                  </p:nvSpPr>
                  <p:spPr>
                    <a:xfrm flipV="1">
                      <a:off x="2397" y="422"/>
                      <a:ext cx="250" cy="250"/>
                    </a:xfrm>
                    <a:prstGeom prst="line">
                      <a:avLst/>
                    </a:prstGeom>
                    <a:ln w="12700" cap="flat" cmpd="sng">
                      <a:solidFill>
                        <a:srgbClr val="00008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571" name="直接连接符 50595"/>
                    <p:cNvSpPr/>
                    <p:nvPr/>
                  </p:nvSpPr>
                  <p:spPr>
                    <a:xfrm flipV="1">
                      <a:off x="2559" y="567"/>
                      <a:ext cx="100" cy="100"/>
                    </a:xfrm>
                    <a:prstGeom prst="line">
                      <a:avLst/>
                    </a:prstGeom>
                    <a:ln w="12700" cap="flat" cmpd="sng">
                      <a:solidFill>
                        <a:srgbClr val="00008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sp>
                <p:nvSpPr>
                  <p:cNvPr id="49572" name="直接连接符 50596"/>
                  <p:cNvSpPr/>
                  <p:nvPr/>
                </p:nvSpPr>
                <p:spPr>
                  <a:xfrm flipV="1">
                    <a:off x="0" y="0"/>
                    <a:ext cx="0" cy="480"/>
                  </a:xfrm>
                  <a:prstGeom prst="line">
                    <a:avLst/>
                  </a:prstGeom>
                  <a:ln w="28575" cap="flat" cmpd="sng">
                    <a:solidFill>
                      <a:srgbClr val="00008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sp>
            <p:nvSpPr>
              <p:cNvPr id="49573" name="直接连接符 50597"/>
              <p:cNvSpPr/>
              <p:nvPr/>
            </p:nvSpPr>
            <p:spPr>
              <a:xfrm flipH="1">
                <a:off x="82" y="1033"/>
                <a:ext cx="1104" cy="376"/>
              </a:xfrm>
              <a:prstGeom prst="line">
                <a:avLst/>
              </a:prstGeom>
              <a:ln w="12700" cap="flat" cmpd="sng">
                <a:solidFill>
                  <a:schemeClr val="tx1"/>
                </a:solidFill>
                <a:prstDash val="lgDashDot"/>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574" name="直接连接符 50598"/>
              <p:cNvSpPr/>
              <p:nvPr/>
            </p:nvSpPr>
            <p:spPr>
              <a:xfrm>
                <a:off x="77" y="1413"/>
                <a:ext cx="1622" cy="568"/>
              </a:xfrm>
              <a:prstGeom prst="line">
                <a:avLst/>
              </a:prstGeom>
              <a:ln w="12700" cap="flat" cmpd="sng">
                <a:solidFill>
                  <a:schemeClr val="tx1"/>
                </a:solidFill>
                <a:prstDash val="lgDashDot"/>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nvGrpSpPr>
              <p:cNvPr id="49575" name="组合 50599"/>
              <p:cNvGrpSpPr/>
              <p:nvPr/>
            </p:nvGrpSpPr>
            <p:grpSpPr>
              <a:xfrm>
                <a:off x="4219" y="95"/>
                <a:ext cx="1" cy="2609"/>
                <a:chOff x="0" y="0"/>
                <a:chExt cx="1" cy="2609"/>
              </a:xfrm>
            </p:grpSpPr>
            <p:sp>
              <p:nvSpPr>
                <p:cNvPr id="49576" name="直接连接符 50600"/>
                <p:cNvSpPr/>
                <p:nvPr/>
              </p:nvSpPr>
              <p:spPr>
                <a:xfrm>
                  <a:off x="0" y="0"/>
                  <a:ext cx="0" cy="584"/>
                </a:xfrm>
                <a:prstGeom prst="line">
                  <a:avLst/>
                </a:prstGeom>
                <a:ln w="76200" cap="flat" cmpd="sng">
                  <a:solidFill>
                    <a:srgbClr val="FF00FF"/>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577" name="直接连接符 50601"/>
                <p:cNvSpPr/>
                <p:nvPr/>
              </p:nvSpPr>
              <p:spPr>
                <a:xfrm>
                  <a:off x="1" y="2025"/>
                  <a:ext cx="0" cy="584"/>
                </a:xfrm>
                <a:prstGeom prst="line">
                  <a:avLst/>
                </a:prstGeom>
                <a:ln w="76200" cap="flat" cmpd="sng">
                  <a:solidFill>
                    <a:srgbClr val="FF00FF"/>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49578" name="组合 50602"/>
              <p:cNvGrpSpPr/>
              <p:nvPr/>
            </p:nvGrpSpPr>
            <p:grpSpPr>
              <a:xfrm>
                <a:off x="2023" y="699"/>
                <a:ext cx="480" cy="1421"/>
                <a:chOff x="0" y="0"/>
                <a:chExt cx="480" cy="1421"/>
              </a:xfrm>
            </p:grpSpPr>
            <p:sp>
              <p:nvSpPr>
                <p:cNvPr id="49579" name="直接连接符 50603"/>
                <p:cNvSpPr/>
                <p:nvPr/>
              </p:nvSpPr>
              <p:spPr>
                <a:xfrm>
                  <a:off x="50" y="416"/>
                  <a:ext cx="429" cy="0"/>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nvGrpSpPr>
                <p:cNvPr id="49580" name="组合 50604"/>
                <p:cNvGrpSpPr/>
                <p:nvPr/>
              </p:nvGrpSpPr>
              <p:grpSpPr>
                <a:xfrm>
                  <a:off x="0" y="0"/>
                  <a:ext cx="480" cy="1421"/>
                  <a:chOff x="0" y="0"/>
                  <a:chExt cx="480" cy="1421"/>
                </a:xfrm>
              </p:grpSpPr>
              <p:sp>
                <p:nvSpPr>
                  <p:cNvPr id="49581" name="直接连接符 50605"/>
                  <p:cNvSpPr/>
                  <p:nvPr/>
                </p:nvSpPr>
                <p:spPr>
                  <a:xfrm flipV="1">
                    <a:off x="54" y="53"/>
                    <a:ext cx="360" cy="109"/>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nvGrpSpPr>
                  <p:cNvPr id="49582" name="组合 50606"/>
                  <p:cNvGrpSpPr/>
                  <p:nvPr/>
                </p:nvGrpSpPr>
                <p:grpSpPr>
                  <a:xfrm>
                    <a:off x="0" y="0"/>
                    <a:ext cx="480" cy="1421"/>
                    <a:chOff x="0" y="0"/>
                    <a:chExt cx="480" cy="1421"/>
                  </a:xfrm>
                </p:grpSpPr>
                <p:grpSp>
                  <p:nvGrpSpPr>
                    <p:cNvPr id="49583" name="组合 50607"/>
                    <p:cNvGrpSpPr/>
                    <p:nvPr/>
                  </p:nvGrpSpPr>
                  <p:grpSpPr>
                    <a:xfrm flipH="1">
                      <a:off x="38" y="1011"/>
                      <a:ext cx="429" cy="410"/>
                      <a:chOff x="0" y="0"/>
                      <a:chExt cx="439" cy="454"/>
                    </a:xfrm>
                  </p:grpSpPr>
                  <p:sp>
                    <p:nvSpPr>
                      <p:cNvPr id="49584" name="矩形 50608"/>
                      <p:cNvSpPr/>
                      <p:nvPr/>
                    </p:nvSpPr>
                    <p:spPr>
                      <a:xfrm>
                        <a:off x="0" y="0"/>
                        <a:ext cx="436" cy="452"/>
                      </a:xfrm>
                      <a:prstGeom prst="rect">
                        <a:avLst/>
                      </a:prstGeom>
                      <a:solidFill>
                        <a:schemeClr val="bg1"/>
                      </a:solidFill>
                      <a:ln w="28575"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585" name="直接连接符 50609"/>
                      <p:cNvSpPr/>
                      <p:nvPr/>
                    </p:nvSpPr>
                    <p:spPr>
                      <a:xfrm flipV="1">
                        <a:off x="0" y="3"/>
                        <a:ext cx="432" cy="449"/>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586" name="直接连接符 50610"/>
                      <p:cNvSpPr/>
                      <p:nvPr/>
                    </p:nvSpPr>
                    <p:spPr>
                      <a:xfrm>
                        <a:off x="0" y="3"/>
                        <a:ext cx="439" cy="451"/>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49587" name="组合 50611"/>
                    <p:cNvGrpSpPr/>
                    <p:nvPr/>
                  </p:nvGrpSpPr>
                  <p:grpSpPr>
                    <a:xfrm>
                      <a:off x="0" y="0"/>
                      <a:ext cx="480" cy="429"/>
                      <a:chOff x="0" y="0"/>
                      <a:chExt cx="480" cy="429"/>
                    </a:xfrm>
                  </p:grpSpPr>
                  <p:grpSp>
                    <p:nvGrpSpPr>
                      <p:cNvPr id="49588" name="组合 50612"/>
                      <p:cNvGrpSpPr/>
                      <p:nvPr/>
                    </p:nvGrpSpPr>
                    <p:grpSpPr>
                      <a:xfrm>
                        <a:off x="92" y="249"/>
                        <a:ext cx="386" cy="180"/>
                        <a:chOff x="0" y="0"/>
                        <a:chExt cx="396" cy="185"/>
                      </a:xfrm>
                    </p:grpSpPr>
                    <p:sp>
                      <p:nvSpPr>
                        <p:cNvPr id="49589" name="直接连接符 50613"/>
                        <p:cNvSpPr/>
                        <p:nvPr/>
                      </p:nvSpPr>
                      <p:spPr>
                        <a:xfrm>
                          <a:off x="0" y="75"/>
                          <a:ext cx="115" cy="108"/>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590" name="直接连接符 50614"/>
                        <p:cNvSpPr/>
                        <p:nvPr/>
                      </p:nvSpPr>
                      <p:spPr>
                        <a:xfrm>
                          <a:off x="113" y="96"/>
                          <a:ext cx="81" cy="89"/>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591" name="直接连接符 50615"/>
                        <p:cNvSpPr/>
                        <p:nvPr/>
                      </p:nvSpPr>
                      <p:spPr>
                        <a:xfrm>
                          <a:off x="185" y="82"/>
                          <a:ext cx="91" cy="96"/>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592" name="直接连接符 50616"/>
                        <p:cNvSpPr/>
                        <p:nvPr/>
                      </p:nvSpPr>
                      <p:spPr>
                        <a:xfrm>
                          <a:off x="247" y="68"/>
                          <a:ext cx="120" cy="115"/>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593" name="直接连接符 50617"/>
                        <p:cNvSpPr/>
                        <p:nvPr/>
                      </p:nvSpPr>
                      <p:spPr>
                        <a:xfrm>
                          <a:off x="312" y="48"/>
                          <a:ext cx="77" cy="75"/>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594" name="直接连接符 50618"/>
                        <p:cNvSpPr/>
                        <p:nvPr/>
                      </p:nvSpPr>
                      <p:spPr>
                        <a:xfrm>
                          <a:off x="346" y="0"/>
                          <a:ext cx="50" cy="53"/>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49595" name="组合 50619"/>
                      <p:cNvGrpSpPr/>
                      <p:nvPr/>
                    </p:nvGrpSpPr>
                    <p:grpSpPr>
                      <a:xfrm>
                        <a:off x="55" y="13"/>
                        <a:ext cx="361" cy="124"/>
                        <a:chOff x="0" y="0"/>
                        <a:chExt cx="305" cy="160"/>
                      </a:xfrm>
                    </p:grpSpPr>
                    <p:sp>
                      <p:nvSpPr>
                        <p:cNvPr id="49596" name="直接连接符 50620"/>
                        <p:cNvSpPr/>
                        <p:nvPr/>
                      </p:nvSpPr>
                      <p:spPr>
                        <a:xfrm flipV="1">
                          <a:off x="0" y="4"/>
                          <a:ext cx="74" cy="75"/>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597" name="直接连接符 50621"/>
                        <p:cNvSpPr/>
                        <p:nvPr/>
                      </p:nvSpPr>
                      <p:spPr>
                        <a:xfrm flipV="1">
                          <a:off x="2" y="0"/>
                          <a:ext cx="156" cy="160"/>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598" name="直接连接符 50622"/>
                        <p:cNvSpPr/>
                        <p:nvPr/>
                      </p:nvSpPr>
                      <p:spPr>
                        <a:xfrm flipV="1">
                          <a:off x="105" y="4"/>
                          <a:ext cx="130" cy="128"/>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599" name="直接连接符 50623"/>
                        <p:cNvSpPr/>
                        <p:nvPr/>
                      </p:nvSpPr>
                      <p:spPr>
                        <a:xfrm flipV="1">
                          <a:off x="213" y="9"/>
                          <a:ext cx="92" cy="91"/>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sp>
                    <p:nvSpPr>
                      <p:cNvPr id="49600" name="任意多边形 50624"/>
                      <p:cNvSpPr/>
                      <p:nvPr/>
                    </p:nvSpPr>
                    <p:spPr>
                      <a:xfrm>
                        <a:off x="87" y="255"/>
                        <a:ext cx="393" cy="164"/>
                      </a:xfrm>
                      <a:custGeom>
                        <a:avLst/>
                        <a:gdLst/>
                        <a:ahLst/>
                        <a:cxnLst/>
                        <a:rect l="0" t="0" r="0" b="0"/>
                        <a:pathLst>
                          <a:path w="411" h="188">
                            <a:moveTo>
                              <a:pt x="411" y="188"/>
                            </a:moveTo>
                            <a:lnTo>
                              <a:pt x="411" y="0"/>
                            </a:lnTo>
                            <a:lnTo>
                              <a:pt x="321" y="0"/>
                            </a:lnTo>
                            <a:lnTo>
                              <a:pt x="321" y="52"/>
                            </a:lnTo>
                            <a:lnTo>
                              <a:pt x="41" y="106"/>
                            </a:lnTo>
                            <a:lnTo>
                              <a:pt x="41" y="68"/>
                            </a:lnTo>
                            <a:lnTo>
                              <a:pt x="1" y="68"/>
                            </a:lnTo>
                            <a:lnTo>
                              <a:pt x="0" y="188"/>
                            </a:lnTo>
                          </a:path>
                        </a:pathLst>
                      </a:custGeom>
                      <a:solidFill>
                        <a:schemeClr val="bg1"/>
                      </a:solidFill>
                      <a:ln w="28575" cap="flat" cmpd="sng">
                        <a:solidFill>
                          <a:schemeClr val="tx1"/>
                        </a:solidFill>
                        <a:prstDash val="solid"/>
                        <a:round/>
                        <a:headEnd type="none" w="med" len="med"/>
                        <a:tailEnd type="none" w="med" len="med"/>
                      </a:ln>
                    </p:spPr>
                    <p:txBody>
                      <a:bodyPr/>
                      <a:lstStyle/>
                      <a:p>
                        <a:endParaRPr lang="zh-CN" altLang="en-US"/>
                      </a:p>
                    </p:txBody>
                  </p:sp>
                  <p:grpSp>
                    <p:nvGrpSpPr>
                      <p:cNvPr id="49601" name="组合 50625"/>
                      <p:cNvGrpSpPr/>
                      <p:nvPr/>
                    </p:nvGrpSpPr>
                    <p:grpSpPr>
                      <a:xfrm>
                        <a:off x="0" y="80"/>
                        <a:ext cx="460" cy="257"/>
                        <a:chOff x="0" y="0"/>
                        <a:chExt cx="461" cy="252"/>
                      </a:xfrm>
                    </p:grpSpPr>
                    <p:sp>
                      <p:nvSpPr>
                        <p:cNvPr id="49602" name="任意多边形 50626"/>
                        <p:cNvSpPr/>
                        <p:nvPr/>
                      </p:nvSpPr>
                      <p:spPr>
                        <a:xfrm>
                          <a:off x="103" y="0"/>
                          <a:ext cx="286" cy="252"/>
                        </a:xfrm>
                        <a:custGeom>
                          <a:avLst/>
                          <a:gdLst/>
                          <a:ahLst/>
                          <a:cxnLst/>
                          <a:rect l="0" t="0" r="0" b="0"/>
                          <a:pathLst>
                            <a:path w="286" h="252">
                              <a:moveTo>
                                <a:pt x="0" y="69"/>
                              </a:moveTo>
                              <a:lnTo>
                                <a:pt x="38" y="252"/>
                              </a:lnTo>
                              <a:lnTo>
                                <a:pt x="286" y="201"/>
                              </a:lnTo>
                              <a:lnTo>
                                <a:pt x="240" y="0"/>
                              </a:lnTo>
                              <a:lnTo>
                                <a:pt x="0" y="69"/>
                              </a:lnTo>
                              <a:close/>
                            </a:path>
                          </a:pathLst>
                        </a:custGeom>
                        <a:solidFill>
                          <a:schemeClr val="bg1"/>
                        </a:solidFill>
                        <a:ln w="28575" cap="flat" cmpd="sng">
                          <a:solidFill>
                            <a:schemeClr val="tx1"/>
                          </a:solidFill>
                          <a:prstDash val="solid"/>
                          <a:round/>
                          <a:headEnd type="none" w="med" len="med"/>
                          <a:tailEnd type="none" w="med" len="med"/>
                        </a:ln>
                      </p:spPr>
                      <p:txBody>
                        <a:bodyPr/>
                        <a:lstStyle/>
                        <a:p>
                          <a:endParaRPr lang="zh-CN" altLang="en-US"/>
                        </a:p>
                      </p:txBody>
                    </p:sp>
                    <p:sp>
                      <p:nvSpPr>
                        <p:cNvPr id="49603" name="直接连接符 50627"/>
                        <p:cNvSpPr/>
                        <p:nvPr/>
                      </p:nvSpPr>
                      <p:spPr>
                        <a:xfrm flipV="1">
                          <a:off x="0" y="67"/>
                          <a:ext cx="461" cy="127"/>
                        </a:xfrm>
                        <a:prstGeom prst="line">
                          <a:avLst/>
                        </a:prstGeom>
                        <a:ln w="9525" cap="flat" cmpd="sng">
                          <a:solidFill>
                            <a:schemeClr val="tx1"/>
                          </a:solidFill>
                          <a:prstDash val="lgDashDot"/>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49604" name="组合 50628"/>
                      <p:cNvGrpSpPr/>
                      <p:nvPr/>
                    </p:nvGrpSpPr>
                    <p:grpSpPr>
                      <a:xfrm>
                        <a:off x="48" y="0"/>
                        <a:ext cx="378" cy="425"/>
                        <a:chOff x="0" y="0"/>
                        <a:chExt cx="378" cy="425"/>
                      </a:xfrm>
                    </p:grpSpPr>
                    <p:sp>
                      <p:nvSpPr>
                        <p:cNvPr id="49605" name="直接连接符 50629"/>
                        <p:cNvSpPr/>
                        <p:nvPr/>
                      </p:nvSpPr>
                      <p:spPr>
                        <a:xfrm flipV="1">
                          <a:off x="372" y="0"/>
                          <a:ext cx="0" cy="249"/>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606" name="直接连接符 50630"/>
                        <p:cNvSpPr/>
                        <p:nvPr/>
                      </p:nvSpPr>
                      <p:spPr>
                        <a:xfrm flipH="1">
                          <a:off x="0" y="6"/>
                          <a:ext cx="378" cy="0"/>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607" name="直接连接符 50631"/>
                        <p:cNvSpPr/>
                        <p:nvPr/>
                      </p:nvSpPr>
                      <p:spPr>
                        <a:xfrm>
                          <a:off x="9" y="2"/>
                          <a:ext cx="0" cy="423"/>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grpSp>
            </p:grpSp>
          </p:grpSp>
          <p:grpSp>
            <p:nvGrpSpPr>
              <p:cNvPr id="49608" name="组合 50632"/>
              <p:cNvGrpSpPr/>
              <p:nvPr/>
            </p:nvGrpSpPr>
            <p:grpSpPr>
              <a:xfrm>
                <a:off x="1898" y="102"/>
                <a:ext cx="2292" cy="2599"/>
                <a:chOff x="0" y="0"/>
                <a:chExt cx="2292" cy="2599"/>
              </a:xfrm>
            </p:grpSpPr>
            <p:grpSp>
              <p:nvGrpSpPr>
                <p:cNvPr id="49609" name="组合 50633"/>
                <p:cNvGrpSpPr/>
                <p:nvPr/>
              </p:nvGrpSpPr>
              <p:grpSpPr>
                <a:xfrm>
                  <a:off x="0" y="0"/>
                  <a:ext cx="2292" cy="2599"/>
                  <a:chOff x="0" y="0"/>
                  <a:chExt cx="2292" cy="2599"/>
                </a:xfrm>
              </p:grpSpPr>
              <p:grpSp>
                <p:nvGrpSpPr>
                  <p:cNvPr id="49610" name="组合 50634"/>
                  <p:cNvGrpSpPr/>
                  <p:nvPr/>
                </p:nvGrpSpPr>
                <p:grpSpPr>
                  <a:xfrm>
                    <a:off x="660" y="559"/>
                    <a:ext cx="27" cy="1478"/>
                    <a:chOff x="0" y="0"/>
                    <a:chExt cx="27" cy="1478"/>
                  </a:xfrm>
                </p:grpSpPr>
                <p:sp>
                  <p:nvSpPr>
                    <p:cNvPr id="49611" name="直接连接符 50635"/>
                    <p:cNvSpPr/>
                    <p:nvPr/>
                  </p:nvSpPr>
                  <p:spPr>
                    <a:xfrm flipV="1">
                      <a:off x="0" y="1090"/>
                      <a:ext cx="0" cy="366"/>
                    </a:xfrm>
                    <a:prstGeom prst="line">
                      <a:avLst/>
                    </a:prstGeom>
                    <a:ln w="28575" cap="flat" cmpd="sng">
                      <a:solidFill>
                        <a:srgbClr val="008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612" name="直接连接符 50636"/>
                    <p:cNvSpPr/>
                    <p:nvPr/>
                  </p:nvSpPr>
                  <p:spPr>
                    <a:xfrm flipV="1">
                      <a:off x="27" y="1095"/>
                      <a:ext cx="0" cy="383"/>
                    </a:xfrm>
                    <a:prstGeom prst="line">
                      <a:avLst/>
                    </a:prstGeom>
                    <a:ln w="28575" cap="flat" cmpd="sng">
                      <a:solidFill>
                        <a:srgbClr val="008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613" name="直接连接符 50637"/>
                    <p:cNvSpPr/>
                    <p:nvPr/>
                  </p:nvSpPr>
                  <p:spPr>
                    <a:xfrm>
                      <a:off x="0" y="29"/>
                      <a:ext cx="0" cy="366"/>
                    </a:xfrm>
                    <a:prstGeom prst="line">
                      <a:avLst/>
                    </a:prstGeom>
                    <a:ln w="28575" cap="flat" cmpd="sng">
                      <a:solidFill>
                        <a:srgbClr val="008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614" name="直接连接符 50638"/>
                    <p:cNvSpPr/>
                    <p:nvPr/>
                  </p:nvSpPr>
                  <p:spPr>
                    <a:xfrm>
                      <a:off x="27" y="0"/>
                      <a:ext cx="0" cy="396"/>
                    </a:xfrm>
                    <a:prstGeom prst="line">
                      <a:avLst/>
                    </a:prstGeom>
                    <a:ln w="28575" cap="flat" cmpd="sng">
                      <a:solidFill>
                        <a:srgbClr val="008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49615" name="组合 50639"/>
                  <p:cNvGrpSpPr/>
                  <p:nvPr/>
                </p:nvGrpSpPr>
                <p:grpSpPr>
                  <a:xfrm>
                    <a:off x="1608" y="567"/>
                    <a:ext cx="26" cy="1473"/>
                    <a:chOff x="0" y="0"/>
                    <a:chExt cx="26" cy="1473"/>
                  </a:xfrm>
                </p:grpSpPr>
                <p:sp>
                  <p:nvSpPr>
                    <p:cNvPr id="49616" name="直接连接符 50640"/>
                    <p:cNvSpPr/>
                    <p:nvPr/>
                  </p:nvSpPr>
                  <p:spPr>
                    <a:xfrm flipH="1" flipV="1">
                      <a:off x="26" y="1084"/>
                      <a:ext cx="0" cy="370"/>
                    </a:xfrm>
                    <a:prstGeom prst="line">
                      <a:avLst/>
                    </a:prstGeom>
                    <a:ln w="28575" cap="flat" cmpd="sng">
                      <a:solidFill>
                        <a:srgbClr val="008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617" name="直接连接符 50641"/>
                    <p:cNvSpPr/>
                    <p:nvPr/>
                  </p:nvSpPr>
                  <p:spPr>
                    <a:xfrm flipV="1">
                      <a:off x="0" y="1092"/>
                      <a:ext cx="0" cy="381"/>
                    </a:xfrm>
                    <a:prstGeom prst="line">
                      <a:avLst/>
                    </a:prstGeom>
                    <a:ln w="28575" cap="flat" cmpd="sng">
                      <a:solidFill>
                        <a:srgbClr val="008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618" name="直接连接符 50642"/>
                    <p:cNvSpPr/>
                    <p:nvPr/>
                  </p:nvSpPr>
                  <p:spPr>
                    <a:xfrm flipH="1">
                      <a:off x="26" y="11"/>
                      <a:ext cx="0" cy="373"/>
                    </a:xfrm>
                    <a:prstGeom prst="line">
                      <a:avLst/>
                    </a:prstGeom>
                    <a:ln w="28575" cap="flat" cmpd="sng">
                      <a:solidFill>
                        <a:srgbClr val="008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619" name="直接连接符 50643"/>
                    <p:cNvSpPr/>
                    <p:nvPr/>
                  </p:nvSpPr>
                  <p:spPr>
                    <a:xfrm flipH="1">
                      <a:off x="0" y="0"/>
                      <a:ext cx="0" cy="385"/>
                    </a:xfrm>
                    <a:prstGeom prst="line">
                      <a:avLst/>
                    </a:prstGeom>
                    <a:ln w="28575" cap="flat" cmpd="sng">
                      <a:solidFill>
                        <a:srgbClr val="008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49620" name="组合 50644"/>
                  <p:cNvGrpSpPr/>
                  <p:nvPr/>
                </p:nvGrpSpPr>
                <p:grpSpPr>
                  <a:xfrm>
                    <a:off x="0" y="0"/>
                    <a:ext cx="2292" cy="2599"/>
                    <a:chOff x="0" y="0"/>
                    <a:chExt cx="2292" cy="2599"/>
                  </a:xfrm>
                </p:grpSpPr>
                <p:grpSp>
                  <p:nvGrpSpPr>
                    <p:cNvPr id="49621" name="组合 50645"/>
                    <p:cNvGrpSpPr/>
                    <p:nvPr/>
                  </p:nvGrpSpPr>
                  <p:grpSpPr>
                    <a:xfrm>
                      <a:off x="4" y="0"/>
                      <a:ext cx="2288" cy="652"/>
                      <a:chOff x="0" y="0"/>
                      <a:chExt cx="2288" cy="652"/>
                    </a:xfrm>
                  </p:grpSpPr>
                  <p:sp>
                    <p:nvSpPr>
                      <p:cNvPr id="49622" name="任意多边形 50646"/>
                      <p:cNvSpPr/>
                      <p:nvPr/>
                    </p:nvSpPr>
                    <p:spPr>
                      <a:xfrm flipV="1">
                        <a:off x="0" y="13"/>
                        <a:ext cx="2286" cy="639"/>
                      </a:xfrm>
                      <a:custGeom>
                        <a:avLst/>
                        <a:gdLst/>
                        <a:ahLst/>
                        <a:cxnLst/>
                        <a:rect l="0" t="0" r="0" b="0"/>
                        <a:pathLst>
                          <a:path w="2896" h="816">
                            <a:moveTo>
                              <a:pt x="0" y="0"/>
                            </a:moveTo>
                            <a:lnTo>
                              <a:pt x="0" y="227"/>
                            </a:lnTo>
                            <a:lnTo>
                              <a:pt x="2720" y="227"/>
                            </a:lnTo>
                            <a:lnTo>
                              <a:pt x="2720" y="816"/>
                            </a:lnTo>
                            <a:lnTo>
                              <a:pt x="2896" y="816"/>
                            </a:lnTo>
                            <a:lnTo>
                              <a:pt x="2896" y="74"/>
                            </a:lnTo>
                            <a:lnTo>
                              <a:pt x="2080" y="74"/>
                            </a:lnTo>
                            <a:lnTo>
                              <a:pt x="2039" y="106"/>
                            </a:lnTo>
                            <a:lnTo>
                              <a:pt x="864" y="106"/>
                            </a:lnTo>
                            <a:lnTo>
                              <a:pt x="829" y="71"/>
                            </a:lnTo>
                            <a:lnTo>
                              <a:pt x="282" y="71"/>
                            </a:lnTo>
                            <a:lnTo>
                              <a:pt x="269" y="90"/>
                            </a:lnTo>
                            <a:lnTo>
                              <a:pt x="247" y="106"/>
                            </a:lnTo>
                            <a:lnTo>
                              <a:pt x="227" y="109"/>
                            </a:lnTo>
                            <a:lnTo>
                              <a:pt x="211" y="90"/>
                            </a:lnTo>
                            <a:lnTo>
                              <a:pt x="211" y="0"/>
                            </a:lnTo>
                            <a:lnTo>
                              <a:pt x="0" y="0"/>
                            </a:lnTo>
                            <a:close/>
                          </a:path>
                        </a:pathLst>
                      </a:custGeom>
                      <a:solidFill>
                        <a:schemeClr val="bg1"/>
                      </a:solidFill>
                      <a:ln w="28575" cap="flat" cmpd="sng">
                        <a:solidFill>
                          <a:srgbClr val="008000"/>
                        </a:solidFill>
                        <a:prstDash val="solid"/>
                        <a:round/>
                        <a:headEnd type="none" w="med" len="med"/>
                        <a:tailEnd type="none" w="med" len="med"/>
                      </a:ln>
                    </p:spPr>
                    <p:txBody>
                      <a:bodyPr/>
                      <a:lstStyle/>
                      <a:p>
                        <a:endParaRPr lang="zh-CN" altLang="en-US"/>
                      </a:p>
                    </p:txBody>
                  </p:sp>
                  <p:grpSp>
                    <p:nvGrpSpPr>
                      <p:cNvPr id="49623" name="组合 50647"/>
                      <p:cNvGrpSpPr/>
                      <p:nvPr/>
                    </p:nvGrpSpPr>
                    <p:grpSpPr>
                      <a:xfrm>
                        <a:off x="0" y="0"/>
                        <a:ext cx="2288" cy="646"/>
                        <a:chOff x="0" y="0"/>
                        <a:chExt cx="2288" cy="646"/>
                      </a:xfrm>
                    </p:grpSpPr>
                    <p:sp>
                      <p:nvSpPr>
                        <p:cNvPr id="49624" name="直接连接符 50648"/>
                        <p:cNvSpPr/>
                        <p:nvPr/>
                      </p:nvSpPr>
                      <p:spPr>
                        <a:xfrm flipH="1" flipV="1">
                          <a:off x="0" y="474"/>
                          <a:ext cx="156" cy="164"/>
                        </a:xfrm>
                        <a:prstGeom prst="line">
                          <a:avLst/>
                        </a:prstGeom>
                        <a:ln w="12700" cap="flat" cmpd="sng">
                          <a:solidFill>
                            <a:srgbClr val="00FF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625" name="直接连接符 50649"/>
                        <p:cNvSpPr/>
                        <p:nvPr/>
                      </p:nvSpPr>
                      <p:spPr>
                        <a:xfrm flipH="1" flipV="1">
                          <a:off x="105" y="465"/>
                          <a:ext cx="90" cy="95"/>
                        </a:xfrm>
                        <a:prstGeom prst="line">
                          <a:avLst/>
                        </a:prstGeom>
                        <a:ln w="12700" cap="flat" cmpd="sng">
                          <a:solidFill>
                            <a:srgbClr val="00FF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626" name="直接连接符 50650"/>
                        <p:cNvSpPr/>
                        <p:nvPr/>
                      </p:nvSpPr>
                      <p:spPr>
                        <a:xfrm flipH="1" flipV="1">
                          <a:off x="224" y="460"/>
                          <a:ext cx="113" cy="120"/>
                        </a:xfrm>
                        <a:prstGeom prst="line">
                          <a:avLst/>
                        </a:prstGeom>
                        <a:ln w="12700" cap="flat" cmpd="sng">
                          <a:solidFill>
                            <a:srgbClr val="00FF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627" name="直接连接符 50651"/>
                        <p:cNvSpPr/>
                        <p:nvPr/>
                      </p:nvSpPr>
                      <p:spPr>
                        <a:xfrm flipH="1" flipV="1">
                          <a:off x="352" y="474"/>
                          <a:ext cx="114" cy="120"/>
                        </a:xfrm>
                        <a:prstGeom prst="line">
                          <a:avLst/>
                        </a:prstGeom>
                        <a:ln w="12700" cap="flat" cmpd="sng">
                          <a:solidFill>
                            <a:srgbClr val="00FF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628" name="直接连接符 50652"/>
                        <p:cNvSpPr/>
                        <p:nvPr/>
                      </p:nvSpPr>
                      <p:spPr>
                        <a:xfrm flipH="1" flipV="1">
                          <a:off x="474" y="466"/>
                          <a:ext cx="113" cy="120"/>
                        </a:xfrm>
                        <a:prstGeom prst="line">
                          <a:avLst/>
                        </a:prstGeom>
                        <a:ln w="12700" cap="flat" cmpd="sng">
                          <a:solidFill>
                            <a:srgbClr val="00FF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629" name="直接连接符 50653"/>
                        <p:cNvSpPr/>
                        <p:nvPr/>
                      </p:nvSpPr>
                      <p:spPr>
                        <a:xfrm flipH="1" flipV="1">
                          <a:off x="579" y="458"/>
                          <a:ext cx="98" cy="102"/>
                        </a:xfrm>
                        <a:prstGeom prst="line">
                          <a:avLst/>
                        </a:prstGeom>
                        <a:ln w="12700" cap="flat" cmpd="sng">
                          <a:solidFill>
                            <a:srgbClr val="00FF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630" name="直接连接符 50654"/>
                        <p:cNvSpPr/>
                        <p:nvPr/>
                      </p:nvSpPr>
                      <p:spPr>
                        <a:xfrm flipH="1" flipV="1">
                          <a:off x="708" y="466"/>
                          <a:ext cx="78" cy="83"/>
                        </a:xfrm>
                        <a:prstGeom prst="line">
                          <a:avLst/>
                        </a:prstGeom>
                        <a:ln w="12700" cap="flat" cmpd="sng">
                          <a:solidFill>
                            <a:srgbClr val="00FF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631" name="直接连接符 50655"/>
                        <p:cNvSpPr/>
                        <p:nvPr/>
                      </p:nvSpPr>
                      <p:spPr>
                        <a:xfrm flipH="1" flipV="1">
                          <a:off x="822" y="466"/>
                          <a:ext cx="78" cy="83"/>
                        </a:xfrm>
                        <a:prstGeom prst="line">
                          <a:avLst/>
                        </a:prstGeom>
                        <a:ln w="12700" cap="flat" cmpd="sng">
                          <a:solidFill>
                            <a:srgbClr val="00FF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632" name="直接连接符 50656"/>
                        <p:cNvSpPr/>
                        <p:nvPr/>
                      </p:nvSpPr>
                      <p:spPr>
                        <a:xfrm flipH="1" flipV="1">
                          <a:off x="947" y="475"/>
                          <a:ext cx="85" cy="90"/>
                        </a:xfrm>
                        <a:prstGeom prst="line">
                          <a:avLst/>
                        </a:prstGeom>
                        <a:ln w="12700" cap="flat" cmpd="sng">
                          <a:solidFill>
                            <a:srgbClr val="00FF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633" name="直接连接符 50657"/>
                        <p:cNvSpPr/>
                        <p:nvPr/>
                      </p:nvSpPr>
                      <p:spPr>
                        <a:xfrm flipH="1" flipV="1">
                          <a:off x="1053" y="467"/>
                          <a:ext cx="78" cy="82"/>
                        </a:xfrm>
                        <a:prstGeom prst="line">
                          <a:avLst/>
                        </a:prstGeom>
                        <a:ln w="12700" cap="flat" cmpd="sng">
                          <a:solidFill>
                            <a:srgbClr val="00FF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634" name="直接连接符 50658"/>
                        <p:cNvSpPr/>
                        <p:nvPr/>
                      </p:nvSpPr>
                      <p:spPr>
                        <a:xfrm flipH="1" flipV="1">
                          <a:off x="1182" y="475"/>
                          <a:ext cx="71" cy="75"/>
                        </a:xfrm>
                        <a:prstGeom prst="line">
                          <a:avLst/>
                        </a:prstGeom>
                        <a:ln w="12700" cap="flat" cmpd="sng">
                          <a:solidFill>
                            <a:srgbClr val="00FF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635" name="直接连接符 50659"/>
                        <p:cNvSpPr/>
                        <p:nvPr/>
                      </p:nvSpPr>
                      <p:spPr>
                        <a:xfrm flipH="1" flipV="1">
                          <a:off x="1295" y="471"/>
                          <a:ext cx="75" cy="79"/>
                        </a:xfrm>
                        <a:prstGeom prst="line">
                          <a:avLst/>
                        </a:prstGeom>
                        <a:ln w="12700" cap="flat" cmpd="sng">
                          <a:solidFill>
                            <a:srgbClr val="00FF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636" name="直接连接符 50660"/>
                        <p:cNvSpPr/>
                        <p:nvPr/>
                      </p:nvSpPr>
                      <p:spPr>
                        <a:xfrm flipH="1" flipV="1">
                          <a:off x="1417" y="463"/>
                          <a:ext cx="85" cy="90"/>
                        </a:xfrm>
                        <a:prstGeom prst="line">
                          <a:avLst/>
                        </a:prstGeom>
                        <a:ln w="12700" cap="flat" cmpd="sng">
                          <a:solidFill>
                            <a:srgbClr val="00FF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637" name="直接连接符 50661"/>
                        <p:cNvSpPr/>
                        <p:nvPr/>
                      </p:nvSpPr>
                      <p:spPr>
                        <a:xfrm flipH="1" flipV="1">
                          <a:off x="1533" y="467"/>
                          <a:ext cx="103" cy="108"/>
                        </a:xfrm>
                        <a:prstGeom prst="line">
                          <a:avLst/>
                        </a:prstGeom>
                        <a:ln w="12700" cap="flat" cmpd="sng">
                          <a:solidFill>
                            <a:srgbClr val="00FF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638" name="直接连接符 50662"/>
                        <p:cNvSpPr/>
                        <p:nvPr/>
                      </p:nvSpPr>
                      <p:spPr>
                        <a:xfrm flipH="1" flipV="1">
                          <a:off x="1651" y="463"/>
                          <a:ext cx="114" cy="120"/>
                        </a:xfrm>
                        <a:prstGeom prst="line">
                          <a:avLst/>
                        </a:prstGeom>
                        <a:ln w="12700" cap="flat" cmpd="sng">
                          <a:solidFill>
                            <a:srgbClr val="00FF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639" name="直接连接符 50663"/>
                        <p:cNvSpPr/>
                        <p:nvPr/>
                      </p:nvSpPr>
                      <p:spPr>
                        <a:xfrm flipH="1" flipV="1">
                          <a:off x="1765" y="459"/>
                          <a:ext cx="113" cy="120"/>
                        </a:xfrm>
                        <a:prstGeom prst="line">
                          <a:avLst/>
                        </a:prstGeom>
                        <a:ln w="12700" cap="flat" cmpd="sng">
                          <a:solidFill>
                            <a:srgbClr val="00FF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640" name="直接连接符 50664"/>
                        <p:cNvSpPr/>
                        <p:nvPr/>
                      </p:nvSpPr>
                      <p:spPr>
                        <a:xfrm flipH="1" flipV="1">
                          <a:off x="1879" y="458"/>
                          <a:ext cx="114" cy="120"/>
                        </a:xfrm>
                        <a:prstGeom prst="line">
                          <a:avLst/>
                        </a:prstGeom>
                        <a:ln w="12700" cap="flat" cmpd="sng">
                          <a:solidFill>
                            <a:srgbClr val="00FF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641" name="直接连接符 50665"/>
                        <p:cNvSpPr/>
                        <p:nvPr/>
                      </p:nvSpPr>
                      <p:spPr>
                        <a:xfrm flipH="1" flipV="1">
                          <a:off x="2001" y="463"/>
                          <a:ext cx="114" cy="121"/>
                        </a:xfrm>
                        <a:prstGeom prst="line">
                          <a:avLst/>
                        </a:prstGeom>
                        <a:ln w="12700" cap="flat" cmpd="sng">
                          <a:solidFill>
                            <a:srgbClr val="00FF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642" name="直接连接符 50666"/>
                        <p:cNvSpPr/>
                        <p:nvPr/>
                      </p:nvSpPr>
                      <p:spPr>
                        <a:xfrm flipH="1" flipV="1">
                          <a:off x="2113" y="458"/>
                          <a:ext cx="125" cy="132"/>
                        </a:xfrm>
                        <a:prstGeom prst="line">
                          <a:avLst/>
                        </a:prstGeom>
                        <a:ln w="12700" cap="flat" cmpd="sng">
                          <a:solidFill>
                            <a:srgbClr val="00FF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643" name="直接连接符 50667"/>
                        <p:cNvSpPr/>
                        <p:nvPr/>
                      </p:nvSpPr>
                      <p:spPr>
                        <a:xfrm flipH="1" flipV="1">
                          <a:off x="2151" y="382"/>
                          <a:ext cx="129" cy="136"/>
                        </a:xfrm>
                        <a:prstGeom prst="line">
                          <a:avLst/>
                        </a:prstGeom>
                        <a:ln w="12700" cap="flat" cmpd="sng">
                          <a:solidFill>
                            <a:srgbClr val="00FF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644" name="直接连接符 50668"/>
                        <p:cNvSpPr/>
                        <p:nvPr/>
                      </p:nvSpPr>
                      <p:spPr>
                        <a:xfrm flipH="1" flipV="1">
                          <a:off x="2145" y="244"/>
                          <a:ext cx="139" cy="146"/>
                        </a:xfrm>
                        <a:prstGeom prst="line">
                          <a:avLst/>
                        </a:prstGeom>
                        <a:ln w="12700" cap="flat" cmpd="sng">
                          <a:solidFill>
                            <a:srgbClr val="00FF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645" name="直接连接符 50669"/>
                        <p:cNvSpPr/>
                        <p:nvPr/>
                      </p:nvSpPr>
                      <p:spPr>
                        <a:xfrm flipH="1" flipV="1">
                          <a:off x="2149" y="128"/>
                          <a:ext cx="139" cy="147"/>
                        </a:xfrm>
                        <a:prstGeom prst="line">
                          <a:avLst/>
                        </a:prstGeom>
                        <a:ln w="12700" cap="flat" cmpd="sng">
                          <a:solidFill>
                            <a:srgbClr val="00FF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646" name="直接连接符 50670"/>
                        <p:cNvSpPr/>
                        <p:nvPr/>
                      </p:nvSpPr>
                      <p:spPr>
                        <a:xfrm flipH="1" flipV="1">
                          <a:off x="2155" y="0"/>
                          <a:ext cx="94" cy="99"/>
                        </a:xfrm>
                        <a:prstGeom prst="line">
                          <a:avLst/>
                        </a:prstGeom>
                        <a:ln w="12700" cap="flat" cmpd="sng">
                          <a:solidFill>
                            <a:srgbClr val="00FF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647" name="直接连接符 50671"/>
                        <p:cNvSpPr/>
                        <p:nvPr/>
                      </p:nvSpPr>
                      <p:spPr>
                        <a:xfrm flipH="1" flipV="1">
                          <a:off x="4" y="567"/>
                          <a:ext cx="75" cy="79"/>
                        </a:xfrm>
                        <a:prstGeom prst="line">
                          <a:avLst/>
                        </a:prstGeom>
                        <a:ln w="12700" cap="flat" cmpd="sng">
                          <a:solidFill>
                            <a:srgbClr val="00FF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grpSp>
                  <p:nvGrpSpPr>
                    <p:cNvPr id="49648" name="组合 50672"/>
                    <p:cNvGrpSpPr/>
                    <p:nvPr/>
                  </p:nvGrpSpPr>
                  <p:grpSpPr>
                    <a:xfrm>
                      <a:off x="0" y="1960"/>
                      <a:ext cx="2289" cy="639"/>
                      <a:chOff x="0" y="0"/>
                      <a:chExt cx="2289" cy="639"/>
                    </a:xfrm>
                  </p:grpSpPr>
                  <p:sp>
                    <p:nvSpPr>
                      <p:cNvPr id="49649" name="任意多边形 50673"/>
                      <p:cNvSpPr/>
                      <p:nvPr/>
                    </p:nvSpPr>
                    <p:spPr>
                      <a:xfrm>
                        <a:off x="0" y="0"/>
                        <a:ext cx="2286" cy="639"/>
                      </a:xfrm>
                      <a:custGeom>
                        <a:avLst/>
                        <a:gdLst/>
                        <a:ahLst/>
                        <a:cxnLst/>
                        <a:rect l="0" t="0" r="0" b="0"/>
                        <a:pathLst>
                          <a:path w="2896" h="816">
                            <a:moveTo>
                              <a:pt x="0" y="0"/>
                            </a:moveTo>
                            <a:lnTo>
                              <a:pt x="0" y="227"/>
                            </a:lnTo>
                            <a:lnTo>
                              <a:pt x="2720" y="227"/>
                            </a:lnTo>
                            <a:lnTo>
                              <a:pt x="2720" y="816"/>
                            </a:lnTo>
                            <a:lnTo>
                              <a:pt x="2896" y="816"/>
                            </a:lnTo>
                            <a:lnTo>
                              <a:pt x="2896" y="74"/>
                            </a:lnTo>
                            <a:lnTo>
                              <a:pt x="2080" y="74"/>
                            </a:lnTo>
                            <a:lnTo>
                              <a:pt x="2039" y="106"/>
                            </a:lnTo>
                            <a:lnTo>
                              <a:pt x="864" y="106"/>
                            </a:lnTo>
                            <a:lnTo>
                              <a:pt x="829" y="71"/>
                            </a:lnTo>
                            <a:lnTo>
                              <a:pt x="282" y="71"/>
                            </a:lnTo>
                            <a:lnTo>
                              <a:pt x="269" y="90"/>
                            </a:lnTo>
                            <a:lnTo>
                              <a:pt x="247" y="106"/>
                            </a:lnTo>
                            <a:lnTo>
                              <a:pt x="227" y="109"/>
                            </a:lnTo>
                            <a:lnTo>
                              <a:pt x="211" y="90"/>
                            </a:lnTo>
                            <a:lnTo>
                              <a:pt x="211" y="0"/>
                            </a:lnTo>
                            <a:lnTo>
                              <a:pt x="0" y="0"/>
                            </a:lnTo>
                            <a:close/>
                          </a:path>
                        </a:pathLst>
                      </a:custGeom>
                      <a:solidFill>
                        <a:schemeClr val="bg1"/>
                      </a:solidFill>
                      <a:ln w="28575" cap="flat" cmpd="sng">
                        <a:solidFill>
                          <a:srgbClr val="008000"/>
                        </a:solidFill>
                        <a:prstDash val="solid"/>
                        <a:round/>
                        <a:headEnd type="none" w="med" len="med"/>
                        <a:tailEnd type="none" w="med" len="med"/>
                      </a:ln>
                    </p:spPr>
                    <p:txBody>
                      <a:bodyPr/>
                      <a:lstStyle/>
                      <a:p>
                        <a:endParaRPr lang="zh-CN" altLang="en-US"/>
                      </a:p>
                    </p:txBody>
                  </p:sp>
                  <p:grpSp>
                    <p:nvGrpSpPr>
                      <p:cNvPr id="49650" name="组合 50674"/>
                      <p:cNvGrpSpPr/>
                      <p:nvPr/>
                    </p:nvGrpSpPr>
                    <p:grpSpPr>
                      <a:xfrm>
                        <a:off x="6" y="8"/>
                        <a:ext cx="2283" cy="626"/>
                        <a:chOff x="0" y="0"/>
                        <a:chExt cx="2283" cy="626"/>
                      </a:xfrm>
                    </p:grpSpPr>
                    <p:sp>
                      <p:nvSpPr>
                        <p:cNvPr id="49651" name="直接连接符 50675"/>
                        <p:cNvSpPr/>
                        <p:nvPr/>
                      </p:nvSpPr>
                      <p:spPr>
                        <a:xfrm>
                          <a:off x="2181" y="52"/>
                          <a:ext cx="95" cy="100"/>
                        </a:xfrm>
                        <a:prstGeom prst="line">
                          <a:avLst/>
                        </a:prstGeom>
                        <a:ln w="12700" cap="flat" cmpd="sng">
                          <a:solidFill>
                            <a:srgbClr val="00FF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652" name="直接连接符 50676"/>
                        <p:cNvSpPr/>
                        <p:nvPr/>
                      </p:nvSpPr>
                      <p:spPr>
                        <a:xfrm>
                          <a:off x="2057" y="40"/>
                          <a:ext cx="221" cy="233"/>
                        </a:xfrm>
                        <a:prstGeom prst="line">
                          <a:avLst/>
                        </a:prstGeom>
                        <a:ln w="12700" cap="flat" cmpd="sng">
                          <a:solidFill>
                            <a:srgbClr val="00FF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653" name="直接连接符 50677"/>
                        <p:cNvSpPr/>
                        <p:nvPr/>
                      </p:nvSpPr>
                      <p:spPr>
                        <a:xfrm>
                          <a:off x="1947" y="58"/>
                          <a:ext cx="113" cy="120"/>
                        </a:xfrm>
                        <a:prstGeom prst="line">
                          <a:avLst/>
                        </a:prstGeom>
                        <a:ln w="12700" cap="flat" cmpd="sng">
                          <a:solidFill>
                            <a:srgbClr val="00FF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654" name="直接连接符 50678"/>
                        <p:cNvSpPr/>
                        <p:nvPr/>
                      </p:nvSpPr>
                      <p:spPr>
                        <a:xfrm>
                          <a:off x="1818" y="44"/>
                          <a:ext cx="114" cy="120"/>
                        </a:xfrm>
                        <a:prstGeom prst="line">
                          <a:avLst/>
                        </a:prstGeom>
                        <a:ln w="12700" cap="flat" cmpd="sng">
                          <a:solidFill>
                            <a:srgbClr val="00FF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655" name="直接连接符 50679"/>
                        <p:cNvSpPr/>
                        <p:nvPr/>
                      </p:nvSpPr>
                      <p:spPr>
                        <a:xfrm>
                          <a:off x="1693" y="44"/>
                          <a:ext cx="113" cy="120"/>
                        </a:xfrm>
                        <a:prstGeom prst="line">
                          <a:avLst/>
                        </a:prstGeom>
                        <a:ln w="12700" cap="flat" cmpd="sng">
                          <a:solidFill>
                            <a:srgbClr val="00FF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656" name="直接连接符 50680"/>
                        <p:cNvSpPr/>
                        <p:nvPr/>
                      </p:nvSpPr>
                      <p:spPr>
                        <a:xfrm>
                          <a:off x="1611" y="78"/>
                          <a:ext cx="90" cy="94"/>
                        </a:xfrm>
                        <a:prstGeom prst="line">
                          <a:avLst/>
                        </a:prstGeom>
                        <a:ln w="12700" cap="flat" cmpd="sng">
                          <a:solidFill>
                            <a:srgbClr val="00FF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657" name="直接连接符 50681"/>
                        <p:cNvSpPr/>
                        <p:nvPr/>
                      </p:nvSpPr>
                      <p:spPr>
                        <a:xfrm>
                          <a:off x="1494" y="81"/>
                          <a:ext cx="78" cy="83"/>
                        </a:xfrm>
                        <a:prstGeom prst="line">
                          <a:avLst/>
                        </a:prstGeom>
                        <a:ln w="12700" cap="flat" cmpd="sng">
                          <a:solidFill>
                            <a:srgbClr val="00FF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658" name="直接连接符 50682"/>
                        <p:cNvSpPr/>
                        <p:nvPr/>
                      </p:nvSpPr>
                      <p:spPr>
                        <a:xfrm>
                          <a:off x="1380" y="81"/>
                          <a:ext cx="78" cy="83"/>
                        </a:xfrm>
                        <a:prstGeom prst="line">
                          <a:avLst/>
                        </a:prstGeom>
                        <a:ln w="12700" cap="flat" cmpd="sng">
                          <a:solidFill>
                            <a:srgbClr val="00FF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659" name="直接连接符 50683"/>
                        <p:cNvSpPr/>
                        <p:nvPr/>
                      </p:nvSpPr>
                      <p:spPr>
                        <a:xfrm>
                          <a:off x="1256" y="73"/>
                          <a:ext cx="85" cy="90"/>
                        </a:xfrm>
                        <a:prstGeom prst="line">
                          <a:avLst/>
                        </a:prstGeom>
                        <a:ln w="12700" cap="flat" cmpd="sng">
                          <a:solidFill>
                            <a:srgbClr val="00FF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660" name="直接连接符 50684"/>
                        <p:cNvSpPr/>
                        <p:nvPr/>
                      </p:nvSpPr>
                      <p:spPr>
                        <a:xfrm>
                          <a:off x="1149" y="81"/>
                          <a:ext cx="78" cy="82"/>
                        </a:xfrm>
                        <a:prstGeom prst="line">
                          <a:avLst/>
                        </a:prstGeom>
                        <a:ln w="12700" cap="flat" cmpd="sng">
                          <a:solidFill>
                            <a:srgbClr val="00FF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661" name="直接连接符 50685"/>
                        <p:cNvSpPr/>
                        <p:nvPr/>
                      </p:nvSpPr>
                      <p:spPr>
                        <a:xfrm>
                          <a:off x="1027" y="80"/>
                          <a:ext cx="71" cy="75"/>
                        </a:xfrm>
                        <a:prstGeom prst="line">
                          <a:avLst/>
                        </a:prstGeom>
                        <a:ln w="12700" cap="flat" cmpd="sng">
                          <a:solidFill>
                            <a:srgbClr val="00FF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662" name="直接连接符 50686"/>
                        <p:cNvSpPr/>
                        <p:nvPr/>
                      </p:nvSpPr>
                      <p:spPr>
                        <a:xfrm>
                          <a:off x="910" y="80"/>
                          <a:ext cx="75" cy="79"/>
                        </a:xfrm>
                        <a:prstGeom prst="line">
                          <a:avLst/>
                        </a:prstGeom>
                        <a:ln w="12700" cap="flat" cmpd="sng">
                          <a:solidFill>
                            <a:srgbClr val="00FF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663" name="直接连接符 50687"/>
                        <p:cNvSpPr/>
                        <p:nvPr/>
                      </p:nvSpPr>
                      <p:spPr>
                        <a:xfrm>
                          <a:off x="778" y="77"/>
                          <a:ext cx="85" cy="90"/>
                        </a:xfrm>
                        <a:prstGeom prst="line">
                          <a:avLst/>
                        </a:prstGeom>
                        <a:ln w="12700" cap="flat" cmpd="sng">
                          <a:solidFill>
                            <a:srgbClr val="00FF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664" name="直接连接符 50688"/>
                        <p:cNvSpPr/>
                        <p:nvPr/>
                      </p:nvSpPr>
                      <p:spPr>
                        <a:xfrm>
                          <a:off x="644" y="55"/>
                          <a:ext cx="114" cy="120"/>
                        </a:xfrm>
                        <a:prstGeom prst="line">
                          <a:avLst/>
                        </a:prstGeom>
                        <a:ln w="12700" cap="flat" cmpd="sng">
                          <a:solidFill>
                            <a:srgbClr val="00FF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665" name="直接连接符 50689"/>
                        <p:cNvSpPr/>
                        <p:nvPr/>
                      </p:nvSpPr>
                      <p:spPr>
                        <a:xfrm>
                          <a:off x="515" y="47"/>
                          <a:ext cx="114" cy="120"/>
                        </a:xfrm>
                        <a:prstGeom prst="line">
                          <a:avLst/>
                        </a:prstGeom>
                        <a:ln w="12700" cap="flat" cmpd="sng">
                          <a:solidFill>
                            <a:srgbClr val="00FF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666" name="直接连接符 50690"/>
                        <p:cNvSpPr/>
                        <p:nvPr/>
                      </p:nvSpPr>
                      <p:spPr>
                        <a:xfrm>
                          <a:off x="402" y="51"/>
                          <a:ext cx="113" cy="120"/>
                        </a:xfrm>
                        <a:prstGeom prst="line">
                          <a:avLst/>
                        </a:prstGeom>
                        <a:ln w="12700" cap="flat" cmpd="sng">
                          <a:solidFill>
                            <a:srgbClr val="00FF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667" name="直接连接符 50691"/>
                        <p:cNvSpPr/>
                        <p:nvPr/>
                      </p:nvSpPr>
                      <p:spPr>
                        <a:xfrm>
                          <a:off x="287" y="52"/>
                          <a:ext cx="114" cy="120"/>
                        </a:xfrm>
                        <a:prstGeom prst="line">
                          <a:avLst/>
                        </a:prstGeom>
                        <a:ln w="12700" cap="flat" cmpd="sng">
                          <a:solidFill>
                            <a:srgbClr val="00FF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668" name="直接连接符 50692"/>
                        <p:cNvSpPr/>
                        <p:nvPr/>
                      </p:nvSpPr>
                      <p:spPr>
                        <a:xfrm>
                          <a:off x="193" y="71"/>
                          <a:ext cx="98" cy="104"/>
                        </a:xfrm>
                        <a:prstGeom prst="line">
                          <a:avLst/>
                        </a:prstGeom>
                        <a:ln w="12700" cap="flat" cmpd="sng">
                          <a:solidFill>
                            <a:srgbClr val="00FF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669" name="直接连接符 50693"/>
                        <p:cNvSpPr/>
                        <p:nvPr/>
                      </p:nvSpPr>
                      <p:spPr>
                        <a:xfrm>
                          <a:off x="4" y="0"/>
                          <a:ext cx="163" cy="172"/>
                        </a:xfrm>
                        <a:prstGeom prst="line">
                          <a:avLst/>
                        </a:prstGeom>
                        <a:ln w="12700" cap="flat" cmpd="sng">
                          <a:solidFill>
                            <a:srgbClr val="00FF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670" name="直接连接符 50694"/>
                        <p:cNvSpPr/>
                        <p:nvPr/>
                      </p:nvSpPr>
                      <p:spPr>
                        <a:xfrm>
                          <a:off x="0" y="112"/>
                          <a:ext cx="53" cy="56"/>
                        </a:xfrm>
                        <a:prstGeom prst="line">
                          <a:avLst/>
                        </a:prstGeom>
                        <a:ln w="12700" cap="flat" cmpd="sng">
                          <a:solidFill>
                            <a:srgbClr val="00FF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671" name="直接连接符 50695"/>
                        <p:cNvSpPr/>
                        <p:nvPr/>
                      </p:nvSpPr>
                      <p:spPr>
                        <a:xfrm>
                          <a:off x="2140" y="244"/>
                          <a:ext cx="139" cy="146"/>
                        </a:xfrm>
                        <a:prstGeom prst="line">
                          <a:avLst/>
                        </a:prstGeom>
                        <a:ln w="12700" cap="flat" cmpd="sng">
                          <a:solidFill>
                            <a:srgbClr val="00FF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672" name="直接连接符 50696"/>
                        <p:cNvSpPr/>
                        <p:nvPr/>
                      </p:nvSpPr>
                      <p:spPr>
                        <a:xfrm>
                          <a:off x="2144" y="375"/>
                          <a:ext cx="139" cy="147"/>
                        </a:xfrm>
                        <a:prstGeom prst="line">
                          <a:avLst/>
                        </a:prstGeom>
                        <a:ln w="12700" cap="flat" cmpd="sng">
                          <a:solidFill>
                            <a:srgbClr val="00FF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673" name="直接连接符 50697"/>
                        <p:cNvSpPr/>
                        <p:nvPr/>
                      </p:nvSpPr>
                      <p:spPr>
                        <a:xfrm>
                          <a:off x="2137" y="499"/>
                          <a:ext cx="120" cy="127"/>
                        </a:xfrm>
                        <a:prstGeom prst="line">
                          <a:avLst/>
                        </a:prstGeom>
                        <a:ln w="12700" cap="flat" cmpd="sng">
                          <a:solidFill>
                            <a:srgbClr val="00FF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grpSp>
            </p:grpSp>
            <p:sp>
              <p:nvSpPr>
                <p:cNvPr id="49674" name="直接连接符 50698"/>
                <p:cNvSpPr/>
                <p:nvPr/>
              </p:nvSpPr>
              <p:spPr>
                <a:xfrm>
                  <a:off x="5" y="641"/>
                  <a:ext cx="0" cy="310"/>
                </a:xfrm>
                <a:prstGeom prst="line">
                  <a:avLst/>
                </a:prstGeom>
                <a:ln w="28575" cap="flat" cmpd="sng">
                  <a:solidFill>
                    <a:srgbClr val="008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675" name="直接连接符 50699"/>
                <p:cNvSpPr/>
                <p:nvPr/>
              </p:nvSpPr>
              <p:spPr>
                <a:xfrm>
                  <a:off x="1" y="1663"/>
                  <a:ext cx="0" cy="310"/>
                </a:xfrm>
                <a:prstGeom prst="line">
                  <a:avLst/>
                </a:prstGeom>
                <a:ln w="28575" cap="flat" cmpd="sng">
                  <a:solidFill>
                    <a:srgbClr val="008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49676" name="组合 50700"/>
              <p:cNvGrpSpPr/>
              <p:nvPr/>
            </p:nvGrpSpPr>
            <p:grpSpPr>
              <a:xfrm>
                <a:off x="1141" y="788"/>
                <a:ext cx="771" cy="1242"/>
                <a:chOff x="0" y="0"/>
                <a:chExt cx="771" cy="1242"/>
              </a:xfrm>
            </p:grpSpPr>
            <p:sp>
              <p:nvSpPr>
                <p:cNvPr id="49677" name="直接连接符 50701"/>
                <p:cNvSpPr/>
                <p:nvPr/>
              </p:nvSpPr>
              <p:spPr>
                <a:xfrm flipV="1">
                  <a:off x="0" y="56"/>
                  <a:ext cx="558" cy="200"/>
                </a:xfrm>
                <a:prstGeom prst="line">
                  <a:avLst/>
                </a:prstGeom>
                <a:ln w="12700" cap="flat" cmpd="sng">
                  <a:solidFill>
                    <a:schemeClr val="tx1"/>
                  </a:solidFill>
                  <a:prstDash val="lgDashDot"/>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678" name="直接连接符 50702"/>
                <p:cNvSpPr/>
                <p:nvPr/>
              </p:nvSpPr>
              <p:spPr>
                <a:xfrm>
                  <a:off x="458" y="149"/>
                  <a:ext cx="220" cy="218"/>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679" name="直接连接符 50703"/>
                <p:cNvSpPr/>
                <p:nvPr/>
              </p:nvSpPr>
              <p:spPr>
                <a:xfrm>
                  <a:off x="356" y="179"/>
                  <a:ext cx="184" cy="188"/>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680" name="直接连接符 50704"/>
                <p:cNvSpPr/>
                <p:nvPr/>
              </p:nvSpPr>
              <p:spPr>
                <a:xfrm>
                  <a:off x="244" y="220"/>
                  <a:ext cx="140" cy="147"/>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681" name="直接连接符 50705"/>
                <p:cNvSpPr/>
                <p:nvPr/>
              </p:nvSpPr>
              <p:spPr>
                <a:xfrm>
                  <a:off x="704" y="270"/>
                  <a:ext cx="67" cy="77"/>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682" name="直接连接符 50706"/>
                <p:cNvSpPr/>
                <p:nvPr/>
              </p:nvSpPr>
              <p:spPr>
                <a:xfrm>
                  <a:off x="649" y="885"/>
                  <a:ext cx="101" cy="101"/>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683" name="直接连接符 50707"/>
                <p:cNvSpPr/>
                <p:nvPr/>
              </p:nvSpPr>
              <p:spPr>
                <a:xfrm>
                  <a:off x="503" y="885"/>
                  <a:ext cx="104" cy="101"/>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684" name="直接连接符 50708"/>
                <p:cNvSpPr/>
                <p:nvPr/>
              </p:nvSpPr>
              <p:spPr>
                <a:xfrm>
                  <a:off x="366" y="885"/>
                  <a:ext cx="182" cy="179"/>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685" name="直接连接符 50709"/>
                <p:cNvSpPr/>
                <p:nvPr/>
              </p:nvSpPr>
              <p:spPr>
                <a:xfrm>
                  <a:off x="208" y="877"/>
                  <a:ext cx="214" cy="197"/>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nvGrpSpPr>
                <p:cNvPr id="49686" name="组合 50710"/>
                <p:cNvGrpSpPr/>
                <p:nvPr/>
              </p:nvGrpSpPr>
              <p:grpSpPr>
                <a:xfrm>
                  <a:off x="41" y="0"/>
                  <a:ext cx="728" cy="622"/>
                  <a:chOff x="0" y="0"/>
                  <a:chExt cx="728" cy="622"/>
                </a:xfrm>
              </p:grpSpPr>
              <p:sp>
                <p:nvSpPr>
                  <p:cNvPr id="49687" name="直接连接符 50711"/>
                  <p:cNvSpPr/>
                  <p:nvPr/>
                </p:nvSpPr>
                <p:spPr>
                  <a:xfrm flipH="1">
                    <a:off x="500" y="261"/>
                    <a:ext cx="228" cy="0"/>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688" name="直接连接符 50712"/>
                  <p:cNvSpPr/>
                  <p:nvPr/>
                </p:nvSpPr>
                <p:spPr>
                  <a:xfrm flipV="1">
                    <a:off x="511" y="158"/>
                    <a:ext cx="0" cy="102"/>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689" name="直接连接符 50713"/>
                  <p:cNvSpPr/>
                  <p:nvPr/>
                </p:nvSpPr>
                <p:spPr>
                  <a:xfrm flipH="1" flipV="1">
                    <a:off x="460" y="0"/>
                    <a:ext cx="51" cy="158"/>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690" name="直接连接符 50714"/>
                  <p:cNvSpPr/>
                  <p:nvPr/>
                </p:nvSpPr>
                <p:spPr>
                  <a:xfrm flipH="1">
                    <a:off x="6" y="4"/>
                    <a:ext cx="463" cy="192"/>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691" name="直接连接符 50715"/>
                  <p:cNvSpPr/>
                  <p:nvPr/>
                </p:nvSpPr>
                <p:spPr>
                  <a:xfrm flipH="1">
                    <a:off x="40" y="127"/>
                    <a:ext cx="452" cy="146"/>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692" name="直接连接符 50716"/>
                  <p:cNvSpPr/>
                  <p:nvPr/>
                </p:nvSpPr>
                <p:spPr>
                  <a:xfrm>
                    <a:off x="0" y="190"/>
                    <a:ext cx="65" cy="126"/>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693" name="直接连接符 50717"/>
                  <p:cNvSpPr/>
                  <p:nvPr/>
                </p:nvSpPr>
                <p:spPr>
                  <a:xfrm flipH="1">
                    <a:off x="62" y="302"/>
                    <a:ext cx="0" cy="316"/>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694" name="直接连接符 50718"/>
                  <p:cNvSpPr/>
                  <p:nvPr/>
                </p:nvSpPr>
                <p:spPr>
                  <a:xfrm flipH="1" flipV="1">
                    <a:off x="62" y="367"/>
                    <a:ext cx="665" cy="0"/>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695" name="直接连接符 50719"/>
                  <p:cNvSpPr/>
                  <p:nvPr/>
                </p:nvSpPr>
                <p:spPr>
                  <a:xfrm>
                    <a:off x="2" y="190"/>
                    <a:ext cx="0" cy="432"/>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49696" name="组合 50720"/>
                <p:cNvGrpSpPr/>
                <p:nvPr/>
              </p:nvGrpSpPr>
              <p:grpSpPr>
                <a:xfrm flipV="1">
                  <a:off x="40" y="620"/>
                  <a:ext cx="728" cy="622"/>
                  <a:chOff x="0" y="0"/>
                  <a:chExt cx="728" cy="622"/>
                </a:xfrm>
              </p:grpSpPr>
              <p:sp>
                <p:nvSpPr>
                  <p:cNvPr id="49697" name="直接连接符 50721"/>
                  <p:cNvSpPr/>
                  <p:nvPr/>
                </p:nvSpPr>
                <p:spPr>
                  <a:xfrm flipH="1">
                    <a:off x="500" y="261"/>
                    <a:ext cx="228" cy="0"/>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698" name="直接连接符 50722"/>
                  <p:cNvSpPr/>
                  <p:nvPr/>
                </p:nvSpPr>
                <p:spPr>
                  <a:xfrm flipV="1">
                    <a:off x="511" y="158"/>
                    <a:ext cx="0" cy="102"/>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699" name="直接连接符 50723"/>
                  <p:cNvSpPr/>
                  <p:nvPr/>
                </p:nvSpPr>
                <p:spPr>
                  <a:xfrm flipH="1" flipV="1">
                    <a:off x="460" y="0"/>
                    <a:ext cx="51" cy="158"/>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700" name="直接连接符 50724"/>
                  <p:cNvSpPr/>
                  <p:nvPr/>
                </p:nvSpPr>
                <p:spPr>
                  <a:xfrm flipH="1">
                    <a:off x="6" y="4"/>
                    <a:ext cx="463" cy="192"/>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701" name="直接连接符 50725"/>
                  <p:cNvSpPr/>
                  <p:nvPr/>
                </p:nvSpPr>
                <p:spPr>
                  <a:xfrm flipH="1">
                    <a:off x="40" y="127"/>
                    <a:ext cx="452" cy="146"/>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702" name="直接连接符 50726"/>
                  <p:cNvSpPr/>
                  <p:nvPr/>
                </p:nvSpPr>
                <p:spPr>
                  <a:xfrm>
                    <a:off x="0" y="190"/>
                    <a:ext cx="65" cy="126"/>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703" name="直接连接符 50727"/>
                  <p:cNvSpPr/>
                  <p:nvPr/>
                </p:nvSpPr>
                <p:spPr>
                  <a:xfrm flipH="1">
                    <a:off x="62" y="302"/>
                    <a:ext cx="0" cy="316"/>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704" name="直接连接符 50728"/>
                  <p:cNvSpPr/>
                  <p:nvPr/>
                </p:nvSpPr>
                <p:spPr>
                  <a:xfrm flipH="1" flipV="1">
                    <a:off x="62" y="367"/>
                    <a:ext cx="665" cy="0"/>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705" name="直接连接符 50729"/>
                  <p:cNvSpPr/>
                  <p:nvPr/>
                </p:nvSpPr>
                <p:spPr>
                  <a:xfrm>
                    <a:off x="2" y="190"/>
                    <a:ext cx="0" cy="432"/>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sp>
              <p:nvSpPr>
                <p:cNvPr id="49706" name="直接连接符 50730"/>
                <p:cNvSpPr/>
                <p:nvPr/>
              </p:nvSpPr>
              <p:spPr>
                <a:xfrm>
                  <a:off x="150" y="255"/>
                  <a:ext cx="101" cy="105"/>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707" name="直接连接符 50731"/>
                <p:cNvSpPr/>
                <p:nvPr/>
              </p:nvSpPr>
              <p:spPr>
                <a:xfrm>
                  <a:off x="99" y="891"/>
                  <a:ext cx="131" cy="126"/>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49708" name="组合 50732"/>
              <p:cNvGrpSpPr/>
              <p:nvPr/>
            </p:nvGrpSpPr>
            <p:grpSpPr>
              <a:xfrm>
                <a:off x="1132" y="1106"/>
                <a:ext cx="103" cy="627"/>
                <a:chOff x="0" y="0"/>
                <a:chExt cx="103" cy="627"/>
              </a:xfrm>
            </p:grpSpPr>
            <p:grpSp>
              <p:nvGrpSpPr>
                <p:cNvPr id="49709" name="组合 50733"/>
                <p:cNvGrpSpPr/>
                <p:nvPr/>
              </p:nvGrpSpPr>
              <p:grpSpPr>
                <a:xfrm>
                  <a:off x="0" y="0"/>
                  <a:ext cx="34" cy="627"/>
                  <a:chOff x="0" y="0"/>
                  <a:chExt cx="34" cy="627"/>
                </a:xfrm>
              </p:grpSpPr>
              <p:sp>
                <p:nvSpPr>
                  <p:cNvPr id="49710" name="任意多边形 50734"/>
                  <p:cNvSpPr/>
                  <p:nvPr/>
                </p:nvSpPr>
                <p:spPr>
                  <a:xfrm>
                    <a:off x="7" y="7"/>
                    <a:ext cx="27" cy="609"/>
                  </a:xfrm>
                  <a:custGeom>
                    <a:avLst/>
                    <a:gdLst/>
                    <a:ahLst/>
                    <a:cxnLst/>
                    <a:rect l="0" t="0" r="0" b="0"/>
                    <a:pathLst>
                      <a:path w="27" h="609">
                        <a:moveTo>
                          <a:pt x="27" y="0"/>
                        </a:moveTo>
                        <a:lnTo>
                          <a:pt x="0" y="30"/>
                        </a:lnTo>
                        <a:lnTo>
                          <a:pt x="0" y="573"/>
                        </a:lnTo>
                        <a:lnTo>
                          <a:pt x="27" y="609"/>
                        </a:lnTo>
                        <a:lnTo>
                          <a:pt x="27" y="0"/>
                        </a:lnTo>
                        <a:close/>
                      </a:path>
                    </a:pathLst>
                  </a:custGeom>
                  <a:solidFill>
                    <a:schemeClr val="bg1"/>
                  </a:solidFill>
                  <a:ln w="9525">
                    <a:noFill/>
                  </a:ln>
                </p:spPr>
                <p:txBody>
                  <a:bodyPr/>
                  <a:lstStyle/>
                  <a:p>
                    <a:endParaRPr lang="zh-CN" altLang="en-US"/>
                  </a:p>
                </p:txBody>
              </p:sp>
              <p:grpSp>
                <p:nvGrpSpPr>
                  <p:cNvPr id="49711" name="组合 50735"/>
                  <p:cNvGrpSpPr/>
                  <p:nvPr/>
                </p:nvGrpSpPr>
                <p:grpSpPr>
                  <a:xfrm>
                    <a:off x="0" y="0"/>
                    <a:ext cx="17" cy="627"/>
                    <a:chOff x="0" y="0"/>
                    <a:chExt cx="17" cy="627"/>
                  </a:xfrm>
                </p:grpSpPr>
                <p:sp>
                  <p:nvSpPr>
                    <p:cNvPr id="49712" name="直接连接符 50736"/>
                    <p:cNvSpPr/>
                    <p:nvPr/>
                  </p:nvSpPr>
                  <p:spPr>
                    <a:xfrm rot="2700000" flipH="1" flipV="1">
                      <a:off x="15" y="585"/>
                      <a:ext cx="0" cy="42"/>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713" name="直接连接符 50737"/>
                    <p:cNvSpPr/>
                    <p:nvPr/>
                  </p:nvSpPr>
                  <p:spPr>
                    <a:xfrm rot="-2700000" flipH="1">
                      <a:off x="5" y="0"/>
                      <a:ext cx="5" cy="50"/>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714" name="直接连接符 50738"/>
                    <p:cNvSpPr/>
                    <p:nvPr/>
                  </p:nvSpPr>
                  <p:spPr>
                    <a:xfrm>
                      <a:off x="0" y="37"/>
                      <a:ext cx="0" cy="560"/>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sp>
              <p:nvSpPr>
                <p:cNvPr id="49715" name="矩形 50739"/>
                <p:cNvSpPr/>
                <p:nvPr/>
              </p:nvSpPr>
              <p:spPr>
                <a:xfrm>
                  <a:off x="34" y="4"/>
                  <a:ext cx="69" cy="615"/>
                </a:xfrm>
                <a:prstGeom prst="rect">
                  <a:avLst/>
                </a:prstGeom>
                <a:solidFill>
                  <a:schemeClr val="bg1"/>
                </a:solidFill>
                <a:ln w="28575"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sp>
            <p:nvSpPr>
              <p:cNvPr id="49716" name="直接连接符 50740"/>
              <p:cNvSpPr/>
              <p:nvPr/>
            </p:nvSpPr>
            <p:spPr>
              <a:xfrm>
                <a:off x="1095" y="1411"/>
                <a:ext cx="4043" cy="0"/>
              </a:xfrm>
              <a:prstGeom prst="line">
                <a:avLst/>
              </a:prstGeom>
              <a:ln w="12700" cap="flat" cmpd="sng">
                <a:solidFill>
                  <a:schemeClr val="tx1"/>
                </a:solidFill>
                <a:prstDash val="lgDashDot"/>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717" name="直接连接符 50741"/>
              <p:cNvSpPr/>
              <p:nvPr/>
            </p:nvSpPr>
            <p:spPr>
              <a:xfrm flipH="1">
                <a:off x="108" y="1412"/>
                <a:ext cx="1085" cy="0"/>
              </a:xfrm>
              <a:prstGeom prst="line">
                <a:avLst/>
              </a:prstGeom>
              <a:ln w="12700" cap="flat" cmpd="sng">
                <a:solidFill>
                  <a:schemeClr val="tx1"/>
                </a:solidFill>
                <a:prstDash val="lgDashDot"/>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718" name="矩形 50742"/>
              <p:cNvSpPr/>
              <p:nvPr/>
            </p:nvSpPr>
            <p:spPr>
              <a:xfrm>
                <a:off x="2114" y="1127"/>
                <a:ext cx="392" cy="576"/>
              </a:xfrm>
              <a:prstGeom prst="rect">
                <a:avLst/>
              </a:prstGeom>
              <a:solidFill>
                <a:schemeClr val="bg1"/>
              </a:solidFill>
              <a:ln w="28575"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719" name="矩形 50743"/>
              <p:cNvSpPr/>
              <p:nvPr/>
            </p:nvSpPr>
            <p:spPr>
              <a:xfrm>
                <a:off x="1322" y="1167"/>
                <a:ext cx="792" cy="488"/>
              </a:xfrm>
              <a:prstGeom prst="rect">
                <a:avLst/>
              </a:prstGeom>
              <a:solidFill>
                <a:schemeClr val="bg1"/>
              </a:solidFill>
              <a:ln w="28575"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nvGrpSpPr>
              <p:cNvPr id="49720" name="组合 50744"/>
              <p:cNvGrpSpPr/>
              <p:nvPr/>
            </p:nvGrpSpPr>
            <p:grpSpPr>
              <a:xfrm>
                <a:off x="1280" y="1160"/>
                <a:ext cx="21" cy="503"/>
                <a:chOff x="0" y="0"/>
                <a:chExt cx="21" cy="503"/>
              </a:xfrm>
            </p:grpSpPr>
            <p:sp>
              <p:nvSpPr>
                <p:cNvPr id="49721" name="直接连接符 50745"/>
                <p:cNvSpPr/>
                <p:nvPr/>
              </p:nvSpPr>
              <p:spPr>
                <a:xfrm rot="2700000" flipH="1" flipV="1">
                  <a:off x="18" y="432"/>
                  <a:ext cx="2" cy="63"/>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722" name="直接连接符 50746"/>
                <p:cNvSpPr/>
                <p:nvPr/>
              </p:nvSpPr>
              <p:spPr>
                <a:xfrm rot="-2700000" flipH="1">
                  <a:off x="19" y="0"/>
                  <a:ext cx="2" cy="63"/>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723" name="直接连接符 50747"/>
                <p:cNvSpPr/>
                <p:nvPr/>
              </p:nvSpPr>
              <p:spPr>
                <a:xfrm>
                  <a:off x="0" y="52"/>
                  <a:ext cx="0" cy="402"/>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49724" name="组合 50748"/>
              <p:cNvGrpSpPr/>
              <p:nvPr/>
            </p:nvGrpSpPr>
            <p:grpSpPr>
              <a:xfrm>
                <a:off x="2515" y="1061"/>
                <a:ext cx="2563" cy="715"/>
                <a:chOff x="0" y="0"/>
                <a:chExt cx="2563" cy="715"/>
              </a:xfrm>
            </p:grpSpPr>
            <p:sp>
              <p:nvSpPr>
                <p:cNvPr id="49725" name="任意多边形 50749"/>
                <p:cNvSpPr/>
                <p:nvPr/>
              </p:nvSpPr>
              <p:spPr>
                <a:xfrm>
                  <a:off x="1083" y="66"/>
                  <a:ext cx="402" cy="286"/>
                </a:xfrm>
                <a:custGeom>
                  <a:avLst/>
                  <a:gdLst/>
                  <a:ahLst/>
                  <a:cxnLst/>
                  <a:rect l="0" t="0" r="0" b="0"/>
                  <a:pathLst>
                    <a:path w="535" h="365">
                      <a:moveTo>
                        <a:pt x="535" y="0"/>
                      </a:moveTo>
                      <a:lnTo>
                        <a:pt x="0" y="0"/>
                      </a:lnTo>
                      <a:lnTo>
                        <a:pt x="0" y="365"/>
                      </a:lnTo>
                    </a:path>
                  </a:pathLst>
                </a:custGeom>
                <a:solidFill>
                  <a:schemeClr val="bg1"/>
                </a:solidFill>
                <a:ln w="28575" cap="flat" cmpd="sng">
                  <a:solidFill>
                    <a:schemeClr val="tx1"/>
                  </a:solidFill>
                  <a:prstDash val="solid"/>
                  <a:round/>
                  <a:headEnd type="none" w="med" len="med"/>
                  <a:tailEnd type="none" w="med" len="med"/>
                </a:ln>
              </p:spPr>
              <p:txBody>
                <a:bodyPr/>
                <a:lstStyle/>
                <a:p>
                  <a:endParaRPr lang="zh-CN" altLang="en-US"/>
                </a:p>
              </p:txBody>
            </p:sp>
            <p:sp>
              <p:nvSpPr>
                <p:cNvPr id="49726" name="任意多边形 50750"/>
                <p:cNvSpPr/>
                <p:nvPr/>
              </p:nvSpPr>
              <p:spPr>
                <a:xfrm flipV="1">
                  <a:off x="1084" y="358"/>
                  <a:ext cx="398" cy="285"/>
                </a:xfrm>
                <a:custGeom>
                  <a:avLst/>
                  <a:gdLst/>
                  <a:ahLst/>
                  <a:cxnLst/>
                  <a:rect l="0" t="0" r="0" b="0"/>
                  <a:pathLst>
                    <a:path w="535" h="365">
                      <a:moveTo>
                        <a:pt x="535" y="0"/>
                      </a:moveTo>
                      <a:lnTo>
                        <a:pt x="0" y="0"/>
                      </a:lnTo>
                      <a:lnTo>
                        <a:pt x="0" y="365"/>
                      </a:lnTo>
                    </a:path>
                  </a:pathLst>
                </a:custGeom>
                <a:solidFill>
                  <a:schemeClr val="bg1"/>
                </a:solidFill>
                <a:ln w="28575" cap="flat" cmpd="sng">
                  <a:solidFill>
                    <a:schemeClr val="tx1"/>
                  </a:solidFill>
                  <a:prstDash val="solid"/>
                  <a:round/>
                  <a:headEnd type="none" w="med" len="med"/>
                  <a:tailEnd type="none" w="med" len="med"/>
                </a:ln>
              </p:spPr>
              <p:txBody>
                <a:bodyPr/>
                <a:lstStyle/>
                <a:p>
                  <a:endParaRPr lang="zh-CN" altLang="en-US"/>
                </a:p>
              </p:txBody>
            </p:sp>
            <p:grpSp>
              <p:nvGrpSpPr>
                <p:cNvPr id="49727" name="组合 50751"/>
                <p:cNvGrpSpPr/>
                <p:nvPr/>
              </p:nvGrpSpPr>
              <p:grpSpPr>
                <a:xfrm>
                  <a:off x="2369" y="155"/>
                  <a:ext cx="194" cy="375"/>
                  <a:chOff x="0" y="0"/>
                  <a:chExt cx="194" cy="453"/>
                </a:xfrm>
              </p:grpSpPr>
              <p:sp>
                <p:nvSpPr>
                  <p:cNvPr id="49728" name="任意多边形 50752"/>
                  <p:cNvSpPr/>
                  <p:nvPr/>
                </p:nvSpPr>
                <p:spPr>
                  <a:xfrm>
                    <a:off x="0" y="0"/>
                    <a:ext cx="194" cy="222"/>
                  </a:xfrm>
                  <a:custGeom>
                    <a:avLst/>
                    <a:gdLst/>
                    <a:ahLst/>
                    <a:cxnLst/>
                    <a:rect l="0" t="0" r="0" b="0"/>
                    <a:pathLst>
                      <a:path w="245" h="284">
                        <a:moveTo>
                          <a:pt x="0" y="0"/>
                        </a:moveTo>
                        <a:lnTo>
                          <a:pt x="187" y="0"/>
                        </a:lnTo>
                        <a:lnTo>
                          <a:pt x="245" y="58"/>
                        </a:lnTo>
                        <a:lnTo>
                          <a:pt x="245" y="284"/>
                        </a:lnTo>
                      </a:path>
                    </a:pathLst>
                  </a:custGeom>
                  <a:solidFill>
                    <a:schemeClr val="bg1"/>
                  </a:solidFill>
                  <a:ln w="28575" cap="flat" cmpd="sng">
                    <a:solidFill>
                      <a:schemeClr val="tx1"/>
                    </a:solidFill>
                    <a:prstDash val="solid"/>
                    <a:round/>
                    <a:headEnd type="none" w="med" len="med"/>
                    <a:tailEnd type="none" w="med" len="med"/>
                  </a:ln>
                </p:spPr>
                <p:txBody>
                  <a:bodyPr/>
                  <a:lstStyle/>
                  <a:p>
                    <a:endParaRPr lang="zh-CN" altLang="en-US"/>
                  </a:p>
                </p:txBody>
              </p:sp>
              <p:sp>
                <p:nvSpPr>
                  <p:cNvPr id="49729" name="直接连接符 50753"/>
                  <p:cNvSpPr/>
                  <p:nvPr/>
                </p:nvSpPr>
                <p:spPr>
                  <a:xfrm>
                    <a:off x="154" y="8"/>
                    <a:ext cx="0" cy="212"/>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730" name="任意多边形 50754"/>
                  <p:cNvSpPr/>
                  <p:nvPr/>
                </p:nvSpPr>
                <p:spPr>
                  <a:xfrm flipV="1">
                    <a:off x="0" y="213"/>
                    <a:ext cx="193" cy="240"/>
                  </a:xfrm>
                  <a:custGeom>
                    <a:avLst/>
                    <a:gdLst/>
                    <a:ahLst/>
                    <a:cxnLst/>
                    <a:rect l="0" t="0" r="0" b="0"/>
                    <a:pathLst>
                      <a:path w="245" h="284">
                        <a:moveTo>
                          <a:pt x="0" y="0"/>
                        </a:moveTo>
                        <a:lnTo>
                          <a:pt x="187" y="0"/>
                        </a:lnTo>
                        <a:lnTo>
                          <a:pt x="245" y="58"/>
                        </a:lnTo>
                        <a:lnTo>
                          <a:pt x="245" y="284"/>
                        </a:lnTo>
                      </a:path>
                    </a:pathLst>
                  </a:custGeom>
                  <a:solidFill>
                    <a:schemeClr val="bg1"/>
                  </a:solidFill>
                  <a:ln w="28575" cap="flat" cmpd="sng">
                    <a:solidFill>
                      <a:schemeClr val="tx1"/>
                    </a:solidFill>
                    <a:prstDash val="solid"/>
                    <a:round/>
                    <a:headEnd type="none" w="med" len="med"/>
                    <a:tailEnd type="none" w="med" len="med"/>
                  </a:ln>
                </p:spPr>
                <p:txBody>
                  <a:bodyPr/>
                  <a:lstStyle/>
                  <a:p>
                    <a:endParaRPr lang="zh-CN" altLang="en-US"/>
                  </a:p>
                </p:txBody>
              </p:sp>
              <p:sp>
                <p:nvSpPr>
                  <p:cNvPr id="49731" name="直接连接符 50755"/>
                  <p:cNvSpPr/>
                  <p:nvPr/>
                </p:nvSpPr>
                <p:spPr>
                  <a:xfrm flipV="1">
                    <a:off x="154" y="218"/>
                    <a:ext cx="0" cy="228"/>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sp>
              <p:nvSpPr>
                <p:cNvPr id="49732" name="直接连接符 50756"/>
                <p:cNvSpPr/>
                <p:nvPr/>
              </p:nvSpPr>
              <p:spPr>
                <a:xfrm>
                  <a:off x="2322" y="39"/>
                  <a:ext cx="0" cy="676"/>
                </a:xfrm>
                <a:prstGeom prst="line">
                  <a:avLst/>
                </a:prstGeom>
                <a:ln w="19050" cap="flat" cmpd="sng">
                  <a:solidFill>
                    <a:schemeClr val="tx1"/>
                  </a:solidFill>
                  <a:prstDash val="lgDashDot"/>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733" name="直接连接符 50757"/>
                <p:cNvSpPr/>
                <p:nvPr/>
              </p:nvSpPr>
              <p:spPr>
                <a:xfrm>
                  <a:off x="2364" y="39"/>
                  <a:ext cx="0" cy="676"/>
                </a:xfrm>
                <a:prstGeom prst="line">
                  <a:avLst/>
                </a:prstGeom>
                <a:ln w="19050" cap="flat" cmpd="sng">
                  <a:solidFill>
                    <a:schemeClr val="tx1"/>
                  </a:solidFill>
                  <a:prstDash val="lgDashDot"/>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734" name="矩形 50758"/>
                <p:cNvSpPr/>
                <p:nvPr/>
              </p:nvSpPr>
              <p:spPr>
                <a:xfrm>
                  <a:off x="0" y="0"/>
                  <a:ext cx="1082" cy="696"/>
                </a:xfrm>
                <a:prstGeom prst="rect">
                  <a:avLst/>
                </a:prstGeom>
                <a:solidFill>
                  <a:schemeClr val="bg1"/>
                </a:solidFill>
                <a:ln w="28575"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735" name="直接连接符 50759"/>
                <p:cNvSpPr/>
                <p:nvPr/>
              </p:nvSpPr>
              <p:spPr>
                <a:xfrm>
                  <a:off x="2156" y="112"/>
                  <a:ext cx="0" cy="451"/>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736" name="直接连接符 50760"/>
                <p:cNvSpPr/>
                <p:nvPr/>
              </p:nvSpPr>
              <p:spPr>
                <a:xfrm>
                  <a:off x="2163" y="159"/>
                  <a:ext cx="153" cy="0"/>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737" name="直接连接符 50761"/>
                <p:cNvSpPr/>
                <p:nvPr/>
              </p:nvSpPr>
              <p:spPr>
                <a:xfrm>
                  <a:off x="2150" y="533"/>
                  <a:ext cx="177" cy="0"/>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738" name="直接连接符 50762"/>
                <p:cNvSpPr/>
                <p:nvPr/>
              </p:nvSpPr>
              <p:spPr>
                <a:xfrm>
                  <a:off x="1479" y="57"/>
                  <a:ext cx="0" cy="591"/>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739" name="直接连接符 50763"/>
                <p:cNvSpPr/>
                <p:nvPr/>
              </p:nvSpPr>
              <p:spPr>
                <a:xfrm>
                  <a:off x="1479" y="122"/>
                  <a:ext cx="680" cy="0"/>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740" name="直接连接符 50764"/>
                <p:cNvSpPr/>
                <p:nvPr/>
              </p:nvSpPr>
              <p:spPr>
                <a:xfrm>
                  <a:off x="1488" y="571"/>
                  <a:ext cx="680" cy="0"/>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741" name="任意多边形 50765"/>
                <p:cNvSpPr/>
                <p:nvPr/>
              </p:nvSpPr>
              <p:spPr>
                <a:xfrm>
                  <a:off x="2366" y="291"/>
                  <a:ext cx="65" cy="112"/>
                </a:xfrm>
                <a:custGeom>
                  <a:avLst/>
                  <a:gdLst/>
                  <a:ahLst/>
                  <a:cxnLst>
                    <a:cxn ang="270">
                      <a:pos x="3551" y="0"/>
                    </a:cxn>
                    <a:cxn ang="90">
                      <a:pos x="0" y="42906"/>
                    </a:cxn>
                    <a:cxn ang="90">
                      <a:pos x="3551" y="21600"/>
                    </a:cxn>
                  </a:cxnLst>
                  <a:rect l="0" t="0" r="0" b="0"/>
                  <a:pathLst>
                    <a:path w="25151" h="43200" fill="none">
                      <a:moveTo>
                        <a:pt x="3551" y="0"/>
                      </a:moveTo>
                      <a:cubicBezTo>
                        <a:pt x="15480" y="0"/>
                        <a:pt x="25151" y="9671"/>
                        <a:pt x="25151" y="21600"/>
                      </a:cubicBezTo>
                      <a:cubicBezTo>
                        <a:pt x="25151" y="33529"/>
                        <a:pt x="15480" y="43200"/>
                        <a:pt x="3551" y="43200"/>
                      </a:cubicBezTo>
                      <a:cubicBezTo>
                        <a:pt x="2338" y="43200"/>
                        <a:pt x="1148" y="43100"/>
                        <a:pt x="-4" y="42909"/>
                      </a:cubicBezTo>
                    </a:path>
                    <a:path w="25151" h="43200" stroke="0">
                      <a:moveTo>
                        <a:pt x="0" y="42906"/>
                      </a:moveTo>
                      <a:cubicBezTo>
                        <a:pt x="1337" y="46501"/>
                        <a:pt x="2128" y="50956"/>
                        <a:pt x="2128" y="55781"/>
                      </a:cubicBezTo>
                      <a:cubicBezTo>
                        <a:pt x="2128" y="58172"/>
                        <a:pt x="1934" y="60471"/>
                        <a:pt x="1576" y="62617"/>
                      </a:cubicBezTo>
                      <a:lnTo>
                        <a:pt x="3551" y="0"/>
                      </a:lnTo>
                      <a:close/>
                    </a:path>
                  </a:pathLst>
                </a:custGeom>
                <a:solidFill>
                  <a:schemeClr val="bg1"/>
                </a:solidFill>
                <a:ln w="28575" cap="flat" cmpd="sng">
                  <a:solidFill>
                    <a:schemeClr val="tx1"/>
                  </a:solidFill>
                  <a:prstDash val="solid"/>
                  <a:round/>
                  <a:headEnd type="none" w="med" len="med"/>
                  <a:tailEnd type="none" w="med" len="med"/>
                </a:ln>
              </p:spPr>
              <p:txBody>
                <a:bodyPr/>
                <a:lstStyle/>
                <a:p>
                  <a:endParaRPr lang="zh-CN" altLang="en-US"/>
                </a:p>
              </p:txBody>
            </p:sp>
            <p:sp>
              <p:nvSpPr>
                <p:cNvPr id="49742" name="任意多边形 50766"/>
                <p:cNvSpPr/>
                <p:nvPr/>
              </p:nvSpPr>
              <p:spPr>
                <a:xfrm flipH="1">
                  <a:off x="2263" y="292"/>
                  <a:ext cx="65" cy="112"/>
                </a:xfrm>
                <a:custGeom>
                  <a:avLst/>
                  <a:gdLst/>
                  <a:ahLst/>
                  <a:cxnLst>
                    <a:cxn ang="270">
                      <a:pos x="3551" y="0"/>
                    </a:cxn>
                    <a:cxn ang="90">
                      <a:pos x="0" y="42906"/>
                    </a:cxn>
                    <a:cxn ang="90">
                      <a:pos x="3551" y="21600"/>
                    </a:cxn>
                  </a:cxnLst>
                  <a:rect l="0" t="0" r="0" b="0"/>
                  <a:pathLst>
                    <a:path w="25151" h="43200" fill="none">
                      <a:moveTo>
                        <a:pt x="3551" y="0"/>
                      </a:moveTo>
                      <a:cubicBezTo>
                        <a:pt x="15480" y="0"/>
                        <a:pt x="25151" y="9671"/>
                        <a:pt x="25151" y="21600"/>
                      </a:cubicBezTo>
                      <a:cubicBezTo>
                        <a:pt x="25151" y="33529"/>
                        <a:pt x="15480" y="43200"/>
                        <a:pt x="3551" y="43200"/>
                      </a:cubicBezTo>
                      <a:cubicBezTo>
                        <a:pt x="2338" y="43200"/>
                        <a:pt x="1148" y="43100"/>
                        <a:pt x="-4" y="42909"/>
                      </a:cubicBezTo>
                    </a:path>
                    <a:path w="25151" h="43200" stroke="0">
                      <a:moveTo>
                        <a:pt x="0" y="42906"/>
                      </a:moveTo>
                      <a:cubicBezTo>
                        <a:pt x="1337" y="46501"/>
                        <a:pt x="2128" y="50956"/>
                        <a:pt x="2128" y="55781"/>
                      </a:cubicBezTo>
                      <a:cubicBezTo>
                        <a:pt x="2128" y="58172"/>
                        <a:pt x="1934" y="60471"/>
                        <a:pt x="1576" y="62617"/>
                      </a:cubicBezTo>
                      <a:lnTo>
                        <a:pt x="3551" y="0"/>
                      </a:lnTo>
                      <a:close/>
                    </a:path>
                  </a:pathLst>
                </a:custGeom>
                <a:solidFill>
                  <a:schemeClr val="bg1"/>
                </a:solidFill>
                <a:ln w="28575" cap="flat" cmpd="sng">
                  <a:solidFill>
                    <a:schemeClr val="tx1"/>
                  </a:solidFill>
                  <a:prstDash val="solid"/>
                  <a:round/>
                  <a:headEnd type="none" w="med" len="med"/>
                  <a:tailEnd type="none" w="med" len="med"/>
                </a:ln>
              </p:spPr>
              <p:txBody>
                <a:bodyPr/>
                <a:lstStyle/>
                <a:p>
                  <a:endParaRPr lang="zh-CN" altLang="en-US"/>
                </a:p>
              </p:txBody>
            </p:sp>
          </p:grpSp>
          <p:sp>
            <p:nvSpPr>
              <p:cNvPr id="49743" name="流程图: 终止 50767"/>
              <p:cNvSpPr/>
              <p:nvPr/>
            </p:nvSpPr>
            <p:spPr>
              <a:xfrm>
                <a:off x="1379" y="1344"/>
                <a:ext cx="447" cy="129"/>
              </a:xfrm>
              <a:prstGeom prst="flowChartTerminator">
                <a:avLst/>
              </a:prstGeom>
              <a:solidFill>
                <a:schemeClr val="bg1"/>
              </a:solidFill>
              <a:ln w="28575"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nvGrpSpPr>
              <p:cNvPr id="49744" name="组合 50768"/>
              <p:cNvGrpSpPr/>
              <p:nvPr/>
            </p:nvGrpSpPr>
            <p:grpSpPr>
              <a:xfrm>
                <a:off x="1924" y="817"/>
                <a:ext cx="184" cy="1183"/>
                <a:chOff x="0" y="0"/>
                <a:chExt cx="184" cy="1183"/>
              </a:xfrm>
            </p:grpSpPr>
            <p:grpSp>
              <p:nvGrpSpPr>
                <p:cNvPr id="49745" name="组合 50769"/>
                <p:cNvGrpSpPr/>
                <p:nvPr/>
              </p:nvGrpSpPr>
              <p:grpSpPr>
                <a:xfrm>
                  <a:off x="0" y="0"/>
                  <a:ext cx="177" cy="338"/>
                  <a:chOff x="0" y="0"/>
                  <a:chExt cx="225" cy="451"/>
                </a:xfrm>
              </p:grpSpPr>
              <p:sp>
                <p:nvSpPr>
                  <p:cNvPr id="49746" name="任意多边形 50770"/>
                  <p:cNvSpPr/>
                  <p:nvPr/>
                </p:nvSpPr>
                <p:spPr>
                  <a:xfrm>
                    <a:off x="2" y="0"/>
                    <a:ext cx="223" cy="451"/>
                  </a:xfrm>
                  <a:custGeom>
                    <a:avLst/>
                    <a:gdLst/>
                    <a:ahLst/>
                    <a:cxnLst/>
                    <a:rect l="0" t="0" r="0" b="0"/>
                    <a:pathLst>
                      <a:path w="223" h="451">
                        <a:moveTo>
                          <a:pt x="223" y="448"/>
                        </a:moveTo>
                        <a:lnTo>
                          <a:pt x="223" y="317"/>
                        </a:lnTo>
                        <a:lnTo>
                          <a:pt x="135" y="317"/>
                        </a:lnTo>
                        <a:lnTo>
                          <a:pt x="135" y="30"/>
                        </a:lnTo>
                        <a:lnTo>
                          <a:pt x="115" y="0"/>
                        </a:lnTo>
                        <a:lnTo>
                          <a:pt x="96" y="50"/>
                        </a:lnTo>
                        <a:lnTo>
                          <a:pt x="71" y="2"/>
                        </a:lnTo>
                        <a:lnTo>
                          <a:pt x="43" y="51"/>
                        </a:lnTo>
                        <a:lnTo>
                          <a:pt x="20" y="3"/>
                        </a:lnTo>
                        <a:lnTo>
                          <a:pt x="0" y="30"/>
                        </a:lnTo>
                        <a:lnTo>
                          <a:pt x="0" y="451"/>
                        </a:lnTo>
                        <a:lnTo>
                          <a:pt x="223" y="448"/>
                        </a:lnTo>
                        <a:close/>
                      </a:path>
                    </a:pathLst>
                  </a:custGeom>
                  <a:solidFill>
                    <a:schemeClr val="bg1"/>
                  </a:solidFill>
                  <a:ln w="28575" cap="flat" cmpd="sng">
                    <a:solidFill>
                      <a:schemeClr val="tx1"/>
                    </a:solidFill>
                    <a:prstDash val="solid"/>
                    <a:round/>
                    <a:headEnd type="none" w="med" len="med"/>
                    <a:tailEnd type="none" w="med" len="med"/>
                  </a:ln>
                </p:spPr>
                <p:txBody>
                  <a:bodyPr/>
                  <a:lstStyle/>
                  <a:p>
                    <a:endParaRPr lang="zh-CN" altLang="en-US"/>
                  </a:p>
                </p:txBody>
              </p:sp>
              <p:grpSp>
                <p:nvGrpSpPr>
                  <p:cNvPr id="49747" name="组合 50771"/>
                  <p:cNvGrpSpPr/>
                  <p:nvPr/>
                </p:nvGrpSpPr>
                <p:grpSpPr>
                  <a:xfrm>
                    <a:off x="0" y="31"/>
                    <a:ext cx="203" cy="408"/>
                    <a:chOff x="0" y="0"/>
                    <a:chExt cx="130" cy="307"/>
                  </a:xfrm>
                </p:grpSpPr>
                <p:sp>
                  <p:nvSpPr>
                    <p:cNvPr id="49748" name="直接连接符 50772"/>
                    <p:cNvSpPr/>
                    <p:nvPr/>
                  </p:nvSpPr>
                  <p:spPr>
                    <a:xfrm flipV="1">
                      <a:off x="0" y="0"/>
                      <a:ext cx="76" cy="80"/>
                    </a:xfrm>
                    <a:prstGeom prst="line">
                      <a:avLst/>
                    </a:prstGeom>
                    <a:ln w="31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749" name="直接连接符 50773"/>
                    <p:cNvSpPr/>
                    <p:nvPr/>
                  </p:nvSpPr>
                  <p:spPr>
                    <a:xfrm flipV="1">
                      <a:off x="6" y="64"/>
                      <a:ext cx="76" cy="80"/>
                    </a:xfrm>
                    <a:prstGeom prst="line">
                      <a:avLst/>
                    </a:prstGeom>
                    <a:ln w="31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750" name="直接连接符 50774"/>
                    <p:cNvSpPr/>
                    <p:nvPr/>
                  </p:nvSpPr>
                  <p:spPr>
                    <a:xfrm flipV="1">
                      <a:off x="7" y="135"/>
                      <a:ext cx="76" cy="80"/>
                    </a:xfrm>
                    <a:prstGeom prst="line">
                      <a:avLst/>
                    </a:prstGeom>
                    <a:ln w="31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751" name="直接连接符 50775"/>
                    <p:cNvSpPr/>
                    <p:nvPr/>
                  </p:nvSpPr>
                  <p:spPr>
                    <a:xfrm flipV="1">
                      <a:off x="7" y="208"/>
                      <a:ext cx="76" cy="80"/>
                    </a:xfrm>
                    <a:prstGeom prst="line">
                      <a:avLst/>
                    </a:prstGeom>
                    <a:ln w="31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752" name="直接连接符 50776"/>
                    <p:cNvSpPr/>
                    <p:nvPr/>
                  </p:nvSpPr>
                  <p:spPr>
                    <a:xfrm flipV="1">
                      <a:off x="54" y="227"/>
                      <a:ext cx="76" cy="80"/>
                    </a:xfrm>
                    <a:prstGeom prst="line">
                      <a:avLst/>
                    </a:prstGeom>
                    <a:ln w="31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grpSp>
              <p:nvGrpSpPr>
                <p:cNvPr id="49753" name="组合 50777"/>
                <p:cNvGrpSpPr/>
                <p:nvPr/>
              </p:nvGrpSpPr>
              <p:grpSpPr>
                <a:xfrm>
                  <a:off x="0" y="844"/>
                  <a:ext cx="184" cy="339"/>
                  <a:chOff x="0" y="0"/>
                  <a:chExt cx="184" cy="354"/>
                </a:xfrm>
              </p:grpSpPr>
              <p:sp>
                <p:nvSpPr>
                  <p:cNvPr id="49754" name="任意多边形 50778"/>
                  <p:cNvSpPr/>
                  <p:nvPr/>
                </p:nvSpPr>
                <p:spPr>
                  <a:xfrm flipV="1">
                    <a:off x="2" y="1"/>
                    <a:ext cx="175" cy="353"/>
                  </a:xfrm>
                  <a:custGeom>
                    <a:avLst/>
                    <a:gdLst/>
                    <a:ahLst/>
                    <a:cxnLst/>
                    <a:rect l="0" t="0" r="0" b="0"/>
                    <a:pathLst>
                      <a:path w="223" h="451">
                        <a:moveTo>
                          <a:pt x="223" y="448"/>
                        </a:moveTo>
                        <a:lnTo>
                          <a:pt x="223" y="317"/>
                        </a:lnTo>
                        <a:lnTo>
                          <a:pt x="135" y="317"/>
                        </a:lnTo>
                        <a:lnTo>
                          <a:pt x="135" y="30"/>
                        </a:lnTo>
                        <a:lnTo>
                          <a:pt x="115" y="0"/>
                        </a:lnTo>
                        <a:lnTo>
                          <a:pt x="96" y="50"/>
                        </a:lnTo>
                        <a:lnTo>
                          <a:pt x="71" y="2"/>
                        </a:lnTo>
                        <a:lnTo>
                          <a:pt x="43" y="51"/>
                        </a:lnTo>
                        <a:lnTo>
                          <a:pt x="20" y="3"/>
                        </a:lnTo>
                        <a:lnTo>
                          <a:pt x="0" y="30"/>
                        </a:lnTo>
                        <a:lnTo>
                          <a:pt x="0" y="451"/>
                        </a:lnTo>
                        <a:lnTo>
                          <a:pt x="223" y="448"/>
                        </a:lnTo>
                        <a:close/>
                      </a:path>
                    </a:pathLst>
                  </a:custGeom>
                  <a:solidFill>
                    <a:schemeClr val="bg1"/>
                  </a:solidFill>
                  <a:ln w="28575" cap="flat" cmpd="sng">
                    <a:solidFill>
                      <a:schemeClr val="tx1"/>
                    </a:solidFill>
                    <a:prstDash val="solid"/>
                    <a:round/>
                    <a:headEnd type="none" w="med" len="med"/>
                    <a:tailEnd type="none" w="med" len="med"/>
                  </a:ln>
                </p:spPr>
                <p:txBody>
                  <a:bodyPr/>
                  <a:lstStyle/>
                  <a:p>
                    <a:endParaRPr lang="zh-CN" altLang="en-US"/>
                  </a:p>
                </p:txBody>
              </p:sp>
              <p:grpSp>
                <p:nvGrpSpPr>
                  <p:cNvPr id="49755" name="组合 50779"/>
                  <p:cNvGrpSpPr/>
                  <p:nvPr/>
                </p:nvGrpSpPr>
                <p:grpSpPr>
                  <a:xfrm>
                    <a:off x="0" y="0"/>
                    <a:ext cx="184" cy="324"/>
                    <a:chOff x="0" y="0"/>
                    <a:chExt cx="184" cy="324"/>
                  </a:xfrm>
                </p:grpSpPr>
                <p:sp>
                  <p:nvSpPr>
                    <p:cNvPr id="49756" name="直接连接符 50780"/>
                    <p:cNvSpPr/>
                    <p:nvPr/>
                  </p:nvSpPr>
                  <p:spPr>
                    <a:xfrm rot="-10800000" flipH="1">
                      <a:off x="0" y="0"/>
                      <a:ext cx="94" cy="83"/>
                    </a:xfrm>
                    <a:prstGeom prst="line">
                      <a:avLst/>
                    </a:prstGeom>
                    <a:ln w="31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757" name="直接连接符 50781"/>
                    <p:cNvSpPr/>
                    <p:nvPr/>
                  </p:nvSpPr>
                  <p:spPr>
                    <a:xfrm rot="-10800000" flipH="1">
                      <a:off x="7" y="75"/>
                      <a:ext cx="94" cy="83"/>
                    </a:xfrm>
                    <a:prstGeom prst="line">
                      <a:avLst/>
                    </a:prstGeom>
                    <a:ln w="31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758" name="直接连接符 50782"/>
                    <p:cNvSpPr/>
                    <p:nvPr/>
                  </p:nvSpPr>
                  <p:spPr>
                    <a:xfrm rot="-10800000" flipH="1">
                      <a:off x="8" y="165"/>
                      <a:ext cx="93" cy="83"/>
                    </a:xfrm>
                    <a:prstGeom prst="line">
                      <a:avLst/>
                    </a:prstGeom>
                    <a:ln w="31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759" name="直接连接符 50783"/>
                    <p:cNvSpPr/>
                    <p:nvPr/>
                  </p:nvSpPr>
                  <p:spPr>
                    <a:xfrm rot="-10800000" flipH="1">
                      <a:off x="8" y="241"/>
                      <a:ext cx="93" cy="83"/>
                    </a:xfrm>
                    <a:prstGeom prst="line">
                      <a:avLst/>
                    </a:prstGeom>
                    <a:ln w="31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760" name="直接连接符 50784"/>
                    <p:cNvSpPr/>
                    <p:nvPr/>
                  </p:nvSpPr>
                  <p:spPr>
                    <a:xfrm rot="-10800000" flipH="1">
                      <a:off x="90" y="5"/>
                      <a:ext cx="94" cy="83"/>
                    </a:xfrm>
                    <a:prstGeom prst="line">
                      <a:avLst/>
                    </a:prstGeom>
                    <a:ln w="31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grpSp>
          <p:grpSp>
            <p:nvGrpSpPr>
              <p:cNvPr id="49761" name="组合 50785"/>
              <p:cNvGrpSpPr/>
              <p:nvPr/>
            </p:nvGrpSpPr>
            <p:grpSpPr>
              <a:xfrm>
                <a:off x="3613" y="689"/>
                <a:ext cx="484" cy="1421"/>
                <a:chOff x="0" y="0"/>
                <a:chExt cx="484" cy="1421"/>
              </a:xfrm>
            </p:grpSpPr>
            <p:sp>
              <p:nvSpPr>
                <p:cNvPr id="49762" name="直接连接符 50786"/>
                <p:cNvSpPr/>
                <p:nvPr/>
              </p:nvSpPr>
              <p:spPr>
                <a:xfrm flipH="1" flipV="1">
                  <a:off x="60" y="62"/>
                  <a:ext cx="360" cy="109"/>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nvGrpSpPr>
                <p:cNvPr id="49763" name="组合 50787"/>
                <p:cNvGrpSpPr/>
                <p:nvPr/>
              </p:nvGrpSpPr>
              <p:grpSpPr>
                <a:xfrm>
                  <a:off x="0" y="0"/>
                  <a:ext cx="484" cy="1421"/>
                  <a:chOff x="0" y="0"/>
                  <a:chExt cx="484" cy="1421"/>
                </a:xfrm>
              </p:grpSpPr>
              <p:sp>
                <p:nvSpPr>
                  <p:cNvPr id="49764" name="直接连接符 50788"/>
                  <p:cNvSpPr/>
                  <p:nvPr/>
                </p:nvSpPr>
                <p:spPr>
                  <a:xfrm flipH="1">
                    <a:off x="0" y="425"/>
                    <a:ext cx="429" cy="0"/>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nvGrpSpPr>
                  <p:cNvPr id="49765" name="组合 50789"/>
                  <p:cNvGrpSpPr/>
                  <p:nvPr/>
                </p:nvGrpSpPr>
                <p:grpSpPr>
                  <a:xfrm>
                    <a:off x="4" y="0"/>
                    <a:ext cx="480" cy="1421"/>
                    <a:chOff x="0" y="0"/>
                    <a:chExt cx="480" cy="1421"/>
                  </a:xfrm>
                </p:grpSpPr>
                <p:grpSp>
                  <p:nvGrpSpPr>
                    <p:cNvPr id="49766" name="组合 50790"/>
                    <p:cNvGrpSpPr/>
                    <p:nvPr/>
                  </p:nvGrpSpPr>
                  <p:grpSpPr>
                    <a:xfrm>
                      <a:off x="0" y="0"/>
                      <a:ext cx="480" cy="1421"/>
                      <a:chOff x="0" y="0"/>
                      <a:chExt cx="480" cy="1421"/>
                    </a:xfrm>
                  </p:grpSpPr>
                  <p:grpSp>
                    <p:nvGrpSpPr>
                      <p:cNvPr id="49767" name="组合 50791"/>
                      <p:cNvGrpSpPr/>
                      <p:nvPr/>
                    </p:nvGrpSpPr>
                    <p:grpSpPr>
                      <a:xfrm>
                        <a:off x="5" y="1011"/>
                        <a:ext cx="429" cy="410"/>
                        <a:chOff x="0" y="0"/>
                        <a:chExt cx="439" cy="454"/>
                      </a:xfrm>
                    </p:grpSpPr>
                    <p:sp>
                      <p:nvSpPr>
                        <p:cNvPr id="49768" name="矩形 50792"/>
                        <p:cNvSpPr/>
                        <p:nvPr/>
                      </p:nvSpPr>
                      <p:spPr>
                        <a:xfrm>
                          <a:off x="0" y="0"/>
                          <a:ext cx="436" cy="452"/>
                        </a:xfrm>
                        <a:prstGeom prst="rect">
                          <a:avLst/>
                        </a:prstGeom>
                        <a:solidFill>
                          <a:schemeClr val="bg1"/>
                        </a:solidFill>
                        <a:ln w="28575"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769" name="直接连接符 50793"/>
                        <p:cNvSpPr/>
                        <p:nvPr/>
                      </p:nvSpPr>
                      <p:spPr>
                        <a:xfrm flipV="1">
                          <a:off x="0" y="3"/>
                          <a:ext cx="432" cy="449"/>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770" name="直接连接符 50794"/>
                        <p:cNvSpPr/>
                        <p:nvPr/>
                      </p:nvSpPr>
                      <p:spPr>
                        <a:xfrm>
                          <a:off x="0" y="3"/>
                          <a:ext cx="439" cy="451"/>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49771" name="组合 50795"/>
                      <p:cNvGrpSpPr/>
                      <p:nvPr/>
                    </p:nvGrpSpPr>
                    <p:grpSpPr>
                      <a:xfrm flipH="1">
                        <a:off x="0" y="0"/>
                        <a:ext cx="480" cy="429"/>
                        <a:chOff x="0" y="0"/>
                        <a:chExt cx="480" cy="429"/>
                      </a:xfrm>
                    </p:grpSpPr>
                    <p:grpSp>
                      <p:nvGrpSpPr>
                        <p:cNvPr id="49772" name="组合 50796"/>
                        <p:cNvGrpSpPr/>
                        <p:nvPr/>
                      </p:nvGrpSpPr>
                      <p:grpSpPr>
                        <a:xfrm>
                          <a:off x="92" y="249"/>
                          <a:ext cx="386" cy="180"/>
                          <a:chOff x="0" y="0"/>
                          <a:chExt cx="396" cy="185"/>
                        </a:xfrm>
                      </p:grpSpPr>
                      <p:sp>
                        <p:nvSpPr>
                          <p:cNvPr id="49773" name="直接连接符 50797"/>
                          <p:cNvSpPr/>
                          <p:nvPr/>
                        </p:nvSpPr>
                        <p:spPr>
                          <a:xfrm>
                            <a:off x="0" y="75"/>
                            <a:ext cx="115" cy="108"/>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774" name="直接连接符 50798"/>
                          <p:cNvSpPr/>
                          <p:nvPr/>
                        </p:nvSpPr>
                        <p:spPr>
                          <a:xfrm>
                            <a:off x="113" y="96"/>
                            <a:ext cx="81" cy="89"/>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775" name="直接连接符 50799"/>
                          <p:cNvSpPr/>
                          <p:nvPr/>
                        </p:nvSpPr>
                        <p:spPr>
                          <a:xfrm>
                            <a:off x="185" y="82"/>
                            <a:ext cx="91" cy="96"/>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776" name="直接连接符 50800"/>
                          <p:cNvSpPr/>
                          <p:nvPr/>
                        </p:nvSpPr>
                        <p:spPr>
                          <a:xfrm>
                            <a:off x="247" y="68"/>
                            <a:ext cx="120" cy="115"/>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777" name="直接连接符 50801"/>
                          <p:cNvSpPr/>
                          <p:nvPr/>
                        </p:nvSpPr>
                        <p:spPr>
                          <a:xfrm>
                            <a:off x="312" y="48"/>
                            <a:ext cx="77" cy="75"/>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778" name="直接连接符 50802"/>
                          <p:cNvSpPr/>
                          <p:nvPr/>
                        </p:nvSpPr>
                        <p:spPr>
                          <a:xfrm>
                            <a:off x="346" y="0"/>
                            <a:ext cx="50" cy="53"/>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49779" name="组合 50803"/>
                        <p:cNvGrpSpPr/>
                        <p:nvPr/>
                      </p:nvGrpSpPr>
                      <p:grpSpPr>
                        <a:xfrm>
                          <a:off x="55" y="13"/>
                          <a:ext cx="361" cy="124"/>
                          <a:chOff x="0" y="0"/>
                          <a:chExt cx="305" cy="160"/>
                        </a:xfrm>
                      </p:grpSpPr>
                      <p:sp>
                        <p:nvSpPr>
                          <p:cNvPr id="49780" name="直接连接符 50804"/>
                          <p:cNvSpPr/>
                          <p:nvPr/>
                        </p:nvSpPr>
                        <p:spPr>
                          <a:xfrm flipV="1">
                            <a:off x="0" y="4"/>
                            <a:ext cx="74" cy="75"/>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781" name="直接连接符 50805"/>
                          <p:cNvSpPr/>
                          <p:nvPr/>
                        </p:nvSpPr>
                        <p:spPr>
                          <a:xfrm flipV="1">
                            <a:off x="2" y="0"/>
                            <a:ext cx="156" cy="160"/>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782" name="直接连接符 50806"/>
                          <p:cNvSpPr/>
                          <p:nvPr/>
                        </p:nvSpPr>
                        <p:spPr>
                          <a:xfrm flipV="1">
                            <a:off x="105" y="4"/>
                            <a:ext cx="130" cy="128"/>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783" name="直接连接符 50807"/>
                          <p:cNvSpPr/>
                          <p:nvPr/>
                        </p:nvSpPr>
                        <p:spPr>
                          <a:xfrm flipV="1">
                            <a:off x="213" y="9"/>
                            <a:ext cx="92" cy="91"/>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sp>
                      <p:nvSpPr>
                        <p:cNvPr id="49784" name="任意多边形 50808"/>
                        <p:cNvSpPr/>
                        <p:nvPr/>
                      </p:nvSpPr>
                      <p:spPr>
                        <a:xfrm>
                          <a:off x="87" y="255"/>
                          <a:ext cx="393" cy="164"/>
                        </a:xfrm>
                        <a:custGeom>
                          <a:avLst/>
                          <a:gdLst/>
                          <a:ahLst/>
                          <a:cxnLst/>
                          <a:rect l="0" t="0" r="0" b="0"/>
                          <a:pathLst>
                            <a:path w="411" h="188">
                              <a:moveTo>
                                <a:pt x="411" y="188"/>
                              </a:moveTo>
                              <a:lnTo>
                                <a:pt x="411" y="0"/>
                              </a:lnTo>
                              <a:lnTo>
                                <a:pt x="321" y="0"/>
                              </a:lnTo>
                              <a:lnTo>
                                <a:pt x="321" y="52"/>
                              </a:lnTo>
                              <a:lnTo>
                                <a:pt x="41" y="106"/>
                              </a:lnTo>
                              <a:lnTo>
                                <a:pt x="41" y="68"/>
                              </a:lnTo>
                              <a:lnTo>
                                <a:pt x="1" y="68"/>
                              </a:lnTo>
                              <a:lnTo>
                                <a:pt x="0" y="188"/>
                              </a:lnTo>
                            </a:path>
                          </a:pathLst>
                        </a:custGeom>
                        <a:solidFill>
                          <a:schemeClr val="bg1"/>
                        </a:solidFill>
                        <a:ln w="28575" cap="flat" cmpd="sng">
                          <a:solidFill>
                            <a:schemeClr val="tx1"/>
                          </a:solidFill>
                          <a:prstDash val="solid"/>
                          <a:round/>
                          <a:headEnd type="none" w="med" len="med"/>
                          <a:tailEnd type="none" w="med" len="med"/>
                        </a:ln>
                      </p:spPr>
                      <p:txBody>
                        <a:bodyPr/>
                        <a:lstStyle/>
                        <a:p>
                          <a:endParaRPr lang="zh-CN" altLang="en-US"/>
                        </a:p>
                      </p:txBody>
                    </p:sp>
                    <p:grpSp>
                      <p:nvGrpSpPr>
                        <p:cNvPr id="49785" name="组合 50809"/>
                        <p:cNvGrpSpPr/>
                        <p:nvPr/>
                      </p:nvGrpSpPr>
                      <p:grpSpPr>
                        <a:xfrm>
                          <a:off x="0" y="80"/>
                          <a:ext cx="460" cy="257"/>
                          <a:chOff x="0" y="0"/>
                          <a:chExt cx="461" cy="252"/>
                        </a:xfrm>
                      </p:grpSpPr>
                      <p:sp>
                        <p:nvSpPr>
                          <p:cNvPr id="49786" name="任意多边形 50810"/>
                          <p:cNvSpPr/>
                          <p:nvPr/>
                        </p:nvSpPr>
                        <p:spPr>
                          <a:xfrm>
                            <a:off x="103" y="0"/>
                            <a:ext cx="286" cy="252"/>
                          </a:xfrm>
                          <a:custGeom>
                            <a:avLst/>
                            <a:gdLst/>
                            <a:ahLst/>
                            <a:cxnLst/>
                            <a:rect l="0" t="0" r="0" b="0"/>
                            <a:pathLst>
                              <a:path w="286" h="252">
                                <a:moveTo>
                                  <a:pt x="0" y="69"/>
                                </a:moveTo>
                                <a:lnTo>
                                  <a:pt x="38" y="252"/>
                                </a:lnTo>
                                <a:lnTo>
                                  <a:pt x="286" y="201"/>
                                </a:lnTo>
                                <a:lnTo>
                                  <a:pt x="240" y="0"/>
                                </a:lnTo>
                                <a:lnTo>
                                  <a:pt x="0" y="69"/>
                                </a:lnTo>
                                <a:close/>
                              </a:path>
                            </a:pathLst>
                          </a:custGeom>
                          <a:solidFill>
                            <a:schemeClr val="bg1"/>
                          </a:solidFill>
                          <a:ln w="28575" cap="flat" cmpd="sng">
                            <a:solidFill>
                              <a:schemeClr val="tx1"/>
                            </a:solidFill>
                            <a:prstDash val="solid"/>
                            <a:round/>
                            <a:headEnd type="none" w="med" len="med"/>
                            <a:tailEnd type="none" w="med" len="med"/>
                          </a:ln>
                        </p:spPr>
                        <p:txBody>
                          <a:bodyPr/>
                          <a:lstStyle/>
                          <a:p>
                            <a:endParaRPr lang="zh-CN" altLang="en-US"/>
                          </a:p>
                        </p:txBody>
                      </p:sp>
                      <p:sp>
                        <p:nvSpPr>
                          <p:cNvPr id="49787" name="直接连接符 50811"/>
                          <p:cNvSpPr/>
                          <p:nvPr/>
                        </p:nvSpPr>
                        <p:spPr>
                          <a:xfrm flipV="1">
                            <a:off x="0" y="67"/>
                            <a:ext cx="461" cy="127"/>
                          </a:xfrm>
                          <a:prstGeom prst="line">
                            <a:avLst/>
                          </a:prstGeom>
                          <a:ln w="9525" cap="flat" cmpd="sng">
                            <a:solidFill>
                              <a:schemeClr val="tx1"/>
                            </a:solidFill>
                            <a:prstDash val="lgDashDot"/>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49788" name="组合 50812"/>
                        <p:cNvGrpSpPr/>
                        <p:nvPr/>
                      </p:nvGrpSpPr>
                      <p:grpSpPr>
                        <a:xfrm>
                          <a:off x="48" y="0"/>
                          <a:ext cx="378" cy="425"/>
                          <a:chOff x="0" y="0"/>
                          <a:chExt cx="378" cy="425"/>
                        </a:xfrm>
                      </p:grpSpPr>
                      <p:sp>
                        <p:nvSpPr>
                          <p:cNvPr id="49789" name="直接连接符 50813"/>
                          <p:cNvSpPr/>
                          <p:nvPr/>
                        </p:nvSpPr>
                        <p:spPr>
                          <a:xfrm flipV="1">
                            <a:off x="372" y="0"/>
                            <a:ext cx="0" cy="249"/>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790" name="直接连接符 50814"/>
                          <p:cNvSpPr/>
                          <p:nvPr/>
                        </p:nvSpPr>
                        <p:spPr>
                          <a:xfrm flipH="1">
                            <a:off x="0" y="6"/>
                            <a:ext cx="378" cy="0"/>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791" name="直接连接符 50815"/>
                          <p:cNvSpPr/>
                          <p:nvPr/>
                        </p:nvSpPr>
                        <p:spPr>
                          <a:xfrm>
                            <a:off x="9" y="2"/>
                            <a:ext cx="0" cy="423"/>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grpSp>
                <p:grpSp>
                  <p:nvGrpSpPr>
                    <p:cNvPr id="49792" name="组合 50816"/>
                    <p:cNvGrpSpPr/>
                    <p:nvPr/>
                  </p:nvGrpSpPr>
                  <p:grpSpPr>
                    <a:xfrm>
                      <a:off x="422" y="412"/>
                      <a:ext cx="8" cy="599"/>
                      <a:chOff x="0" y="0"/>
                      <a:chExt cx="8" cy="599"/>
                    </a:xfrm>
                  </p:grpSpPr>
                  <p:sp>
                    <p:nvSpPr>
                      <p:cNvPr id="49793" name="直接连接符 50817"/>
                      <p:cNvSpPr/>
                      <p:nvPr/>
                    </p:nvSpPr>
                    <p:spPr>
                      <a:xfrm>
                        <a:off x="0" y="0"/>
                        <a:ext cx="0" cy="72"/>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794" name="直接连接符 50818"/>
                      <p:cNvSpPr/>
                      <p:nvPr/>
                    </p:nvSpPr>
                    <p:spPr>
                      <a:xfrm>
                        <a:off x="8" y="527"/>
                        <a:ext cx="0" cy="72"/>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grpSp>
          </p:grpSp>
          <p:grpSp>
            <p:nvGrpSpPr>
              <p:cNvPr id="49795" name="组合 50819"/>
              <p:cNvGrpSpPr/>
              <p:nvPr/>
            </p:nvGrpSpPr>
            <p:grpSpPr>
              <a:xfrm>
                <a:off x="4051" y="112"/>
                <a:ext cx="586" cy="2586"/>
                <a:chOff x="0" y="0"/>
                <a:chExt cx="586" cy="2586"/>
              </a:xfrm>
            </p:grpSpPr>
            <p:grpSp>
              <p:nvGrpSpPr>
                <p:cNvPr id="49796" name="组合 50820"/>
                <p:cNvGrpSpPr/>
                <p:nvPr/>
              </p:nvGrpSpPr>
              <p:grpSpPr>
                <a:xfrm>
                  <a:off x="0" y="0"/>
                  <a:ext cx="586" cy="2586"/>
                  <a:chOff x="0" y="0"/>
                  <a:chExt cx="586" cy="2586"/>
                </a:xfrm>
              </p:grpSpPr>
              <p:grpSp>
                <p:nvGrpSpPr>
                  <p:cNvPr id="49797" name="组合 50821"/>
                  <p:cNvGrpSpPr/>
                  <p:nvPr/>
                </p:nvGrpSpPr>
                <p:grpSpPr>
                  <a:xfrm>
                    <a:off x="0" y="0"/>
                    <a:ext cx="586" cy="2586"/>
                    <a:chOff x="0" y="0"/>
                    <a:chExt cx="586" cy="2586"/>
                  </a:xfrm>
                </p:grpSpPr>
                <p:sp>
                  <p:nvSpPr>
                    <p:cNvPr id="49798" name="任意多边形 50822"/>
                    <p:cNvSpPr/>
                    <p:nvPr/>
                  </p:nvSpPr>
                  <p:spPr>
                    <a:xfrm>
                      <a:off x="1" y="1524"/>
                      <a:ext cx="581" cy="1062"/>
                    </a:xfrm>
                    <a:custGeom>
                      <a:avLst/>
                      <a:gdLst/>
                      <a:ahLst/>
                      <a:cxnLst/>
                      <a:rect l="0" t="0" r="0" b="0"/>
                      <a:pathLst>
                        <a:path w="736" h="1357">
                          <a:moveTo>
                            <a:pt x="246" y="1357"/>
                          </a:moveTo>
                          <a:lnTo>
                            <a:pt x="426" y="1357"/>
                          </a:lnTo>
                          <a:lnTo>
                            <a:pt x="467" y="1299"/>
                          </a:lnTo>
                          <a:lnTo>
                            <a:pt x="467" y="647"/>
                          </a:lnTo>
                          <a:lnTo>
                            <a:pt x="560" y="506"/>
                          </a:lnTo>
                          <a:lnTo>
                            <a:pt x="595" y="439"/>
                          </a:lnTo>
                          <a:lnTo>
                            <a:pt x="598" y="397"/>
                          </a:lnTo>
                          <a:lnTo>
                            <a:pt x="598" y="250"/>
                          </a:lnTo>
                          <a:lnTo>
                            <a:pt x="736" y="115"/>
                          </a:lnTo>
                          <a:lnTo>
                            <a:pt x="736" y="0"/>
                          </a:lnTo>
                          <a:lnTo>
                            <a:pt x="672" y="0"/>
                          </a:lnTo>
                          <a:lnTo>
                            <a:pt x="672" y="55"/>
                          </a:lnTo>
                          <a:lnTo>
                            <a:pt x="630" y="55"/>
                          </a:lnTo>
                          <a:lnTo>
                            <a:pt x="630" y="0"/>
                          </a:lnTo>
                          <a:lnTo>
                            <a:pt x="586" y="0"/>
                          </a:lnTo>
                          <a:lnTo>
                            <a:pt x="586" y="55"/>
                          </a:lnTo>
                          <a:lnTo>
                            <a:pt x="544" y="55"/>
                          </a:lnTo>
                          <a:lnTo>
                            <a:pt x="544" y="0"/>
                          </a:lnTo>
                          <a:lnTo>
                            <a:pt x="493" y="0"/>
                          </a:lnTo>
                          <a:lnTo>
                            <a:pt x="493" y="55"/>
                          </a:lnTo>
                          <a:lnTo>
                            <a:pt x="448" y="55"/>
                          </a:lnTo>
                          <a:lnTo>
                            <a:pt x="448" y="0"/>
                          </a:lnTo>
                          <a:lnTo>
                            <a:pt x="365" y="0"/>
                          </a:lnTo>
                          <a:lnTo>
                            <a:pt x="365" y="359"/>
                          </a:lnTo>
                          <a:lnTo>
                            <a:pt x="346" y="400"/>
                          </a:lnTo>
                          <a:lnTo>
                            <a:pt x="323" y="426"/>
                          </a:lnTo>
                          <a:lnTo>
                            <a:pt x="291" y="445"/>
                          </a:lnTo>
                          <a:lnTo>
                            <a:pt x="61" y="445"/>
                          </a:lnTo>
                          <a:lnTo>
                            <a:pt x="0" y="496"/>
                          </a:lnTo>
                          <a:lnTo>
                            <a:pt x="0" y="605"/>
                          </a:lnTo>
                          <a:lnTo>
                            <a:pt x="246" y="605"/>
                          </a:lnTo>
                          <a:lnTo>
                            <a:pt x="246" y="1357"/>
                          </a:lnTo>
                          <a:close/>
                        </a:path>
                      </a:pathLst>
                    </a:custGeom>
                    <a:solidFill>
                      <a:schemeClr val="bg1"/>
                    </a:solidFill>
                    <a:ln w="28575" cap="flat" cmpd="sng">
                      <a:solidFill>
                        <a:srgbClr val="003300"/>
                      </a:solidFill>
                      <a:prstDash val="solid"/>
                      <a:round/>
                      <a:headEnd type="none" w="med" len="med"/>
                      <a:tailEnd type="none" w="med" len="med"/>
                    </a:ln>
                  </p:spPr>
                  <p:txBody>
                    <a:bodyPr/>
                    <a:lstStyle/>
                    <a:p>
                      <a:endParaRPr lang="zh-CN" altLang="en-US"/>
                    </a:p>
                  </p:txBody>
                </p:sp>
                <p:sp>
                  <p:nvSpPr>
                    <p:cNvPr id="49799" name="任意多边形 50823"/>
                    <p:cNvSpPr/>
                    <p:nvPr/>
                  </p:nvSpPr>
                  <p:spPr>
                    <a:xfrm flipV="1">
                      <a:off x="0" y="0"/>
                      <a:ext cx="581" cy="1062"/>
                    </a:xfrm>
                    <a:custGeom>
                      <a:avLst/>
                      <a:gdLst/>
                      <a:ahLst/>
                      <a:cxnLst/>
                      <a:rect l="0" t="0" r="0" b="0"/>
                      <a:pathLst>
                        <a:path w="736" h="1357">
                          <a:moveTo>
                            <a:pt x="246" y="1357"/>
                          </a:moveTo>
                          <a:lnTo>
                            <a:pt x="426" y="1357"/>
                          </a:lnTo>
                          <a:lnTo>
                            <a:pt x="467" y="1299"/>
                          </a:lnTo>
                          <a:lnTo>
                            <a:pt x="467" y="647"/>
                          </a:lnTo>
                          <a:lnTo>
                            <a:pt x="560" y="506"/>
                          </a:lnTo>
                          <a:lnTo>
                            <a:pt x="595" y="439"/>
                          </a:lnTo>
                          <a:lnTo>
                            <a:pt x="598" y="397"/>
                          </a:lnTo>
                          <a:lnTo>
                            <a:pt x="598" y="250"/>
                          </a:lnTo>
                          <a:lnTo>
                            <a:pt x="736" y="115"/>
                          </a:lnTo>
                          <a:lnTo>
                            <a:pt x="736" y="0"/>
                          </a:lnTo>
                          <a:lnTo>
                            <a:pt x="672" y="0"/>
                          </a:lnTo>
                          <a:lnTo>
                            <a:pt x="672" y="55"/>
                          </a:lnTo>
                          <a:lnTo>
                            <a:pt x="630" y="55"/>
                          </a:lnTo>
                          <a:lnTo>
                            <a:pt x="630" y="0"/>
                          </a:lnTo>
                          <a:lnTo>
                            <a:pt x="586" y="0"/>
                          </a:lnTo>
                          <a:lnTo>
                            <a:pt x="586" y="55"/>
                          </a:lnTo>
                          <a:lnTo>
                            <a:pt x="544" y="55"/>
                          </a:lnTo>
                          <a:lnTo>
                            <a:pt x="544" y="0"/>
                          </a:lnTo>
                          <a:lnTo>
                            <a:pt x="493" y="0"/>
                          </a:lnTo>
                          <a:lnTo>
                            <a:pt x="493" y="55"/>
                          </a:lnTo>
                          <a:lnTo>
                            <a:pt x="448" y="55"/>
                          </a:lnTo>
                          <a:lnTo>
                            <a:pt x="448" y="0"/>
                          </a:lnTo>
                          <a:lnTo>
                            <a:pt x="365" y="0"/>
                          </a:lnTo>
                          <a:lnTo>
                            <a:pt x="365" y="359"/>
                          </a:lnTo>
                          <a:lnTo>
                            <a:pt x="346" y="400"/>
                          </a:lnTo>
                          <a:lnTo>
                            <a:pt x="323" y="426"/>
                          </a:lnTo>
                          <a:lnTo>
                            <a:pt x="291" y="445"/>
                          </a:lnTo>
                          <a:lnTo>
                            <a:pt x="61" y="445"/>
                          </a:lnTo>
                          <a:lnTo>
                            <a:pt x="0" y="496"/>
                          </a:lnTo>
                          <a:lnTo>
                            <a:pt x="0" y="605"/>
                          </a:lnTo>
                          <a:lnTo>
                            <a:pt x="246" y="605"/>
                          </a:lnTo>
                          <a:lnTo>
                            <a:pt x="246" y="1357"/>
                          </a:lnTo>
                          <a:close/>
                        </a:path>
                      </a:pathLst>
                    </a:custGeom>
                    <a:solidFill>
                      <a:schemeClr val="bg1"/>
                    </a:solidFill>
                    <a:ln w="28575" cap="flat" cmpd="sng">
                      <a:solidFill>
                        <a:srgbClr val="003300"/>
                      </a:solidFill>
                      <a:prstDash val="solid"/>
                      <a:round/>
                      <a:headEnd type="none" w="med" len="med"/>
                      <a:tailEnd type="none" w="med" len="med"/>
                    </a:ln>
                  </p:spPr>
                  <p:txBody>
                    <a:bodyPr/>
                    <a:lstStyle/>
                    <a:p>
                      <a:endParaRPr lang="zh-CN" altLang="en-US"/>
                    </a:p>
                  </p:txBody>
                </p:sp>
                <p:grpSp>
                  <p:nvGrpSpPr>
                    <p:cNvPr id="49800" name="组合 50824"/>
                    <p:cNvGrpSpPr/>
                    <p:nvPr/>
                  </p:nvGrpSpPr>
                  <p:grpSpPr>
                    <a:xfrm>
                      <a:off x="13" y="4"/>
                      <a:ext cx="573" cy="2578"/>
                      <a:chOff x="0" y="0"/>
                      <a:chExt cx="726" cy="3293"/>
                    </a:xfrm>
                  </p:grpSpPr>
                  <p:grpSp>
                    <p:nvGrpSpPr>
                      <p:cNvPr id="49801" name="组合 50825"/>
                      <p:cNvGrpSpPr/>
                      <p:nvPr/>
                    </p:nvGrpSpPr>
                    <p:grpSpPr>
                      <a:xfrm>
                        <a:off x="0" y="1968"/>
                        <a:ext cx="726" cy="1325"/>
                        <a:chOff x="0" y="0"/>
                        <a:chExt cx="726" cy="1325"/>
                      </a:xfrm>
                    </p:grpSpPr>
                    <p:sp>
                      <p:nvSpPr>
                        <p:cNvPr id="49802" name="直接连接符 50826"/>
                        <p:cNvSpPr/>
                        <p:nvPr/>
                      </p:nvSpPr>
                      <p:spPr>
                        <a:xfrm flipV="1">
                          <a:off x="359" y="0"/>
                          <a:ext cx="86" cy="96"/>
                        </a:xfrm>
                        <a:prstGeom prst="line">
                          <a:avLst/>
                        </a:prstGeom>
                        <a:ln w="12700" cap="flat" cmpd="sng">
                          <a:solidFill>
                            <a:srgbClr val="0066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803" name="直接连接符 50827"/>
                        <p:cNvSpPr/>
                        <p:nvPr/>
                      </p:nvSpPr>
                      <p:spPr>
                        <a:xfrm flipV="1">
                          <a:off x="365" y="10"/>
                          <a:ext cx="177" cy="198"/>
                        </a:xfrm>
                        <a:prstGeom prst="line">
                          <a:avLst/>
                        </a:prstGeom>
                        <a:ln w="12700" cap="flat" cmpd="sng">
                          <a:solidFill>
                            <a:srgbClr val="0066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804" name="直接连接符 50828"/>
                        <p:cNvSpPr/>
                        <p:nvPr/>
                      </p:nvSpPr>
                      <p:spPr>
                        <a:xfrm flipV="1">
                          <a:off x="161" y="31"/>
                          <a:ext cx="484" cy="540"/>
                        </a:xfrm>
                        <a:prstGeom prst="line">
                          <a:avLst/>
                        </a:prstGeom>
                        <a:ln w="12700" cap="flat" cmpd="sng">
                          <a:solidFill>
                            <a:srgbClr val="0066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805" name="直接连接符 50829"/>
                        <p:cNvSpPr/>
                        <p:nvPr/>
                      </p:nvSpPr>
                      <p:spPr>
                        <a:xfrm flipV="1">
                          <a:off x="16" y="413"/>
                          <a:ext cx="154" cy="172"/>
                        </a:xfrm>
                        <a:prstGeom prst="line">
                          <a:avLst/>
                        </a:prstGeom>
                        <a:ln w="12700" cap="flat" cmpd="sng">
                          <a:solidFill>
                            <a:srgbClr val="0066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806" name="直接连接符 50830"/>
                        <p:cNvSpPr/>
                        <p:nvPr/>
                      </p:nvSpPr>
                      <p:spPr>
                        <a:xfrm flipV="1">
                          <a:off x="243" y="54"/>
                          <a:ext cx="483" cy="539"/>
                        </a:xfrm>
                        <a:prstGeom prst="line">
                          <a:avLst/>
                        </a:prstGeom>
                        <a:ln w="12700" cap="flat" cmpd="sng">
                          <a:solidFill>
                            <a:srgbClr val="0066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807" name="直接连接符 50831"/>
                        <p:cNvSpPr/>
                        <p:nvPr/>
                      </p:nvSpPr>
                      <p:spPr>
                        <a:xfrm flipV="1">
                          <a:off x="243" y="327"/>
                          <a:ext cx="347" cy="387"/>
                        </a:xfrm>
                        <a:prstGeom prst="line">
                          <a:avLst/>
                        </a:prstGeom>
                        <a:ln w="12700" cap="flat" cmpd="sng">
                          <a:solidFill>
                            <a:srgbClr val="0066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808" name="直接连接符 50832"/>
                        <p:cNvSpPr/>
                        <p:nvPr/>
                      </p:nvSpPr>
                      <p:spPr>
                        <a:xfrm flipV="1">
                          <a:off x="246" y="465"/>
                          <a:ext cx="312" cy="348"/>
                        </a:xfrm>
                        <a:prstGeom prst="line">
                          <a:avLst/>
                        </a:prstGeom>
                        <a:ln w="12700" cap="flat" cmpd="sng">
                          <a:solidFill>
                            <a:srgbClr val="0066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809" name="直接连接符 50833"/>
                        <p:cNvSpPr/>
                        <p:nvPr/>
                      </p:nvSpPr>
                      <p:spPr>
                        <a:xfrm flipV="1">
                          <a:off x="246" y="689"/>
                          <a:ext cx="203" cy="227"/>
                        </a:xfrm>
                        <a:prstGeom prst="line">
                          <a:avLst/>
                        </a:prstGeom>
                        <a:ln w="12700" cap="flat" cmpd="sng">
                          <a:solidFill>
                            <a:srgbClr val="0066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810" name="直接连接符 50834"/>
                        <p:cNvSpPr/>
                        <p:nvPr/>
                      </p:nvSpPr>
                      <p:spPr>
                        <a:xfrm flipV="1">
                          <a:off x="239" y="787"/>
                          <a:ext cx="214" cy="234"/>
                        </a:xfrm>
                        <a:prstGeom prst="line">
                          <a:avLst/>
                        </a:prstGeom>
                        <a:ln w="12700" cap="flat" cmpd="sng">
                          <a:solidFill>
                            <a:srgbClr val="0066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811" name="直接连接符 50835"/>
                        <p:cNvSpPr/>
                        <p:nvPr/>
                      </p:nvSpPr>
                      <p:spPr>
                        <a:xfrm flipV="1">
                          <a:off x="247" y="884"/>
                          <a:ext cx="211" cy="236"/>
                        </a:xfrm>
                        <a:prstGeom prst="line">
                          <a:avLst/>
                        </a:prstGeom>
                        <a:ln w="12700" cap="flat" cmpd="sng">
                          <a:solidFill>
                            <a:srgbClr val="0066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812" name="直接连接符 50836"/>
                        <p:cNvSpPr/>
                        <p:nvPr/>
                      </p:nvSpPr>
                      <p:spPr>
                        <a:xfrm flipV="1">
                          <a:off x="252" y="1098"/>
                          <a:ext cx="203" cy="227"/>
                        </a:xfrm>
                        <a:prstGeom prst="line">
                          <a:avLst/>
                        </a:prstGeom>
                        <a:ln w="12700" cap="flat" cmpd="sng">
                          <a:solidFill>
                            <a:srgbClr val="0066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813" name="直接连接符 50837"/>
                        <p:cNvSpPr/>
                        <p:nvPr/>
                      </p:nvSpPr>
                      <p:spPr>
                        <a:xfrm flipV="1">
                          <a:off x="240" y="991"/>
                          <a:ext cx="217" cy="242"/>
                        </a:xfrm>
                        <a:prstGeom prst="line">
                          <a:avLst/>
                        </a:prstGeom>
                        <a:ln w="12700" cap="flat" cmpd="sng">
                          <a:solidFill>
                            <a:srgbClr val="0066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814" name="直接连接符 50838"/>
                        <p:cNvSpPr/>
                        <p:nvPr/>
                      </p:nvSpPr>
                      <p:spPr>
                        <a:xfrm flipV="1">
                          <a:off x="365" y="1197"/>
                          <a:ext cx="92" cy="125"/>
                        </a:xfrm>
                        <a:prstGeom prst="line">
                          <a:avLst/>
                        </a:prstGeom>
                        <a:ln w="12700" cap="flat" cmpd="sng">
                          <a:solidFill>
                            <a:srgbClr val="0066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815" name="直接连接符 50839"/>
                        <p:cNvSpPr/>
                        <p:nvPr/>
                      </p:nvSpPr>
                      <p:spPr>
                        <a:xfrm flipV="1">
                          <a:off x="0" y="426"/>
                          <a:ext cx="71" cy="79"/>
                        </a:xfrm>
                        <a:prstGeom prst="line">
                          <a:avLst/>
                        </a:prstGeom>
                        <a:ln w="12700" cap="flat" cmpd="sng">
                          <a:solidFill>
                            <a:srgbClr val="0066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49816" name="组合 50840"/>
                      <p:cNvGrpSpPr/>
                      <p:nvPr/>
                    </p:nvGrpSpPr>
                    <p:grpSpPr>
                      <a:xfrm>
                        <a:off x="9" y="0"/>
                        <a:ext cx="716" cy="1364"/>
                        <a:chOff x="0" y="0"/>
                        <a:chExt cx="716" cy="1364"/>
                      </a:xfrm>
                    </p:grpSpPr>
                    <p:sp>
                      <p:nvSpPr>
                        <p:cNvPr id="49817" name="直接连接符 50841"/>
                        <p:cNvSpPr/>
                        <p:nvPr/>
                      </p:nvSpPr>
                      <p:spPr>
                        <a:xfrm flipH="1">
                          <a:off x="343" y="938"/>
                          <a:ext cx="229" cy="256"/>
                        </a:xfrm>
                        <a:prstGeom prst="line">
                          <a:avLst/>
                        </a:prstGeom>
                        <a:ln w="12700" cap="flat" cmpd="sng">
                          <a:solidFill>
                            <a:srgbClr val="0066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818" name="直接连接符 50842"/>
                        <p:cNvSpPr/>
                        <p:nvPr/>
                      </p:nvSpPr>
                      <p:spPr>
                        <a:xfrm flipH="1">
                          <a:off x="354" y="855"/>
                          <a:ext cx="187" cy="209"/>
                        </a:xfrm>
                        <a:prstGeom prst="line">
                          <a:avLst/>
                        </a:prstGeom>
                        <a:ln w="12700" cap="flat" cmpd="sng">
                          <a:solidFill>
                            <a:srgbClr val="0066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819" name="直接连接符 50843"/>
                        <p:cNvSpPr/>
                        <p:nvPr/>
                      </p:nvSpPr>
                      <p:spPr>
                        <a:xfrm flipH="1">
                          <a:off x="342" y="787"/>
                          <a:ext cx="153" cy="171"/>
                        </a:xfrm>
                        <a:prstGeom prst="line">
                          <a:avLst/>
                        </a:prstGeom>
                        <a:ln w="12700" cap="flat" cmpd="sng">
                          <a:solidFill>
                            <a:srgbClr val="0066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820" name="直接连接符 50844"/>
                        <p:cNvSpPr/>
                        <p:nvPr/>
                      </p:nvSpPr>
                      <p:spPr>
                        <a:xfrm flipH="1">
                          <a:off x="0" y="747"/>
                          <a:ext cx="122" cy="136"/>
                        </a:xfrm>
                        <a:prstGeom prst="line">
                          <a:avLst/>
                        </a:prstGeom>
                        <a:ln w="12700" cap="flat" cmpd="sng">
                          <a:solidFill>
                            <a:srgbClr val="0066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821" name="直接连接符 50845"/>
                        <p:cNvSpPr/>
                        <p:nvPr/>
                      </p:nvSpPr>
                      <p:spPr>
                        <a:xfrm flipH="1">
                          <a:off x="281" y="719"/>
                          <a:ext cx="173" cy="193"/>
                        </a:xfrm>
                        <a:prstGeom prst="line">
                          <a:avLst/>
                        </a:prstGeom>
                        <a:ln w="12700" cap="flat" cmpd="sng">
                          <a:solidFill>
                            <a:srgbClr val="0066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822" name="直接连接符 50846"/>
                        <p:cNvSpPr/>
                        <p:nvPr/>
                      </p:nvSpPr>
                      <p:spPr>
                        <a:xfrm flipH="1">
                          <a:off x="181" y="608"/>
                          <a:ext cx="264" cy="294"/>
                        </a:xfrm>
                        <a:prstGeom prst="line">
                          <a:avLst/>
                        </a:prstGeom>
                        <a:ln w="12700" cap="flat" cmpd="sng">
                          <a:solidFill>
                            <a:srgbClr val="0066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823" name="直接连接符 50847"/>
                        <p:cNvSpPr/>
                        <p:nvPr/>
                      </p:nvSpPr>
                      <p:spPr>
                        <a:xfrm flipH="1">
                          <a:off x="86" y="509"/>
                          <a:ext cx="356" cy="397"/>
                        </a:xfrm>
                        <a:prstGeom prst="line">
                          <a:avLst/>
                        </a:prstGeom>
                        <a:ln w="12700" cap="flat" cmpd="sng">
                          <a:solidFill>
                            <a:srgbClr val="0066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824" name="直接连接符 50848"/>
                        <p:cNvSpPr/>
                        <p:nvPr/>
                      </p:nvSpPr>
                      <p:spPr>
                        <a:xfrm flipH="1">
                          <a:off x="239" y="406"/>
                          <a:ext cx="203" cy="227"/>
                        </a:xfrm>
                        <a:prstGeom prst="line">
                          <a:avLst/>
                        </a:prstGeom>
                        <a:ln w="12700" cap="flat" cmpd="sng">
                          <a:solidFill>
                            <a:srgbClr val="0066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825" name="直接连接符 50849"/>
                        <p:cNvSpPr/>
                        <p:nvPr/>
                      </p:nvSpPr>
                      <p:spPr>
                        <a:xfrm flipH="1">
                          <a:off x="235" y="301"/>
                          <a:ext cx="214" cy="234"/>
                        </a:xfrm>
                        <a:prstGeom prst="line">
                          <a:avLst/>
                        </a:prstGeom>
                        <a:ln w="12700" cap="flat" cmpd="sng">
                          <a:solidFill>
                            <a:srgbClr val="0066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826" name="直接连接符 50850"/>
                        <p:cNvSpPr/>
                        <p:nvPr/>
                      </p:nvSpPr>
                      <p:spPr>
                        <a:xfrm flipH="1">
                          <a:off x="230" y="202"/>
                          <a:ext cx="211" cy="236"/>
                        </a:xfrm>
                        <a:prstGeom prst="line">
                          <a:avLst/>
                        </a:prstGeom>
                        <a:ln w="12700" cap="flat" cmpd="sng">
                          <a:solidFill>
                            <a:srgbClr val="0066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827" name="直接连接符 50851"/>
                        <p:cNvSpPr/>
                        <p:nvPr/>
                      </p:nvSpPr>
                      <p:spPr>
                        <a:xfrm flipH="1">
                          <a:off x="233" y="18"/>
                          <a:ext cx="184" cy="206"/>
                        </a:xfrm>
                        <a:prstGeom prst="line">
                          <a:avLst/>
                        </a:prstGeom>
                        <a:ln w="12700" cap="flat" cmpd="sng">
                          <a:solidFill>
                            <a:srgbClr val="0066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828" name="直接连接符 50852"/>
                        <p:cNvSpPr/>
                        <p:nvPr/>
                      </p:nvSpPr>
                      <p:spPr>
                        <a:xfrm flipH="1">
                          <a:off x="231" y="89"/>
                          <a:ext cx="217" cy="242"/>
                        </a:xfrm>
                        <a:prstGeom prst="line">
                          <a:avLst/>
                        </a:prstGeom>
                        <a:ln w="12700" cap="flat" cmpd="sng">
                          <a:solidFill>
                            <a:srgbClr val="0066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829" name="直接连接符 50853"/>
                        <p:cNvSpPr/>
                        <p:nvPr/>
                      </p:nvSpPr>
                      <p:spPr>
                        <a:xfrm flipH="1">
                          <a:off x="231" y="0"/>
                          <a:ext cx="92" cy="125"/>
                        </a:xfrm>
                        <a:prstGeom prst="line">
                          <a:avLst/>
                        </a:prstGeom>
                        <a:ln w="12700" cap="flat" cmpd="sng">
                          <a:solidFill>
                            <a:srgbClr val="0066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830" name="直接连接符 50854"/>
                        <p:cNvSpPr/>
                        <p:nvPr/>
                      </p:nvSpPr>
                      <p:spPr>
                        <a:xfrm flipH="1">
                          <a:off x="345" y="1041"/>
                          <a:ext cx="231" cy="257"/>
                        </a:xfrm>
                        <a:prstGeom prst="line">
                          <a:avLst/>
                        </a:prstGeom>
                        <a:ln w="12700" cap="flat" cmpd="sng">
                          <a:solidFill>
                            <a:srgbClr val="0066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831" name="直接连接符 50855"/>
                        <p:cNvSpPr/>
                        <p:nvPr/>
                      </p:nvSpPr>
                      <p:spPr>
                        <a:xfrm flipH="1">
                          <a:off x="385" y="1127"/>
                          <a:ext cx="209" cy="234"/>
                        </a:xfrm>
                        <a:prstGeom prst="line">
                          <a:avLst/>
                        </a:prstGeom>
                        <a:ln w="12700" cap="flat" cmpd="sng">
                          <a:solidFill>
                            <a:srgbClr val="0066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832" name="直接连接符 50856"/>
                        <p:cNvSpPr/>
                        <p:nvPr/>
                      </p:nvSpPr>
                      <p:spPr>
                        <a:xfrm flipH="1">
                          <a:off x="490" y="1181"/>
                          <a:ext cx="155" cy="173"/>
                        </a:xfrm>
                        <a:prstGeom prst="line">
                          <a:avLst/>
                        </a:prstGeom>
                        <a:ln w="12700" cap="flat" cmpd="sng">
                          <a:solidFill>
                            <a:srgbClr val="0066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833" name="直接连接符 50857"/>
                        <p:cNvSpPr/>
                        <p:nvPr/>
                      </p:nvSpPr>
                      <p:spPr>
                        <a:xfrm flipH="1">
                          <a:off x="573" y="1226"/>
                          <a:ext cx="115" cy="128"/>
                        </a:xfrm>
                        <a:prstGeom prst="line">
                          <a:avLst/>
                        </a:prstGeom>
                        <a:ln w="12700" cap="flat" cmpd="sng">
                          <a:solidFill>
                            <a:srgbClr val="0066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834" name="直接连接符 50858"/>
                        <p:cNvSpPr/>
                        <p:nvPr/>
                      </p:nvSpPr>
                      <p:spPr>
                        <a:xfrm flipH="1">
                          <a:off x="649" y="1289"/>
                          <a:ext cx="67" cy="75"/>
                        </a:xfrm>
                        <a:prstGeom prst="line">
                          <a:avLst/>
                        </a:prstGeom>
                        <a:ln w="12700" cap="flat" cmpd="sng">
                          <a:solidFill>
                            <a:srgbClr val="0066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grpSp>
              <p:grpSp>
                <p:nvGrpSpPr>
                  <p:cNvPr id="49835" name="组合 50859"/>
                  <p:cNvGrpSpPr/>
                  <p:nvPr/>
                </p:nvGrpSpPr>
                <p:grpSpPr>
                  <a:xfrm>
                    <a:off x="284" y="1036"/>
                    <a:ext cx="290" cy="511"/>
                    <a:chOff x="0" y="0"/>
                    <a:chExt cx="290" cy="511"/>
                  </a:xfrm>
                </p:grpSpPr>
                <p:sp>
                  <p:nvSpPr>
                    <p:cNvPr id="49836" name="直接连接符 50860"/>
                    <p:cNvSpPr/>
                    <p:nvPr/>
                  </p:nvSpPr>
                  <p:spPr>
                    <a:xfrm flipV="1">
                      <a:off x="1" y="2"/>
                      <a:ext cx="57" cy="0"/>
                    </a:xfrm>
                    <a:prstGeom prst="line">
                      <a:avLst/>
                    </a:prstGeom>
                    <a:ln w="28575" cap="flat" cmpd="sng">
                      <a:solidFill>
                        <a:srgbClr val="0033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837" name="直接连接符 50861"/>
                    <p:cNvSpPr/>
                    <p:nvPr/>
                  </p:nvSpPr>
                  <p:spPr>
                    <a:xfrm flipV="1">
                      <a:off x="0" y="511"/>
                      <a:ext cx="57" cy="0"/>
                    </a:xfrm>
                    <a:prstGeom prst="line">
                      <a:avLst/>
                    </a:prstGeom>
                    <a:ln w="28575" cap="flat" cmpd="sng">
                      <a:solidFill>
                        <a:srgbClr val="0033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838" name="直接连接符 50862"/>
                    <p:cNvSpPr/>
                    <p:nvPr/>
                  </p:nvSpPr>
                  <p:spPr>
                    <a:xfrm flipV="1">
                      <a:off x="93" y="1"/>
                      <a:ext cx="48" cy="0"/>
                    </a:xfrm>
                    <a:prstGeom prst="line">
                      <a:avLst/>
                    </a:prstGeom>
                    <a:ln w="28575" cap="flat" cmpd="sng">
                      <a:solidFill>
                        <a:srgbClr val="0033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839" name="直接连接符 50863"/>
                    <p:cNvSpPr/>
                    <p:nvPr/>
                  </p:nvSpPr>
                  <p:spPr>
                    <a:xfrm flipV="1">
                      <a:off x="167" y="0"/>
                      <a:ext cx="48" cy="0"/>
                    </a:xfrm>
                    <a:prstGeom prst="line">
                      <a:avLst/>
                    </a:prstGeom>
                    <a:ln w="28575" cap="flat" cmpd="sng">
                      <a:solidFill>
                        <a:srgbClr val="0033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840" name="直接连接符 50864"/>
                    <p:cNvSpPr/>
                    <p:nvPr/>
                  </p:nvSpPr>
                  <p:spPr>
                    <a:xfrm flipV="1">
                      <a:off x="239" y="0"/>
                      <a:ext cx="48" cy="0"/>
                    </a:xfrm>
                    <a:prstGeom prst="line">
                      <a:avLst/>
                    </a:prstGeom>
                    <a:ln w="28575" cap="flat" cmpd="sng">
                      <a:solidFill>
                        <a:srgbClr val="0033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841" name="直接连接符 50865"/>
                    <p:cNvSpPr/>
                    <p:nvPr/>
                  </p:nvSpPr>
                  <p:spPr>
                    <a:xfrm flipV="1">
                      <a:off x="95" y="510"/>
                      <a:ext cx="48" cy="0"/>
                    </a:xfrm>
                    <a:prstGeom prst="line">
                      <a:avLst/>
                    </a:prstGeom>
                    <a:ln w="28575" cap="flat" cmpd="sng">
                      <a:solidFill>
                        <a:srgbClr val="0033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842" name="直接连接符 50866"/>
                    <p:cNvSpPr/>
                    <p:nvPr/>
                  </p:nvSpPr>
                  <p:spPr>
                    <a:xfrm flipV="1">
                      <a:off x="164" y="510"/>
                      <a:ext cx="48" cy="0"/>
                    </a:xfrm>
                    <a:prstGeom prst="line">
                      <a:avLst/>
                    </a:prstGeom>
                    <a:ln w="28575" cap="flat" cmpd="sng">
                      <a:solidFill>
                        <a:srgbClr val="0033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843" name="直接连接符 50867"/>
                    <p:cNvSpPr/>
                    <p:nvPr/>
                  </p:nvSpPr>
                  <p:spPr>
                    <a:xfrm flipV="1">
                      <a:off x="242" y="510"/>
                      <a:ext cx="48" cy="0"/>
                    </a:xfrm>
                    <a:prstGeom prst="line">
                      <a:avLst/>
                    </a:prstGeom>
                    <a:ln w="28575" cap="flat" cmpd="sng">
                      <a:solidFill>
                        <a:srgbClr val="0033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grpSp>
              <p:nvGrpSpPr>
                <p:cNvPr id="49844" name="组合 50868"/>
                <p:cNvGrpSpPr/>
                <p:nvPr/>
              </p:nvGrpSpPr>
              <p:grpSpPr>
                <a:xfrm>
                  <a:off x="40" y="711"/>
                  <a:ext cx="1" cy="1161"/>
                  <a:chOff x="0" y="0"/>
                  <a:chExt cx="1" cy="1161"/>
                </a:xfrm>
              </p:grpSpPr>
              <p:sp>
                <p:nvSpPr>
                  <p:cNvPr id="49845" name="直接连接符 50869"/>
                  <p:cNvSpPr/>
                  <p:nvPr/>
                </p:nvSpPr>
                <p:spPr>
                  <a:xfrm>
                    <a:off x="0" y="0"/>
                    <a:ext cx="0" cy="352"/>
                  </a:xfrm>
                  <a:prstGeom prst="line">
                    <a:avLst/>
                  </a:prstGeom>
                  <a:ln w="28575" cap="flat" cmpd="sng">
                    <a:solidFill>
                      <a:srgbClr val="0033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49846" name="直接连接符 50870"/>
                  <p:cNvSpPr/>
                  <p:nvPr/>
                </p:nvSpPr>
                <p:spPr>
                  <a:xfrm>
                    <a:off x="1" y="809"/>
                    <a:ext cx="0" cy="352"/>
                  </a:xfrm>
                  <a:prstGeom prst="line">
                    <a:avLst/>
                  </a:prstGeom>
                  <a:ln w="28575" cap="flat" cmpd="sng">
                    <a:solidFill>
                      <a:srgbClr val="0033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sp>
            <p:nvSpPr>
              <p:cNvPr id="49847" name="椭圆 50871"/>
              <p:cNvSpPr/>
              <p:nvPr/>
            </p:nvSpPr>
            <p:spPr>
              <a:xfrm>
                <a:off x="35" y="1394"/>
                <a:ext cx="41" cy="38"/>
              </a:xfrm>
              <a:prstGeom prst="ellipse">
                <a:avLst/>
              </a:prstGeom>
              <a:solidFill>
                <a:schemeClr val="bg1"/>
              </a:solidFill>
              <a:ln w="28575" cap="flat" cmpd="sng">
                <a:solidFill>
                  <a:srgbClr val="FF0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sp>
        <p:nvSpPr>
          <p:cNvPr id="50873" name="矩形 50872"/>
          <p:cNvSpPr/>
          <p:nvPr/>
        </p:nvSpPr>
        <p:spPr>
          <a:xfrm>
            <a:off x="255588" y="2733675"/>
            <a:ext cx="1828800" cy="365125"/>
          </a:xfrm>
          <a:prstGeom prst="rect">
            <a:avLst/>
          </a:prstGeom>
          <a:noFill/>
          <a:ln w="9525">
            <a:noFill/>
          </a:ln>
        </p:spPr>
        <p:txBody>
          <a:bodyPr wrap="none" lIns="0" tIns="0" rIns="0" bIns="0" anchor="t">
            <a:spAutoFit/>
          </a:bodyPr>
          <a:lstStyle/>
          <a:p>
            <a:pPr algn="ctr">
              <a:spcBef>
                <a:spcPct val="50000"/>
              </a:spcBef>
            </a:pPr>
            <a:r>
              <a:rPr lang="zh-CN" altLang="en-US" sz="2400">
                <a:solidFill>
                  <a:srgbClr val="FF3300"/>
                </a:solidFill>
                <a:latin typeface="Times New Roman" panose="02020603050405020304" pitchFamily="2" charset="0"/>
                <a:ea typeface="华文中宋" panose="02010600040101010101" pitchFamily="2" charset="-122"/>
              </a:rPr>
              <a:t>锥顶点重合！</a:t>
            </a:r>
          </a:p>
        </p:txBody>
      </p:sp>
      <p:sp>
        <p:nvSpPr>
          <p:cNvPr id="16391" name="文本框 17415">
            <a:hlinkClick r:id="rId2" action="ppaction://hlinksldjump"/>
          </p:cNvPr>
          <p:cNvSpPr txBox="1"/>
          <p:nvPr/>
        </p:nvSpPr>
        <p:spPr>
          <a:xfrm>
            <a:off x="3288665" y="154940"/>
            <a:ext cx="4224020" cy="435610"/>
          </a:xfrm>
          <a:prstGeom prst="rect">
            <a:avLst/>
          </a:prstGeom>
          <a:noFill/>
          <a:ln w="9525">
            <a:noFill/>
          </a:ln>
        </p:spPr>
        <p:txBody>
          <a:bodyPr wrap="square" anchor="t">
            <a:spAutoFit/>
          </a:bodyPr>
          <a:lstStyle/>
          <a:p>
            <a:pPr>
              <a:lnSpc>
                <a:spcPct val="80000"/>
              </a:lnSpc>
            </a:pPr>
            <a:r>
              <a:rPr lang="zh-CN" altLang="en-US" b="1">
                <a:solidFill>
                  <a:schemeClr val="tx2"/>
                </a:solidFill>
                <a:latin typeface="Times New Roman" panose="02020603050405020304" pitchFamily="2" charset="0"/>
                <a:ea typeface="隶书" panose="02010509060101010101" pitchFamily="1" charset="-122"/>
              </a:rPr>
              <a:t>§</a:t>
            </a:r>
            <a:r>
              <a:rPr lang="en-US" altLang="zh-CN" b="1">
                <a:solidFill>
                  <a:schemeClr val="tx2"/>
                </a:solidFill>
                <a:latin typeface="Times New Roman" panose="02020603050405020304" pitchFamily="2" charset="0"/>
                <a:ea typeface="隶书" panose="02010509060101010101" pitchFamily="1" charset="-122"/>
              </a:rPr>
              <a:t>13—6 </a:t>
            </a:r>
            <a:r>
              <a:rPr lang="zh-CN" altLang="en-US" b="1">
                <a:solidFill>
                  <a:schemeClr val="tx2"/>
                </a:solidFill>
                <a:latin typeface="Times New Roman" panose="02020603050405020304" pitchFamily="2" charset="0"/>
                <a:ea typeface="隶书" panose="02010509060101010101" pitchFamily="1" charset="-122"/>
              </a:rPr>
              <a:t>轴承装置的设计</a:t>
            </a:r>
          </a:p>
        </p:txBody>
      </p:sp>
    </p:spTree>
  </p:cSld>
  <p:clrMapOvr>
    <a:masterClrMapping/>
  </p:clrMapOvr>
  <p:transition>
    <p:whee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19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17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5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017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05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50873"/>
                                        </p:tgtEl>
                                        <p:attrNameLst>
                                          <p:attrName>style.visibility</p:attrName>
                                        </p:attrNameLst>
                                      </p:cBhvr>
                                      <p:to>
                                        <p:strVal val="visible"/>
                                      </p:to>
                                    </p:set>
                                    <p:animEffect transition="in" filter="wipe(down)">
                                      <p:cBhvr>
                                        <p:cTn id="27" dur="500"/>
                                        <p:tgtEl>
                                          <p:spTgt spid="508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8" grpId="0"/>
      <p:bldP spid="5087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文本占位符 51201"/>
          <p:cNvSpPr>
            <a:spLocks noGrp="1"/>
          </p:cNvSpPr>
          <p:nvPr>
            <p:ph type="body" sz="half" idx="1"/>
          </p:nvPr>
        </p:nvSpPr>
        <p:spPr>
          <a:xfrm>
            <a:off x="244475" y="1213803"/>
            <a:ext cx="1281113" cy="431800"/>
          </a:xfrm>
          <a:prstGeom prst="rect">
            <a:avLst/>
          </a:prstGeom>
          <a:noFill/>
          <a:ln>
            <a:noFill/>
          </a:ln>
        </p:spPr>
        <p:txBody>
          <a:bodyPr anchor="t"/>
          <a:lstStyle/>
          <a:p>
            <a:pPr>
              <a:buNone/>
            </a:pPr>
            <a:r>
              <a:rPr lang="zh-CN" altLang="en-US" sz="2400">
                <a:ea typeface="华文中宋" panose="02010600040101010101" pitchFamily="2" charset="-122"/>
              </a:rPr>
              <a:t>特点</a:t>
            </a:r>
            <a:r>
              <a:rPr lang="en-US" altLang="zh-CN" sz="2400">
                <a:ea typeface="华文中宋" panose="02010600040101010101" pitchFamily="2" charset="-122"/>
              </a:rPr>
              <a:t>:</a:t>
            </a:r>
          </a:p>
        </p:txBody>
      </p:sp>
      <p:sp>
        <p:nvSpPr>
          <p:cNvPr id="51203" name="文本框 51202"/>
          <p:cNvSpPr txBox="1"/>
          <p:nvPr/>
        </p:nvSpPr>
        <p:spPr>
          <a:xfrm rot="-5400000">
            <a:off x="6181725" y="5671503"/>
            <a:ext cx="1027113" cy="396875"/>
          </a:xfrm>
          <a:prstGeom prst="rect">
            <a:avLst/>
          </a:prstGeom>
          <a:noFill/>
          <a:ln w="9525">
            <a:noFill/>
          </a:ln>
        </p:spPr>
        <p:txBody>
          <a:bodyPr anchor="t">
            <a:spAutoFit/>
          </a:bodyPr>
          <a:lstStyle/>
          <a:p>
            <a:pPr>
              <a:spcBef>
                <a:spcPct val="50000"/>
              </a:spcBef>
            </a:pPr>
            <a:r>
              <a:rPr lang="en-US" altLang="zh-CN" sz="2000" b="1">
                <a:solidFill>
                  <a:schemeClr val="tx2"/>
                </a:solidFill>
                <a:latin typeface="Times New Roman" panose="02020603050405020304" pitchFamily="2" charset="0"/>
                <a:ea typeface="宋体" panose="02010600030101010101" pitchFamily="2" charset="-122"/>
                <a:sym typeface="Symbol" panose="05050102010706020507" pitchFamily="2" charset="2"/>
              </a:rPr>
              <a:t>30k6</a:t>
            </a:r>
            <a:endParaRPr lang="en-US" altLang="zh-CN" sz="2000" b="1">
              <a:solidFill>
                <a:schemeClr val="tx2"/>
              </a:solidFill>
              <a:latin typeface="Times New Roman" panose="02020603050405020304" pitchFamily="2" charset="0"/>
              <a:ea typeface="宋体" panose="02010600030101010101" pitchFamily="2" charset="-122"/>
            </a:endParaRPr>
          </a:p>
        </p:txBody>
      </p:sp>
      <p:sp>
        <p:nvSpPr>
          <p:cNvPr id="51204" name="文本框 51203"/>
          <p:cNvSpPr txBox="1"/>
          <p:nvPr/>
        </p:nvSpPr>
        <p:spPr>
          <a:xfrm rot="-5400000">
            <a:off x="6545263" y="5360353"/>
            <a:ext cx="1241425" cy="396875"/>
          </a:xfrm>
          <a:prstGeom prst="rect">
            <a:avLst/>
          </a:prstGeom>
          <a:noFill/>
          <a:ln w="9525">
            <a:noFill/>
          </a:ln>
        </p:spPr>
        <p:txBody>
          <a:bodyPr anchor="t">
            <a:spAutoFit/>
          </a:bodyPr>
          <a:lstStyle/>
          <a:p>
            <a:pPr>
              <a:spcBef>
                <a:spcPct val="50000"/>
              </a:spcBef>
            </a:pPr>
            <a:r>
              <a:rPr lang="en-US" altLang="zh-CN" sz="2000" b="1">
                <a:solidFill>
                  <a:srgbClr val="FF0000"/>
                </a:solidFill>
                <a:latin typeface="Times New Roman" panose="02020603050405020304" pitchFamily="2" charset="0"/>
                <a:ea typeface="宋体" panose="02010600030101010101" pitchFamily="2" charset="-122"/>
                <a:sym typeface="Symbol" panose="05050102010706020507" pitchFamily="2" charset="2"/>
              </a:rPr>
              <a:t>62H7</a:t>
            </a:r>
            <a:endParaRPr lang="en-US" altLang="zh-CN" sz="2000" b="1">
              <a:solidFill>
                <a:srgbClr val="FF0000"/>
              </a:solidFill>
              <a:latin typeface="Times New Roman" panose="02020603050405020304" pitchFamily="2" charset="0"/>
              <a:ea typeface="宋体" panose="02010600030101010101" pitchFamily="2" charset="-122"/>
            </a:endParaRPr>
          </a:p>
        </p:txBody>
      </p:sp>
      <p:sp>
        <p:nvSpPr>
          <p:cNvPr id="51205" name="文本框 51204"/>
          <p:cNvSpPr txBox="1"/>
          <p:nvPr/>
        </p:nvSpPr>
        <p:spPr>
          <a:xfrm>
            <a:off x="7099300" y="1228090"/>
            <a:ext cx="2743200" cy="366713"/>
          </a:xfrm>
          <a:prstGeom prst="rect">
            <a:avLst/>
          </a:prstGeom>
          <a:noFill/>
          <a:ln w="9525">
            <a:noFill/>
          </a:ln>
        </p:spPr>
        <p:txBody>
          <a:bodyPr anchor="t">
            <a:spAutoFit/>
          </a:bodyPr>
          <a:lstStyle/>
          <a:p>
            <a:pPr>
              <a:spcBef>
                <a:spcPct val="50000"/>
              </a:spcBef>
            </a:pPr>
            <a:r>
              <a:rPr lang="zh-CN" altLang="en-US" sz="1800">
                <a:latin typeface="Tahoma" panose="020B0604030504040204" pitchFamily="2" charset="0"/>
                <a:ea typeface="华文中宋" panose="02010600040101010101" pitchFamily="2" charset="-122"/>
              </a:rPr>
              <a:t>一般圆柱体公差带</a:t>
            </a:r>
          </a:p>
        </p:txBody>
      </p:sp>
      <p:sp>
        <p:nvSpPr>
          <p:cNvPr id="51206" name="文本框 51205"/>
          <p:cNvSpPr txBox="1"/>
          <p:nvPr/>
        </p:nvSpPr>
        <p:spPr>
          <a:xfrm>
            <a:off x="5270500" y="1228090"/>
            <a:ext cx="2362200" cy="366713"/>
          </a:xfrm>
          <a:prstGeom prst="rect">
            <a:avLst/>
          </a:prstGeom>
          <a:noFill/>
          <a:ln w="9525">
            <a:noFill/>
          </a:ln>
        </p:spPr>
        <p:txBody>
          <a:bodyPr anchor="t">
            <a:spAutoFit/>
          </a:bodyPr>
          <a:lstStyle/>
          <a:p>
            <a:pPr>
              <a:spcBef>
                <a:spcPct val="50000"/>
              </a:spcBef>
            </a:pPr>
            <a:r>
              <a:rPr lang="zh-CN" altLang="en-US" sz="1800">
                <a:latin typeface="Tahoma" panose="020B0604030504040204" pitchFamily="2" charset="0"/>
                <a:ea typeface="华文中宋" panose="02010600040101010101" pitchFamily="2" charset="-122"/>
              </a:rPr>
              <a:t>滚动轴承公差带</a:t>
            </a:r>
          </a:p>
        </p:txBody>
      </p:sp>
      <p:sp>
        <p:nvSpPr>
          <p:cNvPr id="51207" name="文本框 51206"/>
          <p:cNvSpPr txBox="1"/>
          <p:nvPr/>
        </p:nvSpPr>
        <p:spPr>
          <a:xfrm>
            <a:off x="1588" y="4944428"/>
            <a:ext cx="4110037" cy="1763712"/>
          </a:xfrm>
          <a:prstGeom prst="rect">
            <a:avLst/>
          </a:prstGeom>
          <a:noFill/>
          <a:ln w="9525">
            <a:noFill/>
          </a:ln>
        </p:spPr>
        <p:txBody>
          <a:bodyPr anchor="t">
            <a:spAutoFit/>
          </a:bodyPr>
          <a:lstStyle/>
          <a:p>
            <a:pPr lvl="1" indent="0">
              <a:lnSpc>
                <a:spcPct val="90000"/>
              </a:lnSpc>
              <a:spcBef>
                <a:spcPct val="20000"/>
              </a:spcBef>
              <a:buClr>
                <a:schemeClr val="hlink"/>
              </a:buClr>
              <a:buFont typeface="Wingdings" panose="05000000000000000000" pitchFamily="2" charset="2"/>
              <a:buBlip>
                <a:blip r:embed="rId2"/>
              </a:buBlip>
            </a:pPr>
            <a:r>
              <a:rPr lang="zh-CN" altLang="en-US" sz="2000">
                <a:latin typeface="华文中宋" panose="02010600040101010101" pitchFamily="2" charset="-122"/>
                <a:ea typeface="华文中宋" panose="02010600040101010101" pitchFamily="2" charset="-122"/>
              </a:rPr>
              <a:t>在标注方法上与一般标注方法不同，在标注配合时，不需标注轴承内径及外径的公差符号，只标注轴的直径及机座孔的直径公差符号；</a:t>
            </a:r>
          </a:p>
          <a:p>
            <a:pPr>
              <a:spcBef>
                <a:spcPct val="50000"/>
              </a:spcBef>
              <a:buBlip>
                <a:blip r:embed="rId2"/>
              </a:buBlip>
            </a:pPr>
            <a:endParaRPr lang="zh-CN" altLang="en-US" sz="2000" baseline="-25000">
              <a:latin typeface="华文中宋" panose="02010600040101010101" pitchFamily="2" charset="-122"/>
              <a:ea typeface="华文中宋" panose="02010600040101010101" pitchFamily="2" charset="-122"/>
            </a:endParaRPr>
          </a:p>
        </p:txBody>
      </p:sp>
      <p:sp>
        <p:nvSpPr>
          <p:cNvPr id="51208" name="矩形 51207"/>
          <p:cNvSpPr/>
          <p:nvPr/>
        </p:nvSpPr>
        <p:spPr>
          <a:xfrm>
            <a:off x="195263" y="750253"/>
            <a:ext cx="3384550" cy="519112"/>
          </a:xfrm>
          <a:prstGeom prst="rect">
            <a:avLst/>
          </a:prstGeom>
          <a:noFill/>
          <a:ln w="9525">
            <a:noFill/>
          </a:ln>
        </p:spPr>
        <p:txBody>
          <a:bodyPr wrap="none" anchor="t">
            <a:spAutoFit/>
          </a:bodyPr>
          <a:lstStyle/>
          <a:p>
            <a:pPr>
              <a:spcBef>
                <a:spcPct val="50000"/>
              </a:spcBef>
            </a:pPr>
            <a:r>
              <a:rPr lang="zh-CN" altLang="en-US">
                <a:solidFill>
                  <a:srgbClr val="660066"/>
                </a:solidFill>
                <a:latin typeface="Times New Roman" panose="02020603050405020304" pitchFamily="2" charset="0"/>
                <a:ea typeface="华文中宋" panose="02010600040101010101" pitchFamily="2" charset="-122"/>
              </a:rPr>
              <a:t>四、滚动轴承的配合</a:t>
            </a:r>
          </a:p>
        </p:txBody>
      </p:sp>
      <p:sp>
        <p:nvSpPr>
          <p:cNvPr id="51209" name="矩形 51208"/>
          <p:cNvSpPr/>
          <p:nvPr/>
        </p:nvSpPr>
        <p:spPr>
          <a:xfrm>
            <a:off x="14288" y="1632903"/>
            <a:ext cx="3670300" cy="3292475"/>
          </a:xfrm>
          <a:prstGeom prst="rect">
            <a:avLst/>
          </a:prstGeom>
          <a:noFill/>
          <a:ln w="9525">
            <a:noFill/>
          </a:ln>
        </p:spPr>
        <p:txBody>
          <a:bodyPr anchor="t">
            <a:spAutoFit/>
          </a:bodyPr>
          <a:lstStyle/>
          <a:p>
            <a:pPr lvl="1" indent="0">
              <a:spcBef>
                <a:spcPct val="50000"/>
              </a:spcBef>
              <a:buClr>
                <a:schemeClr val="tx1"/>
              </a:buClr>
              <a:buBlip>
                <a:blip r:embed="rId2"/>
              </a:buBlip>
            </a:pPr>
            <a:r>
              <a:rPr lang="zh-CN" altLang="en-US" sz="2000">
                <a:latin typeface="Times New Roman" panose="02020603050405020304" pitchFamily="2" charset="0"/>
                <a:ea typeface="华文中宋" panose="02010600040101010101" pitchFamily="2" charset="-122"/>
              </a:rPr>
              <a:t>轴承内孔和轴的配合为基孔制</a:t>
            </a:r>
            <a:r>
              <a:rPr lang="en-US" altLang="zh-CN" sz="2000">
                <a:latin typeface="Times New Roman" panose="02020603050405020304" pitchFamily="2" charset="0"/>
                <a:ea typeface="华文中宋" panose="02010600040101010101" pitchFamily="2" charset="-122"/>
              </a:rPr>
              <a:t>,</a:t>
            </a:r>
            <a:r>
              <a:rPr lang="zh-CN" altLang="en-US" sz="2000">
                <a:latin typeface="Times New Roman" panose="02020603050405020304" pitchFamily="2" charset="0"/>
                <a:ea typeface="华文中宋" panose="02010600040101010101" pitchFamily="2" charset="-122"/>
              </a:rPr>
              <a:t>外圈与机座孔的配合为基轴制；</a:t>
            </a:r>
          </a:p>
          <a:p>
            <a:pPr lvl="1" indent="0">
              <a:spcBef>
                <a:spcPct val="50000"/>
              </a:spcBef>
              <a:buClr>
                <a:schemeClr val="tx1"/>
              </a:buClr>
              <a:buBlip>
                <a:blip r:embed="rId2"/>
              </a:buBlip>
            </a:pPr>
            <a:r>
              <a:rPr lang="zh-CN" altLang="en-US" sz="2000">
                <a:latin typeface="Times New Roman" panose="02020603050405020304" pitchFamily="2" charset="0"/>
                <a:ea typeface="华文中宋" panose="02010600040101010101" pitchFamily="2" charset="-122"/>
              </a:rPr>
              <a:t>一般圆柱体的配合中，基孔制孔的公差为正值，而轴承内圈孔的基孔制公差为负值，所以轴承内圈与轴的配合比圆柱公差标准中规定的基孔制同类配合要紧得多；</a:t>
            </a:r>
          </a:p>
        </p:txBody>
      </p:sp>
      <p:grpSp>
        <p:nvGrpSpPr>
          <p:cNvPr id="51210" name="组合 51209"/>
          <p:cNvGrpSpPr/>
          <p:nvPr/>
        </p:nvGrpSpPr>
        <p:grpSpPr>
          <a:xfrm>
            <a:off x="4318000" y="1632903"/>
            <a:ext cx="1524000" cy="2076450"/>
            <a:chOff x="0" y="0"/>
            <a:chExt cx="741" cy="978"/>
          </a:xfrm>
        </p:grpSpPr>
        <p:grpSp>
          <p:nvGrpSpPr>
            <p:cNvPr id="50186" name="组合 51210"/>
            <p:cNvGrpSpPr/>
            <p:nvPr/>
          </p:nvGrpSpPr>
          <p:grpSpPr>
            <a:xfrm>
              <a:off x="91" y="0"/>
              <a:ext cx="535" cy="361"/>
              <a:chOff x="0" y="0"/>
              <a:chExt cx="556" cy="361"/>
            </a:xfrm>
          </p:grpSpPr>
          <p:sp>
            <p:nvSpPr>
              <p:cNvPr id="50187" name="任意多边形 51211"/>
              <p:cNvSpPr/>
              <p:nvPr/>
            </p:nvSpPr>
            <p:spPr>
              <a:xfrm>
                <a:off x="0" y="0"/>
                <a:ext cx="555" cy="361"/>
              </a:xfrm>
              <a:custGeom>
                <a:avLst/>
                <a:gdLst/>
                <a:ahLst/>
                <a:cxnLst/>
                <a:rect l="0" t="0" r="0" b="0"/>
                <a:pathLst>
                  <a:path w="410" h="293">
                    <a:moveTo>
                      <a:pt x="410" y="290"/>
                    </a:moveTo>
                    <a:lnTo>
                      <a:pt x="410" y="38"/>
                    </a:lnTo>
                    <a:lnTo>
                      <a:pt x="401" y="19"/>
                    </a:lnTo>
                    <a:lnTo>
                      <a:pt x="389" y="5"/>
                    </a:lnTo>
                    <a:lnTo>
                      <a:pt x="369" y="0"/>
                    </a:lnTo>
                    <a:lnTo>
                      <a:pt x="41" y="0"/>
                    </a:lnTo>
                    <a:lnTo>
                      <a:pt x="21" y="12"/>
                    </a:lnTo>
                    <a:lnTo>
                      <a:pt x="5" y="24"/>
                    </a:lnTo>
                    <a:lnTo>
                      <a:pt x="0" y="41"/>
                    </a:lnTo>
                    <a:lnTo>
                      <a:pt x="0" y="293"/>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50188" name="直接连接符 51212"/>
              <p:cNvSpPr/>
              <p:nvPr/>
            </p:nvSpPr>
            <p:spPr>
              <a:xfrm>
                <a:off x="0" y="150"/>
                <a:ext cx="169" cy="0"/>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0189" name="直接连接符 51213"/>
              <p:cNvSpPr/>
              <p:nvPr/>
            </p:nvSpPr>
            <p:spPr>
              <a:xfrm flipV="1">
                <a:off x="372" y="139"/>
                <a:ext cx="184" cy="0"/>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0190" name="直接连接符 51214"/>
              <p:cNvSpPr/>
              <p:nvPr/>
            </p:nvSpPr>
            <p:spPr>
              <a:xfrm flipV="1">
                <a:off x="7" y="6"/>
                <a:ext cx="106" cy="94"/>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0191" name="直接连接符 51215"/>
              <p:cNvSpPr/>
              <p:nvPr/>
            </p:nvSpPr>
            <p:spPr>
              <a:xfrm flipV="1">
                <a:off x="39" y="11"/>
                <a:ext cx="146" cy="133"/>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0192" name="直接连接符 51216"/>
              <p:cNvSpPr/>
              <p:nvPr/>
            </p:nvSpPr>
            <p:spPr>
              <a:xfrm flipV="1">
                <a:off x="110" y="4"/>
                <a:ext cx="154" cy="138"/>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0193" name="直接连接符 51217"/>
              <p:cNvSpPr/>
              <p:nvPr/>
            </p:nvSpPr>
            <p:spPr>
              <a:xfrm flipH="1">
                <a:off x="207" y="8"/>
                <a:ext cx="134" cy="113"/>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0194" name="直接连接符 51218"/>
              <p:cNvSpPr/>
              <p:nvPr/>
            </p:nvSpPr>
            <p:spPr>
              <a:xfrm flipH="1">
                <a:off x="298" y="6"/>
                <a:ext cx="123" cy="100"/>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0195" name="直接连接符 51219"/>
              <p:cNvSpPr/>
              <p:nvPr/>
            </p:nvSpPr>
            <p:spPr>
              <a:xfrm flipH="1">
                <a:off x="350" y="2"/>
                <a:ext cx="146" cy="121"/>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0196" name="直接连接符 51220"/>
              <p:cNvSpPr/>
              <p:nvPr/>
            </p:nvSpPr>
            <p:spPr>
              <a:xfrm flipH="1">
                <a:off x="405" y="33"/>
                <a:ext cx="132" cy="101"/>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0197" name="直接连接符 51221"/>
              <p:cNvSpPr/>
              <p:nvPr/>
            </p:nvSpPr>
            <p:spPr>
              <a:xfrm flipH="1">
                <a:off x="473" y="76"/>
                <a:ext cx="80" cy="61"/>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50198" name="组合 51222"/>
            <p:cNvGrpSpPr/>
            <p:nvPr/>
          </p:nvGrpSpPr>
          <p:grpSpPr>
            <a:xfrm>
              <a:off x="0" y="357"/>
              <a:ext cx="741" cy="621"/>
              <a:chOff x="0" y="0"/>
              <a:chExt cx="770" cy="621"/>
            </a:xfrm>
          </p:grpSpPr>
          <p:sp>
            <p:nvSpPr>
              <p:cNvPr id="50199" name="直接连接符 51223"/>
              <p:cNvSpPr/>
              <p:nvPr/>
            </p:nvSpPr>
            <p:spPr>
              <a:xfrm>
                <a:off x="0" y="621"/>
                <a:ext cx="770" cy="0"/>
              </a:xfrm>
              <a:prstGeom prst="line">
                <a:avLst/>
              </a:prstGeom>
              <a:ln w="9525" cap="flat" cmpd="sng">
                <a:solidFill>
                  <a:schemeClr val="tx1"/>
                </a:solidFill>
                <a:prstDash val="lgDashDot"/>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0200" name="任意多边形 51224"/>
              <p:cNvSpPr/>
              <p:nvPr/>
            </p:nvSpPr>
            <p:spPr>
              <a:xfrm>
                <a:off x="94" y="125"/>
                <a:ext cx="42" cy="494"/>
              </a:xfrm>
              <a:custGeom>
                <a:avLst/>
                <a:gdLst/>
                <a:ahLst/>
                <a:cxnLst/>
                <a:rect l="0" t="0" r="0" b="0"/>
                <a:pathLst>
                  <a:path w="31" h="401">
                    <a:moveTo>
                      <a:pt x="0" y="0"/>
                    </a:moveTo>
                    <a:lnTo>
                      <a:pt x="31" y="29"/>
                    </a:lnTo>
                    <a:lnTo>
                      <a:pt x="31" y="401"/>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50201" name="任意多边形 51225"/>
              <p:cNvSpPr/>
              <p:nvPr/>
            </p:nvSpPr>
            <p:spPr>
              <a:xfrm flipH="1">
                <a:off x="603" y="125"/>
                <a:ext cx="42" cy="494"/>
              </a:xfrm>
              <a:custGeom>
                <a:avLst/>
                <a:gdLst/>
                <a:ahLst/>
                <a:cxnLst/>
                <a:rect l="0" t="0" r="0" b="0"/>
                <a:pathLst>
                  <a:path w="31" h="401">
                    <a:moveTo>
                      <a:pt x="0" y="0"/>
                    </a:moveTo>
                    <a:lnTo>
                      <a:pt x="31" y="29"/>
                    </a:lnTo>
                    <a:lnTo>
                      <a:pt x="31" y="401"/>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50202" name="直接连接符 51226"/>
              <p:cNvSpPr/>
              <p:nvPr/>
            </p:nvSpPr>
            <p:spPr>
              <a:xfrm>
                <a:off x="136" y="163"/>
                <a:ext cx="471" cy="0"/>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0203" name="任意多边形 51227"/>
              <p:cNvSpPr/>
              <p:nvPr/>
            </p:nvSpPr>
            <p:spPr>
              <a:xfrm>
                <a:off x="93" y="6"/>
                <a:ext cx="153" cy="613"/>
              </a:xfrm>
              <a:custGeom>
                <a:avLst/>
                <a:gdLst/>
                <a:ahLst/>
                <a:cxnLst/>
                <a:rect l="0" t="0" r="0" b="0"/>
                <a:pathLst>
                  <a:path w="113" h="497">
                    <a:moveTo>
                      <a:pt x="0" y="497"/>
                    </a:moveTo>
                    <a:lnTo>
                      <a:pt x="0" y="0"/>
                    </a:lnTo>
                    <a:lnTo>
                      <a:pt x="113" y="0"/>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50204" name="任意多边形 51228"/>
              <p:cNvSpPr/>
              <p:nvPr/>
            </p:nvSpPr>
            <p:spPr>
              <a:xfrm flipH="1">
                <a:off x="496" y="0"/>
                <a:ext cx="153" cy="613"/>
              </a:xfrm>
              <a:custGeom>
                <a:avLst/>
                <a:gdLst/>
                <a:ahLst/>
                <a:cxnLst/>
                <a:rect l="0" t="0" r="0" b="0"/>
                <a:pathLst>
                  <a:path w="113" h="497">
                    <a:moveTo>
                      <a:pt x="0" y="497"/>
                    </a:moveTo>
                    <a:lnTo>
                      <a:pt x="0" y="0"/>
                    </a:lnTo>
                    <a:lnTo>
                      <a:pt x="113" y="0"/>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50205" name="直接连接符 51229"/>
              <p:cNvSpPr/>
              <p:nvPr/>
            </p:nvSpPr>
            <p:spPr>
              <a:xfrm>
                <a:off x="561" y="12"/>
                <a:ext cx="95" cy="89"/>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0206" name="直接连接符 51230"/>
              <p:cNvSpPr/>
              <p:nvPr/>
            </p:nvSpPr>
            <p:spPr>
              <a:xfrm>
                <a:off x="484" y="33"/>
                <a:ext cx="126" cy="122"/>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0207" name="直接连接符 51231"/>
              <p:cNvSpPr/>
              <p:nvPr/>
            </p:nvSpPr>
            <p:spPr>
              <a:xfrm>
                <a:off x="415" y="71"/>
                <a:ext cx="81" cy="84"/>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0208" name="直接连接符 51232"/>
              <p:cNvSpPr/>
              <p:nvPr/>
            </p:nvSpPr>
            <p:spPr>
              <a:xfrm>
                <a:off x="269" y="42"/>
                <a:ext cx="119" cy="115"/>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0209" name="直接连接符 51233"/>
              <p:cNvSpPr/>
              <p:nvPr/>
            </p:nvSpPr>
            <p:spPr>
              <a:xfrm flipH="1" flipV="1">
                <a:off x="134" y="12"/>
                <a:ext cx="151" cy="145"/>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0210" name="直接连接符 51234"/>
              <p:cNvSpPr/>
              <p:nvPr/>
            </p:nvSpPr>
            <p:spPr>
              <a:xfrm flipH="1" flipV="1">
                <a:off x="97" y="74"/>
                <a:ext cx="91" cy="83"/>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50211" name="组合 51235"/>
            <p:cNvGrpSpPr/>
            <p:nvPr/>
          </p:nvGrpSpPr>
          <p:grpSpPr>
            <a:xfrm>
              <a:off x="144" y="56"/>
              <a:ext cx="444" cy="423"/>
              <a:chOff x="0" y="0"/>
              <a:chExt cx="461" cy="423"/>
            </a:xfrm>
          </p:grpSpPr>
          <p:sp>
            <p:nvSpPr>
              <p:cNvPr id="50212" name="直接连接符 51236"/>
              <p:cNvSpPr/>
              <p:nvPr/>
            </p:nvSpPr>
            <p:spPr>
              <a:xfrm>
                <a:off x="0" y="213"/>
                <a:ext cx="461" cy="0"/>
              </a:xfrm>
              <a:prstGeom prst="line">
                <a:avLst/>
              </a:prstGeom>
              <a:ln w="9525" cap="flat" cmpd="sng">
                <a:solidFill>
                  <a:schemeClr val="tx1"/>
                </a:solidFill>
                <a:prstDash val="lgDashDot"/>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0213" name="直接连接符 51237"/>
              <p:cNvSpPr/>
              <p:nvPr/>
            </p:nvSpPr>
            <p:spPr>
              <a:xfrm flipV="1">
                <a:off x="224" y="0"/>
                <a:ext cx="0" cy="423"/>
              </a:xfrm>
              <a:prstGeom prst="line">
                <a:avLst/>
              </a:prstGeom>
              <a:ln w="9525" cap="flat" cmpd="sng">
                <a:solidFill>
                  <a:schemeClr val="tx1"/>
                </a:solidFill>
                <a:prstDash val="lgDashDot"/>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0214" name="椭圆 51238"/>
              <p:cNvSpPr/>
              <p:nvPr/>
            </p:nvSpPr>
            <p:spPr>
              <a:xfrm>
                <a:off x="63" y="59"/>
                <a:ext cx="320" cy="304"/>
              </a:xfrm>
              <a:prstGeom prst="ellipse">
                <a:avLst/>
              </a:prstGeom>
              <a:noFill/>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grpSp>
        <p:nvGrpSpPr>
          <p:cNvPr id="51240" name="组合 51239"/>
          <p:cNvGrpSpPr/>
          <p:nvPr/>
        </p:nvGrpSpPr>
        <p:grpSpPr>
          <a:xfrm>
            <a:off x="5521325" y="1532890"/>
            <a:ext cx="3294063" cy="396875"/>
            <a:chOff x="0" y="0"/>
            <a:chExt cx="2075" cy="250"/>
          </a:xfrm>
        </p:grpSpPr>
        <p:sp>
          <p:nvSpPr>
            <p:cNvPr id="50216" name="文本框 51240"/>
            <p:cNvSpPr txBox="1"/>
            <p:nvPr/>
          </p:nvSpPr>
          <p:spPr>
            <a:xfrm>
              <a:off x="994" y="0"/>
              <a:ext cx="240" cy="250"/>
            </a:xfrm>
            <a:prstGeom prst="rect">
              <a:avLst/>
            </a:prstGeom>
            <a:noFill/>
            <a:ln w="9525">
              <a:noFill/>
            </a:ln>
          </p:spPr>
          <p:txBody>
            <a:bodyPr anchor="t">
              <a:spAutoFit/>
            </a:bodyPr>
            <a:lstStyle/>
            <a:p>
              <a:pPr>
                <a:spcBef>
                  <a:spcPct val="50000"/>
                </a:spcBef>
              </a:pPr>
              <a:r>
                <a:rPr lang="en-US" altLang="zh-CN" sz="2000" b="1">
                  <a:latin typeface="Times New Roman" panose="02020603050405020304" pitchFamily="2" charset="0"/>
                  <a:ea typeface="宋体" panose="02010600030101010101" pitchFamily="2" charset="-122"/>
                </a:rPr>
                <a:t>0</a:t>
              </a:r>
            </a:p>
          </p:txBody>
        </p:sp>
        <p:sp>
          <p:nvSpPr>
            <p:cNvPr id="50217" name="直接连接符 51241"/>
            <p:cNvSpPr/>
            <p:nvPr/>
          </p:nvSpPr>
          <p:spPr>
            <a:xfrm>
              <a:off x="0" y="62"/>
              <a:ext cx="2075" cy="0"/>
            </a:xfrm>
            <a:prstGeom prst="line">
              <a:avLst/>
            </a:prstGeom>
            <a:ln w="19050" cap="flat" cmpd="sng">
              <a:solidFill>
                <a:srgbClr val="FF0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sp>
        <p:nvSpPr>
          <p:cNvPr id="51243" name="矩形 51242"/>
          <p:cNvSpPr/>
          <p:nvPr/>
        </p:nvSpPr>
        <p:spPr>
          <a:xfrm>
            <a:off x="5622925" y="1645603"/>
            <a:ext cx="1363663" cy="203200"/>
          </a:xfrm>
          <a:prstGeom prst="rect">
            <a:avLst/>
          </a:prstGeom>
          <a:pattFill prst="pct10">
            <a:fgClr>
              <a:srgbClr val="FF0000"/>
            </a:fgClr>
            <a:bgClr>
              <a:schemeClr val="bg1"/>
            </a:bgClr>
          </a:pattFill>
          <a:ln w="28575" cap="flat" cmpd="sng">
            <a:solidFill>
              <a:srgbClr val="FF0000"/>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1244" name="矩形 51243"/>
          <p:cNvSpPr/>
          <p:nvPr/>
        </p:nvSpPr>
        <p:spPr>
          <a:xfrm>
            <a:off x="7424738" y="1647190"/>
            <a:ext cx="1363662" cy="203200"/>
          </a:xfrm>
          <a:prstGeom prst="rect">
            <a:avLst/>
          </a:prstGeom>
          <a:pattFill prst="pct10">
            <a:fgClr>
              <a:srgbClr val="FF0000"/>
            </a:fgClr>
            <a:bgClr>
              <a:schemeClr val="bg1"/>
            </a:bgClr>
          </a:pattFill>
          <a:ln w="28575" cap="flat" cmpd="sng">
            <a:solidFill>
              <a:srgbClr val="FF0000"/>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1245" name="矩形 51244"/>
          <p:cNvSpPr/>
          <p:nvPr/>
        </p:nvSpPr>
        <p:spPr>
          <a:xfrm>
            <a:off x="5619750" y="2728278"/>
            <a:ext cx="1363663" cy="203200"/>
          </a:xfrm>
          <a:prstGeom prst="rect">
            <a:avLst/>
          </a:prstGeom>
          <a:pattFill prst="pct10">
            <a:fgClr>
              <a:srgbClr val="000099"/>
            </a:fgClr>
            <a:bgClr>
              <a:schemeClr val="bg1"/>
            </a:bgClr>
          </a:pattFill>
          <a:ln w="28575" cap="flat" cmpd="sng">
            <a:solidFill>
              <a:srgbClr val="0000FF"/>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nvGrpSpPr>
          <p:cNvPr id="51246" name="组合 51245"/>
          <p:cNvGrpSpPr/>
          <p:nvPr/>
        </p:nvGrpSpPr>
        <p:grpSpPr>
          <a:xfrm>
            <a:off x="5434013" y="2447290"/>
            <a:ext cx="3570287" cy="396875"/>
            <a:chOff x="0" y="0"/>
            <a:chExt cx="2249" cy="250"/>
          </a:xfrm>
        </p:grpSpPr>
        <p:sp>
          <p:nvSpPr>
            <p:cNvPr id="50222" name="文本框 51246"/>
            <p:cNvSpPr txBox="1"/>
            <p:nvPr/>
          </p:nvSpPr>
          <p:spPr>
            <a:xfrm>
              <a:off x="1049" y="0"/>
              <a:ext cx="240" cy="250"/>
            </a:xfrm>
            <a:prstGeom prst="rect">
              <a:avLst/>
            </a:prstGeom>
            <a:noFill/>
            <a:ln w="9525">
              <a:noFill/>
            </a:ln>
          </p:spPr>
          <p:txBody>
            <a:bodyPr anchor="t">
              <a:spAutoFit/>
            </a:bodyPr>
            <a:lstStyle/>
            <a:p>
              <a:pPr>
                <a:spcBef>
                  <a:spcPct val="50000"/>
                </a:spcBef>
              </a:pPr>
              <a:r>
                <a:rPr lang="en-US" altLang="zh-CN" sz="2000" b="1">
                  <a:solidFill>
                    <a:schemeClr val="folHlink"/>
                  </a:solidFill>
                  <a:latin typeface="Times New Roman" panose="02020603050405020304" pitchFamily="2" charset="0"/>
                  <a:ea typeface="宋体" panose="02010600030101010101" pitchFamily="2" charset="-122"/>
                </a:rPr>
                <a:t>0</a:t>
              </a:r>
            </a:p>
          </p:txBody>
        </p:sp>
        <p:sp>
          <p:nvSpPr>
            <p:cNvPr id="50223" name="直接连接符 51247"/>
            <p:cNvSpPr/>
            <p:nvPr/>
          </p:nvSpPr>
          <p:spPr>
            <a:xfrm>
              <a:off x="0" y="180"/>
              <a:ext cx="2249" cy="0"/>
            </a:xfrm>
            <a:prstGeom prst="line">
              <a:avLst/>
            </a:prstGeom>
            <a:ln w="19050" cap="flat" cmpd="sng">
              <a:solidFill>
                <a:srgbClr val="0000FF"/>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sp>
        <p:nvSpPr>
          <p:cNvPr id="51249" name="矩形 51248"/>
          <p:cNvSpPr/>
          <p:nvPr/>
        </p:nvSpPr>
        <p:spPr>
          <a:xfrm>
            <a:off x="7435850" y="2515553"/>
            <a:ext cx="1363663" cy="203200"/>
          </a:xfrm>
          <a:prstGeom prst="rect">
            <a:avLst/>
          </a:prstGeom>
          <a:pattFill prst="pct10">
            <a:fgClr>
              <a:srgbClr val="000099"/>
            </a:fgClr>
            <a:bgClr>
              <a:schemeClr val="bg1"/>
            </a:bgClr>
          </a:pattFill>
          <a:ln w="28575" cap="flat" cmpd="sng">
            <a:solidFill>
              <a:srgbClr val="0000FF"/>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nvGrpSpPr>
          <p:cNvPr id="51250" name="组合 51249"/>
          <p:cNvGrpSpPr/>
          <p:nvPr/>
        </p:nvGrpSpPr>
        <p:grpSpPr>
          <a:xfrm>
            <a:off x="3594100" y="1617028"/>
            <a:ext cx="998538" cy="2568575"/>
            <a:chOff x="0" y="0"/>
            <a:chExt cx="629" cy="1618"/>
          </a:xfrm>
        </p:grpSpPr>
        <p:sp>
          <p:nvSpPr>
            <p:cNvPr id="50226" name="文本框 51250"/>
            <p:cNvSpPr txBox="1"/>
            <p:nvPr/>
          </p:nvSpPr>
          <p:spPr>
            <a:xfrm rot="-5400000">
              <a:off x="-43" y="950"/>
              <a:ext cx="336" cy="250"/>
            </a:xfrm>
            <a:prstGeom prst="rect">
              <a:avLst/>
            </a:prstGeom>
            <a:noFill/>
            <a:ln w="9525">
              <a:noFill/>
            </a:ln>
          </p:spPr>
          <p:txBody>
            <a:bodyPr anchor="t">
              <a:spAutoFit/>
            </a:bodyPr>
            <a:lstStyle/>
            <a:p>
              <a:pPr>
                <a:spcBef>
                  <a:spcPct val="50000"/>
                </a:spcBef>
              </a:pPr>
              <a:r>
                <a:rPr lang="en-US" altLang="zh-CN" sz="2000" b="1">
                  <a:latin typeface="Times New Roman" panose="02020603050405020304" pitchFamily="2" charset="0"/>
                  <a:ea typeface="宋体" panose="02010600030101010101" pitchFamily="2" charset="-122"/>
                </a:rPr>
                <a:t>D</a:t>
              </a:r>
            </a:p>
          </p:txBody>
        </p:sp>
        <p:sp>
          <p:nvSpPr>
            <p:cNvPr id="50227" name="直接连接符 51251"/>
            <p:cNvSpPr/>
            <p:nvPr/>
          </p:nvSpPr>
          <p:spPr>
            <a:xfrm flipH="1">
              <a:off x="126" y="0"/>
              <a:ext cx="503" cy="0"/>
            </a:xfrm>
            <a:prstGeom prst="line">
              <a:avLst/>
            </a:prstGeom>
            <a:ln w="19050" cap="flat" cmpd="sng">
              <a:solidFill>
                <a:srgbClr val="FF0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0228" name="直接连接符 51252"/>
            <p:cNvSpPr/>
            <p:nvPr/>
          </p:nvSpPr>
          <p:spPr>
            <a:xfrm>
              <a:off x="235" y="0"/>
              <a:ext cx="0" cy="1618"/>
            </a:xfrm>
            <a:prstGeom prst="line">
              <a:avLst/>
            </a:prstGeom>
            <a:ln w="28575" cap="flat" cmpd="sng">
              <a:solidFill>
                <a:srgbClr val="FF0000"/>
              </a:solidFill>
              <a:prstDash val="solid"/>
              <a:round/>
              <a:headEnd type="triangle" w="med" len="lg"/>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51254" name="组合 51253"/>
          <p:cNvGrpSpPr/>
          <p:nvPr/>
        </p:nvGrpSpPr>
        <p:grpSpPr>
          <a:xfrm>
            <a:off x="3978275" y="2734628"/>
            <a:ext cx="671513" cy="1247775"/>
            <a:chOff x="0" y="0"/>
            <a:chExt cx="423" cy="786"/>
          </a:xfrm>
        </p:grpSpPr>
        <p:sp>
          <p:nvSpPr>
            <p:cNvPr id="50230" name="文本框 51254"/>
            <p:cNvSpPr txBox="1"/>
            <p:nvPr/>
          </p:nvSpPr>
          <p:spPr>
            <a:xfrm rot="-5400000">
              <a:off x="-91" y="198"/>
              <a:ext cx="432" cy="250"/>
            </a:xfrm>
            <a:prstGeom prst="rect">
              <a:avLst/>
            </a:prstGeom>
            <a:noFill/>
            <a:ln w="9525">
              <a:noFill/>
            </a:ln>
          </p:spPr>
          <p:txBody>
            <a:bodyPr anchor="t">
              <a:spAutoFit/>
            </a:bodyPr>
            <a:lstStyle/>
            <a:p>
              <a:pPr>
                <a:spcBef>
                  <a:spcPct val="50000"/>
                </a:spcBef>
              </a:pPr>
              <a:r>
                <a:rPr lang="en-US" altLang="zh-CN" sz="2000" b="1">
                  <a:latin typeface="Times New Roman" panose="02020603050405020304" pitchFamily="2" charset="0"/>
                  <a:ea typeface="宋体" panose="02010600030101010101" pitchFamily="2" charset="-122"/>
                </a:rPr>
                <a:t>d</a:t>
              </a:r>
            </a:p>
          </p:txBody>
        </p:sp>
        <p:sp>
          <p:nvSpPr>
            <p:cNvPr id="50231" name="直接连接符 51255"/>
            <p:cNvSpPr/>
            <p:nvPr/>
          </p:nvSpPr>
          <p:spPr>
            <a:xfrm flipH="1">
              <a:off x="48" y="0"/>
              <a:ext cx="375" cy="0"/>
            </a:xfrm>
            <a:prstGeom prst="line">
              <a:avLst/>
            </a:prstGeom>
            <a:ln w="19050" cap="flat" cmpd="sng">
              <a:solidFill>
                <a:srgbClr val="0000FF"/>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0232" name="直接连接符 51256"/>
            <p:cNvSpPr/>
            <p:nvPr/>
          </p:nvSpPr>
          <p:spPr>
            <a:xfrm>
              <a:off x="213" y="0"/>
              <a:ext cx="0" cy="786"/>
            </a:xfrm>
            <a:prstGeom prst="line">
              <a:avLst/>
            </a:prstGeom>
            <a:ln w="28575" cap="flat" cmpd="sng">
              <a:solidFill>
                <a:srgbClr val="0000FF"/>
              </a:solidFill>
              <a:prstDash val="solid"/>
              <a:round/>
              <a:headEnd type="triangle" w="med" len="lg"/>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51258" name="组合 51257"/>
          <p:cNvGrpSpPr/>
          <p:nvPr/>
        </p:nvGrpSpPr>
        <p:grpSpPr>
          <a:xfrm>
            <a:off x="4394200" y="4177665"/>
            <a:ext cx="2171700" cy="2082800"/>
            <a:chOff x="0" y="0"/>
            <a:chExt cx="1368" cy="1312"/>
          </a:xfrm>
        </p:grpSpPr>
        <p:grpSp>
          <p:nvGrpSpPr>
            <p:cNvPr id="50234" name="组合 51258"/>
            <p:cNvGrpSpPr/>
            <p:nvPr/>
          </p:nvGrpSpPr>
          <p:grpSpPr>
            <a:xfrm>
              <a:off x="0" y="477"/>
              <a:ext cx="1368" cy="835"/>
              <a:chOff x="0" y="0"/>
              <a:chExt cx="1368" cy="835"/>
            </a:xfrm>
          </p:grpSpPr>
          <p:sp>
            <p:nvSpPr>
              <p:cNvPr id="50235" name="直接连接符 51259"/>
              <p:cNvSpPr/>
              <p:nvPr/>
            </p:nvSpPr>
            <p:spPr>
              <a:xfrm flipV="1">
                <a:off x="0" y="831"/>
                <a:ext cx="1368" cy="4"/>
              </a:xfrm>
              <a:prstGeom prst="line">
                <a:avLst/>
              </a:prstGeom>
              <a:ln w="12700" cap="flat" cmpd="sng">
                <a:solidFill>
                  <a:schemeClr val="tx1"/>
                </a:solidFill>
                <a:prstDash val="lgDashDot"/>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0236" name="任意多边形 51260"/>
              <p:cNvSpPr/>
              <p:nvPr/>
            </p:nvSpPr>
            <p:spPr>
              <a:xfrm>
                <a:off x="525" y="167"/>
                <a:ext cx="53" cy="661"/>
              </a:xfrm>
              <a:custGeom>
                <a:avLst/>
                <a:gdLst/>
                <a:ahLst/>
                <a:cxnLst/>
                <a:rect l="0" t="0" r="0" b="0"/>
                <a:pathLst>
                  <a:path w="31" h="401">
                    <a:moveTo>
                      <a:pt x="0" y="0"/>
                    </a:moveTo>
                    <a:lnTo>
                      <a:pt x="31" y="29"/>
                    </a:lnTo>
                    <a:lnTo>
                      <a:pt x="31" y="401"/>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50237" name="任意多边形 51261"/>
              <p:cNvSpPr/>
              <p:nvPr/>
            </p:nvSpPr>
            <p:spPr>
              <a:xfrm flipH="1">
                <a:off x="1160" y="167"/>
                <a:ext cx="52" cy="661"/>
              </a:xfrm>
              <a:custGeom>
                <a:avLst/>
                <a:gdLst/>
                <a:ahLst/>
                <a:cxnLst/>
                <a:rect l="0" t="0" r="0" b="0"/>
                <a:pathLst>
                  <a:path w="31" h="401">
                    <a:moveTo>
                      <a:pt x="0" y="0"/>
                    </a:moveTo>
                    <a:lnTo>
                      <a:pt x="31" y="29"/>
                    </a:lnTo>
                    <a:lnTo>
                      <a:pt x="31" y="401"/>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50238" name="直接连接符 51262"/>
              <p:cNvSpPr/>
              <p:nvPr/>
            </p:nvSpPr>
            <p:spPr>
              <a:xfrm>
                <a:off x="578" y="218"/>
                <a:ext cx="587" cy="0"/>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0239" name="任意多边形 51263"/>
              <p:cNvSpPr/>
              <p:nvPr/>
            </p:nvSpPr>
            <p:spPr>
              <a:xfrm>
                <a:off x="524" y="8"/>
                <a:ext cx="191" cy="820"/>
              </a:xfrm>
              <a:custGeom>
                <a:avLst/>
                <a:gdLst/>
                <a:ahLst/>
                <a:cxnLst/>
                <a:rect l="0" t="0" r="0" b="0"/>
                <a:pathLst>
                  <a:path w="113" h="497">
                    <a:moveTo>
                      <a:pt x="0" y="497"/>
                    </a:moveTo>
                    <a:lnTo>
                      <a:pt x="0" y="0"/>
                    </a:lnTo>
                    <a:lnTo>
                      <a:pt x="113" y="0"/>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50240" name="任意多边形 51264"/>
              <p:cNvSpPr/>
              <p:nvPr/>
            </p:nvSpPr>
            <p:spPr>
              <a:xfrm flipH="1">
                <a:off x="1026" y="0"/>
                <a:ext cx="191" cy="820"/>
              </a:xfrm>
              <a:custGeom>
                <a:avLst/>
                <a:gdLst/>
                <a:ahLst/>
                <a:cxnLst/>
                <a:rect l="0" t="0" r="0" b="0"/>
                <a:pathLst>
                  <a:path w="113" h="497">
                    <a:moveTo>
                      <a:pt x="0" y="497"/>
                    </a:moveTo>
                    <a:lnTo>
                      <a:pt x="0" y="0"/>
                    </a:lnTo>
                    <a:lnTo>
                      <a:pt x="113" y="0"/>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50241" name="直接连接符 51265"/>
              <p:cNvSpPr/>
              <p:nvPr/>
            </p:nvSpPr>
            <p:spPr>
              <a:xfrm>
                <a:off x="1107" y="16"/>
                <a:ext cx="119" cy="119"/>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0242" name="直接连接符 51266"/>
              <p:cNvSpPr/>
              <p:nvPr/>
            </p:nvSpPr>
            <p:spPr>
              <a:xfrm>
                <a:off x="1011" y="44"/>
                <a:ext cx="158" cy="163"/>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0243" name="直接连接符 51267"/>
              <p:cNvSpPr/>
              <p:nvPr/>
            </p:nvSpPr>
            <p:spPr>
              <a:xfrm>
                <a:off x="925" y="95"/>
                <a:ext cx="101" cy="112"/>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0244" name="直接连接符 51268"/>
              <p:cNvSpPr/>
              <p:nvPr/>
            </p:nvSpPr>
            <p:spPr>
              <a:xfrm>
                <a:off x="743" y="56"/>
                <a:ext cx="149" cy="154"/>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0245" name="直接连接符 51269"/>
              <p:cNvSpPr/>
              <p:nvPr/>
            </p:nvSpPr>
            <p:spPr>
              <a:xfrm flipH="1" flipV="1">
                <a:off x="575" y="16"/>
                <a:ext cx="188" cy="194"/>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0246" name="直接连接符 51270"/>
              <p:cNvSpPr/>
              <p:nvPr/>
            </p:nvSpPr>
            <p:spPr>
              <a:xfrm flipH="1" flipV="1">
                <a:off x="529" y="99"/>
                <a:ext cx="113" cy="111"/>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50247" name="组合 51271"/>
            <p:cNvGrpSpPr/>
            <p:nvPr/>
          </p:nvGrpSpPr>
          <p:grpSpPr>
            <a:xfrm>
              <a:off x="526" y="0"/>
              <a:ext cx="693" cy="641"/>
              <a:chOff x="0" y="0"/>
              <a:chExt cx="693" cy="641"/>
            </a:xfrm>
          </p:grpSpPr>
          <p:grpSp>
            <p:nvGrpSpPr>
              <p:cNvPr id="50248" name="组合 51272"/>
              <p:cNvGrpSpPr/>
              <p:nvPr/>
            </p:nvGrpSpPr>
            <p:grpSpPr>
              <a:xfrm>
                <a:off x="0" y="0"/>
                <a:ext cx="693" cy="483"/>
                <a:chOff x="0" y="0"/>
                <a:chExt cx="556" cy="361"/>
              </a:xfrm>
            </p:grpSpPr>
            <p:sp>
              <p:nvSpPr>
                <p:cNvPr id="50249" name="任意多边形 51273"/>
                <p:cNvSpPr/>
                <p:nvPr/>
              </p:nvSpPr>
              <p:spPr>
                <a:xfrm>
                  <a:off x="0" y="0"/>
                  <a:ext cx="555" cy="361"/>
                </a:xfrm>
                <a:custGeom>
                  <a:avLst/>
                  <a:gdLst/>
                  <a:ahLst/>
                  <a:cxnLst/>
                  <a:rect l="0" t="0" r="0" b="0"/>
                  <a:pathLst>
                    <a:path w="410" h="293">
                      <a:moveTo>
                        <a:pt x="410" y="290"/>
                      </a:moveTo>
                      <a:lnTo>
                        <a:pt x="410" y="38"/>
                      </a:lnTo>
                      <a:lnTo>
                        <a:pt x="401" y="19"/>
                      </a:lnTo>
                      <a:lnTo>
                        <a:pt x="389" y="5"/>
                      </a:lnTo>
                      <a:lnTo>
                        <a:pt x="369" y="0"/>
                      </a:lnTo>
                      <a:lnTo>
                        <a:pt x="41" y="0"/>
                      </a:lnTo>
                      <a:lnTo>
                        <a:pt x="21" y="12"/>
                      </a:lnTo>
                      <a:lnTo>
                        <a:pt x="5" y="24"/>
                      </a:lnTo>
                      <a:lnTo>
                        <a:pt x="0" y="41"/>
                      </a:lnTo>
                      <a:lnTo>
                        <a:pt x="0" y="293"/>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50250" name="直接连接符 51274"/>
                <p:cNvSpPr/>
                <p:nvPr/>
              </p:nvSpPr>
              <p:spPr>
                <a:xfrm>
                  <a:off x="0" y="150"/>
                  <a:ext cx="169" cy="0"/>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0251" name="直接连接符 51275"/>
                <p:cNvSpPr/>
                <p:nvPr/>
              </p:nvSpPr>
              <p:spPr>
                <a:xfrm flipV="1">
                  <a:off x="372" y="139"/>
                  <a:ext cx="184" cy="0"/>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0252" name="直接连接符 51276"/>
                <p:cNvSpPr/>
                <p:nvPr/>
              </p:nvSpPr>
              <p:spPr>
                <a:xfrm flipV="1">
                  <a:off x="7" y="6"/>
                  <a:ext cx="106" cy="94"/>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0253" name="直接连接符 51277"/>
                <p:cNvSpPr/>
                <p:nvPr/>
              </p:nvSpPr>
              <p:spPr>
                <a:xfrm flipV="1">
                  <a:off x="39" y="11"/>
                  <a:ext cx="146" cy="133"/>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0254" name="直接连接符 51278"/>
                <p:cNvSpPr/>
                <p:nvPr/>
              </p:nvSpPr>
              <p:spPr>
                <a:xfrm flipV="1">
                  <a:off x="110" y="4"/>
                  <a:ext cx="154" cy="138"/>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0255" name="直接连接符 51279"/>
                <p:cNvSpPr/>
                <p:nvPr/>
              </p:nvSpPr>
              <p:spPr>
                <a:xfrm flipH="1">
                  <a:off x="207" y="8"/>
                  <a:ext cx="134" cy="113"/>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0256" name="直接连接符 51280"/>
                <p:cNvSpPr/>
                <p:nvPr/>
              </p:nvSpPr>
              <p:spPr>
                <a:xfrm flipH="1">
                  <a:off x="298" y="6"/>
                  <a:ext cx="123" cy="100"/>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0257" name="直接连接符 51281"/>
                <p:cNvSpPr/>
                <p:nvPr/>
              </p:nvSpPr>
              <p:spPr>
                <a:xfrm flipH="1">
                  <a:off x="350" y="2"/>
                  <a:ext cx="146" cy="121"/>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0258" name="直接连接符 51282"/>
                <p:cNvSpPr/>
                <p:nvPr/>
              </p:nvSpPr>
              <p:spPr>
                <a:xfrm flipH="1">
                  <a:off x="405" y="33"/>
                  <a:ext cx="132" cy="101"/>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0259" name="直接连接符 51283"/>
                <p:cNvSpPr/>
                <p:nvPr/>
              </p:nvSpPr>
              <p:spPr>
                <a:xfrm flipH="1">
                  <a:off x="473" y="76"/>
                  <a:ext cx="80" cy="61"/>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50260" name="组合 51284"/>
              <p:cNvGrpSpPr/>
              <p:nvPr/>
            </p:nvGrpSpPr>
            <p:grpSpPr>
              <a:xfrm>
                <a:off x="69" y="75"/>
                <a:ext cx="575" cy="566"/>
                <a:chOff x="0" y="0"/>
                <a:chExt cx="461" cy="423"/>
              </a:xfrm>
            </p:grpSpPr>
            <p:sp>
              <p:nvSpPr>
                <p:cNvPr id="50261" name="直接连接符 51285"/>
                <p:cNvSpPr/>
                <p:nvPr/>
              </p:nvSpPr>
              <p:spPr>
                <a:xfrm>
                  <a:off x="0" y="213"/>
                  <a:ext cx="461" cy="0"/>
                </a:xfrm>
                <a:prstGeom prst="line">
                  <a:avLst/>
                </a:prstGeom>
                <a:ln w="9525" cap="flat" cmpd="sng">
                  <a:solidFill>
                    <a:schemeClr val="tx1"/>
                  </a:solidFill>
                  <a:prstDash val="lgDashDot"/>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0262" name="直接连接符 51286"/>
                <p:cNvSpPr/>
                <p:nvPr/>
              </p:nvSpPr>
              <p:spPr>
                <a:xfrm flipV="1">
                  <a:off x="224" y="0"/>
                  <a:ext cx="0" cy="423"/>
                </a:xfrm>
                <a:prstGeom prst="line">
                  <a:avLst/>
                </a:prstGeom>
                <a:ln w="9525" cap="flat" cmpd="sng">
                  <a:solidFill>
                    <a:schemeClr val="tx1"/>
                  </a:solidFill>
                  <a:prstDash val="lgDashDot"/>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0263" name="椭圆 51287"/>
                <p:cNvSpPr/>
                <p:nvPr/>
              </p:nvSpPr>
              <p:spPr>
                <a:xfrm>
                  <a:off x="63" y="59"/>
                  <a:ext cx="320" cy="304"/>
                </a:xfrm>
                <a:prstGeom prst="ellipse">
                  <a:avLst/>
                </a:prstGeom>
                <a:noFill/>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grpSp>
      <p:grpSp>
        <p:nvGrpSpPr>
          <p:cNvPr id="51289" name="组合 51288"/>
          <p:cNvGrpSpPr/>
          <p:nvPr/>
        </p:nvGrpSpPr>
        <p:grpSpPr>
          <a:xfrm>
            <a:off x="4922838" y="3952240"/>
            <a:ext cx="1814512" cy="231775"/>
            <a:chOff x="0" y="0"/>
            <a:chExt cx="1143" cy="146"/>
          </a:xfrm>
        </p:grpSpPr>
        <p:sp>
          <p:nvSpPr>
            <p:cNvPr id="50265" name="矩形 51289"/>
            <p:cNvSpPr/>
            <p:nvPr/>
          </p:nvSpPr>
          <p:spPr>
            <a:xfrm>
              <a:off x="65" y="0"/>
              <a:ext cx="997" cy="146"/>
            </a:xfrm>
            <a:prstGeom prst="rect">
              <a:avLst/>
            </a:prstGeom>
            <a:pattFill prst="wdDnDiag">
              <a:fgClr>
                <a:schemeClr val="tx1"/>
              </a:fgClr>
              <a:bgClr>
                <a:schemeClr val="bg1"/>
              </a:bgClr>
            </a:pattFill>
            <a:ln w="9525">
              <a:noFill/>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0266" name="直接连接符 51290"/>
            <p:cNvSpPr/>
            <p:nvPr/>
          </p:nvSpPr>
          <p:spPr>
            <a:xfrm>
              <a:off x="0" y="136"/>
              <a:ext cx="1143" cy="0"/>
            </a:xfrm>
            <a:prstGeom prst="line">
              <a:avLst/>
            </a:prstGeom>
            <a:ln w="381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51292" name="组合 51291"/>
          <p:cNvGrpSpPr/>
          <p:nvPr/>
        </p:nvGrpSpPr>
        <p:grpSpPr>
          <a:xfrm>
            <a:off x="4373563" y="5077778"/>
            <a:ext cx="2082800" cy="1187450"/>
            <a:chOff x="0" y="0"/>
            <a:chExt cx="1312" cy="748"/>
          </a:xfrm>
        </p:grpSpPr>
        <p:grpSp>
          <p:nvGrpSpPr>
            <p:cNvPr id="50268" name="组合 51292"/>
            <p:cNvGrpSpPr/>
            <p:nvPr/>
          </p:nvGrpSpPr>
          <p:grpSpPr>
            <a:xfrm>
              <a:off x="532" y="132"/>
              <a:ext cx="780" cy="608"/>
              <a:chOff x="0" y="0"/>
              <a:chExt cx="780" cy="608"/>
            </a:xfrm>
          </p:grpSpPr>
          <p:sp>
            <p:nvSpPr>
              <p:cNvPr id="50269" name="任意多边形 51293"/>
              <p:cNvSpPr/>
              <p:nvPr/>
            </p:nvSpPr>
            <p:spPr>
              <a:xfrm>
                <a:off x="0" y="8"/>
                <a:ext cx="776" cy="600"/>
              </a:xfrm>
              <a:custGeom>
                <a:avLst/>
                <a:gdLst/>
                <a:ahLst/>
                <a:cxnLst/>
                <a:rect l="0" t="0" r="0" b="0"/>
                <a:pathLst>
                  <a:path w="764" h="608">
                    <a:moveTo>
                      <a:pt x="764" y="608"/>
                    </a:moveTo>
                    <a:lnTo>
                      <a:pt x="764" y="44"/>
                    </a:lnTo>
                    <a:lnTo>
                      <a:pt x="716" y="0"/>
                    </a:lnTo>
                    <a:lnTo>
                      <a:pt x="0" y="0"/>
                    </a:lnTo>
                    <a:lnTo>
                      <a:pt x="0" y="608"/>
                    </a:lnTo>
                    <a:lnTo>
                      <a:pt x="764" y="608"/>
                    </a:lnTo>
                    <a:close/>
                  </a:path>
                </a:pathLst>
              </a:custGeom>
              <a:solidFill>
                <a:schemeClr val="bg1"/>
              </a:solidFill>
              <a:ln w="9525">
                <a:noFill/>
              </a:ln>
            </p:spPr>
            <p:txBody>
              <a:bodyPr/>
              <a:lstStyle/>
              <a:p>
                <a:endParaRPr lang="zh-CN" altLang="en-US"/>
              </a:p>
            </p:txBody>
          </p:sp>
          <p:sp>
            <p:nvSpPr>
              <p:cNvPr id="50270" name="任意多边形 51294"/>
              <p:cNvSpPr/>
              <p:nvPr/>
            </p:nvSpPr>
            <p:spPr>
              <a:xfrm>
                <a:off x="4" y="4"/>
                <a:ext cx="776" cy="604"/>
              </a:xfrm>
              <a:custGeom>
                <a:avLst/>
                <a:gdLst/>
                <a:ahLst/>
                <a:cxnLst/>
                <a:rect l="0" t="0" r="0" b="0"/>
                <a:pathLst>
                  <a:path w="776" h="604">
                    <a:moveTo>
                      <a:pt x="776" y="604"/>
                    </a:moveTo>
                    <a:lnTo>
                      <a:pt x="776" y="56"/>
                    </a:lnTo>
                    <a:lnTo>
                      <a:pt x="716" y="0"/>
                    </a:lnTo>
                    <a:lnTo>
                      <a:pt x="0" y="0"/>
                    </a:lnTo>
                    <a:lnTo>
                      <a:pt x="0" y="604"/>
                    </a:lnTo>
                  </a:path>
                </a:pathLst>
              </a:custGeom>
              <a:noFill/>
              <a:ln w="38100" cap="flat" cmpd="sng">
                <a:solidFill>
                  <a:schemeClr val="tx1"/>
                </a:solidFill>
                <a:prstDash val="solid"/>
                <a:round/>
                <a:headEnd type="none" w="med" len="med"/>
                <a:tailEnd type="none" w="med" len="med"/>
              </a:ln>
            </p:spPr>
            <p:txBody>
              <a:bodyPr/>
              <a:lstStyle/>
              <a:p>
                <a:endParaRPr lang="zh-CN" altLang="en-US"/>
              </a:p>
            </p:txBody>
          </p:sp>
          <p:sp>
            <p:nvSpPr>
              <p:cNvPr id="50271" name="直接连接符 51295"/>
              <p:cNvSpPr/>
              <p:nvPr/>
            </p:nvSpPr>
            <p:spPr>
              <a:xfrm>
                <a:off x="716" y="0"/>
                <a:ext cx="0" cy="608"/>
              </a:xfrm>
              <a:prstGeom prst="line">
                <a:avLst/>
              </a:prstGeom>
              <a:ln w="381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sp>
          <p:nvSpPr>
            <p:cNvPr id="50272" name="直接连接符 51296"/>
            <p:cNvSpPr/>
            <p:nvPr/>
          </p:nvSpPr>
          <p:spPr>
            <a:xfrm>
              <a:off x="76" y="12"/>
              <a:ext cx="456" cy="0"/>
            </a:xfrm>
            <a:prstGeom prst="line">
              <a:avLst/>
            </a:prstGeom>
            <a:ln w="381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0273" name="直接连接符 51297"/>
            <p:cNvSpPr/>
            <p:nvPr/>
          </p:nvSpPr>
          <p:spPr>
            <a:xfrm>
              <a:off x="536" y="8"/>
              <a:ext cx="0" cy="128"/>
            </a:xfrm>
            <a:prstGeom prst="line">
              <a:avLst/>
            </a:prstGeom>
            <a:ln w="381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0274" name="任意多边形 51298"/>
            <p:cNvSpPr/>
            <p:nvPr/>
          </p:nvSpPr>
          <p:spPr>
            <a:xfrm>
              <a:off x="0" y="0"/>
              <a:ext cx="100" cy="748"/>
            </a:xfrm>
            <a:custGeom>
              <a:avLst/>
              <a:gdLst/>
              <a:ahLst/>
              <a:cxnLst/>
              <a:rect l="0" t="0" r="0" b="0"/>
              <a:pathLst>
                <a:path w="100" h="748">
                  <a:moveTo>
                    <a:pt x="80" y="0"/>
                  </a:moveTo>
                  <a:cubicBezTo>
                    <a:pt x="60" y="41"/>
                    <a:pt x="41" y="83"/>
                    <a:pt x="28" y="132"/>
                  </a:cubicBezTo>
                  <a:cubicBezTo>
                    <a:pt x="15" y="181"/>
                    <a:pt x="6" y="229"/>
                    <a:pt x="4" y="292"/>
                  </a:cubicBezTo>
                  <a:cubicBezTo>
                    <a:pt x="2" y="355"/>
                    <a:pt x="0" y="436"/>
                    <a:pt x="16" y="512"/>
                  </a:cubicBezTo>
                  <a:cubicBezTo>
                    <a:pt x="32" y="588"/>
                    <a:pt x="66" y="668"/>
                    <a:pt x="100" y="748"/>
                  </a:cubicBezTo>
                </a:path>
              </a:pathLst>
            </a:custGeom>
            <a:noFill/>
            <a:ln w="19050" cap="flat" cmpd="sng">
              <a:solidFill>
                <a:schemeClr val="tx1"/>
              </a:solidFill>
              <a:prstDash val="solid"/>
              <a:round/>
              <a:headEnd type="none" w="med" len="med"/>
              <a:tailEnd type="none" w="med" len="med"/>
            </a:ln>
          </p:spPr>
          <p:txBody>
            <a:bodyPr/>
            <a:lstStyle/>
            <a:p>
              <a:endParaRPr lang="zh-CN" altLang="en-US"/>
            </a:p>
          </p:txBody>
        </p:sp>
      </p:grpSp>
      <p:grpSp>
        <p:nvGrpSpPr>
          <p:cNvPr id="51300" name="组合 51299"/>
          <p:cNvGrpSpPr/>
          <p:nvPr/>
        </p:nvGrpSpPr>
        <p:grpSpPr>
          <a:xfrm>
            <a:off x="6745288" y="4161790"/>
            <a:ext cx="798512" cy="2582863"/>
            <a:chOff x="0" y="0"/>
            <a:chExt cx="503" cy="1627"/>
          </a:xfrm>
        </p:grpSpPr>
        <p:sp>
          <p:nvSpPr>
            <p:cNvPr id="50276" name="直接连接符 51300"/>
            <p:cNvSpPr/>
            <p:nvPr/>
          </p:nvSpPr>
          <p:spPr>
            <a:xfrm flipH="1">
              <a:off x="0" y="0"/>
              <a:ext cx="503" cy="0"/>
            </a:xfrm>
            <a:prstGeom prst="line">
              <a:avLst/>
            </a:prstGeom>
            <a:ln w="19050" cap="flat" cmpd="sng">
              <a:solidFill>
                <a:srgbClr val="FF0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0277" name="直接连接符 51301"/>
            <p:cNvSpPr/>
            <p:nvPr/>
          </p:nvSpPr>
          <p:spPr>
            <a:xfrm>
              <a:off x="355" y="9"/>
              <a:ext cx="0" cy="1618"/>
            </a:xfrm>
            <a:prstGeom prst="line">
              <a:avLst/>
            </a:prstGeom>
            <a:ln w="28575" cap="flat" cmpd="sng">
              <a:solidFill>
                <a:srgbClr val="FF0000"/>
              </a:solidFill>
              <a:prstDash val="solid"/>
              <a:round/>
              <a:headEnd type="triangle" w="med" len="lg"/>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51303" name="组合 51302"/>
          <p:cNvGrpSpPr/>
          <p:nvPr/>
        </p:nvGrpSpPr>
        <p:grpSpPr>
          <a:xfrm>
            <a:off x="6367463" y="5280978"/>
            <a:ext cx="696912" cy="1247775"/>
            <a:chOff x="0" y="0"/>
            <a:chExt cx="439" cy="786"/>
          </a:xfrm>
        </p:grpSpPr>
        <p:sp>
          <p:nvSpPr>
            <p:cNvPr id="50279" name="直接连接符 51303"/>
            <p:cNvSpPr/>
            <p:nvPr/>
          </p:nvSpPr>
          <p:spPr>
            <a:xfrm flipH="1">
              <a:off x="0" y="0"/>
              <a:ext cx="439" cy="0"/>
            </a:xfrm>
            <a:prstGeom prst="line">
              <a:avLst/>
            </a:prstGeom>
            <a:ln w="19050" cap="flat" cmpd="sng">
              <a:solidFill>
                <a:srgbClr val="0000FF"/>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0280" name="直接连接符 51304"/>
            <p:cNvSpPr/>
            <p:nvPr/>
          </p:nvSpPr>
          <p:spPr>
            <a:xfrm>
              <a:off x="311" y="0"/>
              <a:ext cx="0" cy="786"/>
            </a:xfrm>
            <a:prstGeom prst="line">
              <a:avLst/>
            </a:prstGeom>
            <a:ln w="28575" cap="flat" cmpd="sng">
              <a:solidFill>
                <a:srgbClr val="0000FF"/>
              </a:solidFill>
              <a:prstDash val="solid"/>
              <a:round/>
              <a:headEnd type="triangle" w="med" len="lg"/>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sp>
        <p:nvSpPr>
          <p:cNvPr id="16391" name="文本框 17415">
            <a:hlinkClick r:id="rId3" action="ppaction://hlinksldjump"/>
          </p:cNvPr>
          <p:cNvSpPr txBox="1"/>
          <p:nvPr/>
        </p:nvSpPr>
        <p:spPr>
          <a:xfrm>
            <a:off x="3288665" y="154940"/>
            <a:ext cx="4224020" cy="435610"/>
          </a:xfrm>
          <a:prstGeom prst="rect">
            <a:avLst/>
          </a:prstGeom>
          <a:noFill/>
          <a:ln w="9525">
            <a:noFill/>
          </a:ln>
        </p:spPr>
        <p:txBody>
          <a:bodyPr wrap="square" anchor="t">
            <a:spAutoFit/>
          </a:bodyPr>
          <a:lstStyle/>
          <a:p>
            <a:pPr>
              <a:lnSpc>
                <a:spcPct val="80000"/>
              </a:lnSpc>
            </a:pPr>
            <a:r>
              <a:rPr lang="zh-CN" altLang="en-US" b="1">
                <a:solidFill>
                  <a:schemeClr val="tx2"/>
                </a:solidFill>
                <a:latin typeface="Times New Roman" panose="02020603050405020304" pitchFamily="2" charset="0"/>
                <a:ea typeface="隶书" panose="02010509060101010101" pitchFamily="1" charset="-122"/>
              </a:rPr>
              <a:t>§</a:t>
            </a:r>
            <a:r>
              <a:rPr lang="en-US" altLang="zh-CN" b="1">
                <a:solidFill>
                  <a:schemeClr val="tx2"/>
                </a:solidFill>
                <a:latin typeface="Times New Roman" panose="02020603050405020304" pitchFamily="2" charset="0"/>
                <a:ea typeface="隶书" panose="02010509060101010101" pitchFamily="1" charset="-122"/>
              </a:rPr>
              <a:t>13—6 </a:t>
            </a:r>
            <a:r>
              <a:rPr lang="zh-CN" altLang="en-US" b="1">
                <a:solidFill>
                  <a:schemeClr val="tx2"/>
                </a:solidFill>
                <a:latin typeface="Times New Roman" panose="02020603050405020304" pitchFamily="2" charset="0"/>
                <a:ea typeface="隶书" panose="02010509060101010101" pitchFamily="1" charset="-122"/>
              </a:rPr>
              <a:t>轴承装置的设计</a:t>
            </a:r>
          </a:p>
        </p:txBody>
      </p:sp>
    </p:spTree>
  </p:cSld>
  <p:clrMapOvr>
    <a:masterClrMapping/>
  </p:clrMapOvr>
  <p:transition>
    <p:whee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51208"/>
                                        </p:tgtEl>
                                        <p:attrNameLst>
                                          <p:attrName>style.visibility</p:attrName>
                                        </p:attrNameLst>
                                      </p:cBhvr>
                                      <p:to>
                                        <p:strVal val="visible"/>
                                      </p:to>
                                    </p:set>
                                    <p:animEffect transition="in" filter="diamond(in)">
                                      <p:cBhvr>
                                        <p:cTn id="7" dur="1000"/>
                                        <p:tgtEl>
                                          <p:spTgt spid="5120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1202">
                                            <p:txEl>
                                              <p:pRg st="0" end="0"/>
                                            </p:txEl>
                                          </p:spTgt>
                                        </p:tgtEl>
                                        <p:attrNameLst>
                                          <p:attrName>style.visibility</p:attrName>
                                        </p:attrNameLst>
                                      </p:cBhvr>
                                      <p:to>
                                        <p:strVal val="visible"/>
                                      </p:to>
                                    </p:set>
                                    <p:animEffect transition="in" filter="box(in)">
                                      <p:cBhvr>
                                        <p:cTn id="12" dur="500"/>
                                        <p:tgtEl>
                                          <p:spTgt spid="5120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51209">
                                            <p:txEl>
                                              <p:pRg st="0" end="0"/>
                                            </p:txEl>
                                          </p:spTgt>
                                        </p:tgtEl>
                                        <p:attrNameLst>
                                          <p:attrName>style.visibility</p:attrName>
                                        </p:attrNameLst>
                                      </p:cBhvr>
                                      <p:to>
                                        <p:strVal val="visible"/>
                                      </p:to>
                                    </p:set>
                                    <p:animEffect transition="in" filter="slide(fromBottom)">
                                      <p:cBhvr>
                                        <p:cTn id="17" dur="500"/>
                                        <p:tgtEl>
                                          <p:spTgt spid="5120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51209">
                                            <p:txEl>
                                              <p:pRg st="1" end="1"/>
                                            </p:txEl>
                                          </p:spTgt>
                                        </p:tgtEl>
                                        <p:attrNameLst>
                                          <p:attrName>style.visibility</p:attrName>
                                        </p:attrNameLst>
                                      </p:cBhvr>
                                      <p:to>
                                        <p:strVal val="visible"/>
                                      </p:to>
                                    </p:set>
                                    <p:animEffect transition="in" filter="slide(fromBottom)">
                                      <p:cBhvr>
                                        <p:cTn id="22" dur="500"/>
                                        <p:tgtEl>
                                          <p:spTgt spid="51209">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7" presetClass="entr" presetSubtype="10" fill="hold" nodeType="clickEffect">
                                  <p:stCondLst>
                                    <p:cond delay="0"/>
                                  </p:stCondLst>
                                  <p:childTnLst>
                                    <p:set>
                                      <p:cBhvr>
                                        <p:cTn id="26" dur="1" fill="hold">
                                          <p:stCondLst>
                                            <p:cond delay="0"/>
                                          </p:stCondLst>
                                        </p:cTn>
                                        <p:tgtEl>
                                          <p:spTgt spid="51210"/>
                                        </p:tgtEl>
                                        <p:attrNameLst>
                                          <p:attrName>style.visibility</p:attrName>
                                        </p:attrNameLst>
                                      </p:cBhvr>
                                      <p:to>
                                        <p:strVal val="visible"/>
                                      </p:to>
                                    </p:set>
                                    <p:anim calcmode="lin" valueType="num">
                                      <p:cBhvr>
                                        <p:cTn id="27" dur="500" fill="hold"/>
                                        <p:tgtEl>
                                          <p:spTgt spid="51210"/>
                                        </p:tgtEl>
                                        <p:attrNameLst>
                                          <p:attrName>ppt_w</p:attrName>
                                        </p:attrNameLst>
                                      </p:cBhvr>
                                      <p:tavLst>
                                        <p:tav tm="0">
                                          <p:val>
                                            <p:fltVal val="0"/>
                                          </p:val>
                                        </p:tav>
                                        <p:tav tm="100000">
                                          <p:val>
                                            <p:strVal val="#ppt_w"/>
                                          </p:val>
                                        </p:tav>
                                      </p:tavLst>
                                    </p:anim>
                                    <p:anim calcmode="lin" valueType="num">
                                      <p:cBhvr>
                                        <p:cTn id="28" dur="500" fill="hold"/>
                                        <p:tgtEl>
                                          <p:spTgt spid="51210"/>
                                        </p:tgtEl>
                                        <p:attrNameLst>
                                          <p:attrName>ppt_h</p:attrName>
                                        </p:attrNameLst>
                                      </p:cBhvr>
                                      <p:tavLst>
                                        <p:tav tm="0">
                                          <p:val>
                                            <p:strVal val="#ppt_h"/>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51250"/>
                                        </p:tgtEl>
                                        <p:attrNameLst>
                                          <p:attrName>style.visibility</p:attrName>
                                        </p:attrNameLst>
                                      </p:cBhvr>
                                      <p:to>
                                        <p:strVal val="visible"/>
                                      </p:to>
                                    </p:set>
                                    <p:animEffect transition="in" filter="wipe(down)">
                                      <p:cBhvr>
                                        <p:cTn id="33" dur="500"/>
                                        <p:tgtEl>
                                          <p:spTgt spid="51250"/>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51254"/>
                                        </p:tgtEl>
                                        <p:attrNameLst>
                                          <p:attrName>style.visibility</p:attrName>
                                        </p:attrNameLst>
                                      </p:cBhvr>
                                      <p:to>
                                        <p:strVal val="visible"/>
                                      </p:to>
                                    </p:set>
                                    <p:animEffect transition="in" filter="wipe(down)">
                                      <p:cBhvr>
                                        <p:cTn id="38" dur="500"/>
                                        <p:tgtEl>
                                          <p:spTgt spid="51254"/>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4" fill="hold" nodeType="clickEffect">
                                  <p:stCondLst>
                                    <p:cond delay="0"/>
                                  </p:stCondLst>
                                  <p:childTnLst>
                                    <p:set>
                                      <p:cBhvr>
                                        <p:cTn id="42" dur="1" fill="hold">
                                          <p:stCondLst>
                                            <p:cond delay="0"/>
                                          </p:stCondLst>
                                        </p:cTn>
                                        <p:tgtEl>
                                          <p:spTgt spid="51240"/>
                                        </p:tgtEl>
                                        <p:attrNameLst>
                                          <p:attrName>style.visibility</p:attrName>
                                        </p:attrNameLst>
                                      </p:cBhvr>
                                      <p:to>
                                        <p:strVal val="visible"/>
                                      </p:to>
                                    </p:set>
                                    <p:animEffect transition="in" filter="slide(fromBottom)">
                                      <p:cBhvr>
                                        <p:cTn id="43" dur="500"/>
                                        <p:tgtEl>
                                          <p:spTgt spid="51240"/>
                                        </p:tgtEl>
                                      </p:cBhvr>
                                    </p:animEffect>
                                  </p:childTnLst>
                                </p:cTn>
                              </p:par>
                            </p:childTnLst>
                          </p:cTn>
                        </p:par>
                      </p:childTnLst>
                    </p:cTn>
                  </p:par>
                  <p:par>
                    <p:cTn id="44" fill="hold">
                      <p:stCondLst>
                        <p:cond delay="indefinite"/>
                      </p:stCondLst>
                      <p:childTnLst>
                        <p:par>
                          <p:cTn id="45" fill="hold">
                            <p:stCondLst>
                              <p:cond delay="0"/>
                            </p:stCondLst>
                            <p:childTnLst>
                              <p:par>
                                <p:cTn id="46" presetID="12" presetClass="entr" presetSubtype="1" fill="hold" nodeType="clickEffect">
                                  <p:stCondLst>
                                    <p:cond delay="0"/>
                                  </p:stCondLst>
                                  <p:childTnLst>
                                    <p:set>
                                      <p:cBhvr>
                                        <p:cTn id="47" dur="1" fill="hold">
                                          <p:stCondLst>
                                            <p:cond delay="0"/>
                                          </p:stCondLst>
                                        </p:cTn>
                                        <p:tgtEl>
                                          <p:spTgt spid="51246"/>
                                        </p:tgtEl>
                                        <p:attrNameLst>
                                          <p:attrName>style.visibility</p:attrName>
                                        </p:attrNameLst>
                                      </p:cBhvr>
                                      <p:to>
                                        <p:strVal val="visible"/>
                                      </p:to>
                                    </p:set>
                                    <p:animEffect transition="in" filter="slide(fromTop)">
                                      <p:cBhvr>
                                        <p:cTn id="48" dur="500"/>
                                        <p:tgtEl>
                                          <p:spTgt spid="51246"/>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51205"/>
                                        </p:tgtEl>
                                        <p:attrNameLst>
                                          <p:attrName>style.visibility</p:attrName>
                                        </p:attrNameLst>
                                      </p:cBhvr>
                                      <p:to>
                                        <p:strVal val="visible"/>
                                      </p:to>
                                    </p:set>
                                    <p:animEffect transition="in" filter="dissolve">
                                      <p:cBhvr>
                                        <p:cTn id="53" dur="500"/>
                                        <p:tgtEl>
                                          <p:spTgt spid="51205"/>
                                        </p:tgtEl>
                                      </p:cBhvr>
                                    </p:animEffect>
                                  </p:childTnLst>
                                </p:cTn>
                              </p:par>
                            </p:childTnLst>
                          </p:cTn>
                        </p:par>
                      </p:childTnLst>
                    </p:cTn>
                  </p:par>
                  <p:par>
                    <p:cTn id="54" fill="hold">
                      <p:stCondLst>
                        <p:cond delay="indefinite"/>
                      </p:stCondLst>
                      <p:childTnLst>
                        <p:par>
                          <p:cTn id="55" fill="hold">
                            <p:stCondLst>
                              <p:cond delay="0"/>
                            </p:stCondLst>
                            <p:childTnLst>
                              <p:par>
                                <p:cTn id="56" presetID="12" presetClass="entr" presetSubtype="4" fill="hold" nodeType="clickEffect">
                                  <p:stCondLst>
                                    <p:cond delay="0"/>
                                  </p:stCondLst>
                                  <p:childTnLst>
                                    <p:set>
                                      <p:cBhvr>
                                        <p:cTn id="57" dur="1" fill="hold">
                                          <p:stCondLst>
                                            <p:cond delay="0"/>
                                          </p:stCondLst>
                                        </p:cTn>
                                        <p:tgtEl>
                                          <p:spTgt spid="51244"/>
                                        </p:tgtEl>
                                        <p:attrNameLst>
                                          <p:attrName>style.visibility</p:attrName>
                                        </p:attrNameLst>
                                      </p:cBhvr>
                                      <p:to>
                                        <p:strVal val="visible"/>
                                      </p:to>
                                    </p:set>
                                    <p:animEffect transition="in" filter="slide(fromBottom)">
                                      <p:cBhvr>
                                        <p:cTn id="58" dur="500"/>
                                        <p:tgtEl>
                                          <p:spTgt spid="51244"/>
                                        </p:tgtEl>
                                      </p:cBhvr>
                                    </p:animEffect>
                                  </p:childTnLst>
                                </p:cTn>
                              </p:par>
                            </p:childTnLst>
                          </p:cTn>
                        </p:par>
                      </p:childTnLst>
                    </p:cTn>
                  </p:par>
                  <p:par>
                    <p:cTn id="59" fill="hold">
                      <p:stCondLst>
                        <p:cond delay="indefinite"/>
                      </p:stCondLst>
                      <p:childTnLst>
                        <p:par>
                          <p:cTn id="60" fill="hold">
                            <p:stCondLst>
                              <p:cond delay="0"/>
                            </p:stCondLst>
                            <p:childTnLst>
                              <p:par>
                                <p:cTn id="61" presetID="12" presetClass="entr" presetSubtype="4" fill="hold" nodeType="clickEffect">
                                  <p:stCondLst>
                                    <p:cond delay="0"/>
                                  </p:stCondLst>
                                  <p:childTnLst>
                                    <p:set>
                                      <p:cBhvr>
                                        <p:cTn id="62" dur="1" fill="hold">
                                          <p:stCondLst>
                                            <p:cond delay="0"/>
                                          </p:stCondLst>
                                        </p:cTn>
                                        <p:tgtEl>
                                          <p:spTgt spid="51249"/>
                                        </p:tgtEl>
                                        <p:attrNameLst>
                                          <p:attrName>style.visibility</p:attrName>
                                        </p:attrNameLst>
                                      </p:cBhvr>
                                      <p:to>
                                        <p:strVal val="visible"/>
                                      </p:to>
                                    </p:set>
                                    <p:animEffect transition="in" filter="slide(fromBottom)">
                                      <p:cBhvr>
                                        <p:cTn id="63" dur="500"/>
                                        <p:tgtEl>
                                          <p:spTgt spid="51249"/>
                                        </p:tgtEl>
                                      </p:cBhvr>
                                    </p:animEffect>
                                  </p:childTnLst>
                                </p:cTn>
                              </p:par>
                            </p:childTnLst>
                          </p:cTn>
                        </p:par>
                      </p:childTnLst>
                    </p:cTn>
                  </p:par>
                  <p:par>
                    <p:cTn id="64" fill="hold">
                      <p:stCondLst>
                        <p:cond delay="indefinite"/>
                      </p:stCondLst>
                      <p:childTnLst>
                        <p:par>
                          <p:cTn id="65" fill="hold">
                            <p:stCondLst>
                              <p:cond delay="0"/>
                            </p:stCondLst>
                            <p:childTnLst>
                              <p:par>
                                <p:cTn id="66" presetID="9" presetClass="entr" presetSubtype="0" fill="hold" grpId="0" nodeType="clickEffect">
                                  <p:stCondLst>
                                    <p:cond delay="0"/>
                                  </p:stCondLst>
                                  <p:childTnLst>
                                    <p:set>
                                      <p:cBhvr>
                                        <p:cTn id="67" dur="1" fill="hold">
                                          <p:stCondLst>
                                            <p:cond delay="0"/>
                                          </p:stCondLst>
                                        </p:cTn>
                                        <p:tgtEl>
                                          <p:spTgt spid="51206"/>
                                        </p:tgtEl>
                                        <p:attrNameLst>
                                          <p:attrName>style.visibility</p:attrName>
                                        </p:attrNameLst>
                                      </p:cBhvr>
                                      <p:to>
                                        <p:strVal val="visible"/>
                                      </p:to>
                                    </p:set>
                                    <p:animEffect transition="in" filter="dissolve">
                                      <p:cBhvr>
                                        <p:cTn id="68" dur="500"/>
                                        <p:tgtEl>
                                          <p:spTgt spid="51206"/>
                                        </p:tgtEl>
                                      </p:cBhvr>
                                    </p:animEffect>
                                  </p:childTnLst>
                                </p:cTn>
                              </p:par>
                            </p:childTnLst>
                          </p:cTn>
                        </p:par>
                      </p:childTnLst>
                    </p:cTn>
                  </p:par>
                  <p:par>
                    <p:cTn id="69" fill="hold">
                      <p:stCondLst>
                        <p:cond delay="indefinite"/>
                      </p:stCondLst>
                      <p:childTnLst>
                        <p:par>
                          <p:cTn id="70" fill="hold">
                            <p:stCondLst>
                              <p:cond delay="0"/>
                            </p:stCondLst>
                            <p:childTnLst>
                              <p:par>
                                <p:cTn id="71" presetID="12" presetClass="entr" presetSubtype="4" fill="hold" nodeType="clickEffect">
                                  <p:stCondLst>
                                    <p:cond delay="0"/>
                                  </p:stCondLst>
                                  <p:childTnLst>
                                    <p:set>
                                      <p:cBhvr>
                                        <p:cTn id="72" dur="1" fill="hold">
                                          <p:stCondLst>
                                            <p:cond delay="0"/>
                                          </p:stCondLst>
                                        </p:cTn>
                                        <p:tgtEl>
                                          <p:spTgt spid="51243"/>
                                        </p:tgtEl>
                                        <p:attrNameLst>
                                          <p:attrName>style.visibility</p:attrName>
                                        </p:attrNameLst>
                                      </p:cBhvr>
                                      <p:to>
                                        <p:strVal val="visible"/>
                                      </p:to>
                                    </p:set>
                                    <p:animEffect transition="in" filter="slide(fromBottom)">
                                      <p:cBhvr>
                                        <p:cTn id="73" dur="500"/>
                                        <p:tgtEl>
                                          <p:spTgt spid="51243"/>
                                        </p:tgtEl>
                                      </p:cBhvr>
                                    </p:animEffect>
                                  </p:childTnLst>
                                </p:cTn>
                              </p:par>
                            </p:childTnLst>
                          </p:cTn>
                        </p:par>
                      </p:childTnLst>
                    </p:cTn>
                  </p:par>
                  <p:par>
                    <p:cTn id="74" fill="hold">
                      <p:stCondLst>
                        <p:cond delay="indefinite"/>
                      </p:stCondLst>
                      <p:childTnLst>
                        <p:par>
                          <p:cTn id="75" fill="hold">
                            <p:stCondLst>
                              <p:cond delay="0"/>
                            </p:stCondLst>
                            <p:childTnLst>
                              <p:par>
                                <p:cTn id="76" presetID="12" presetClass="entr" presetSubtype="4" fill="hold" nodeType="clickEffect">
                                  <p:stCondLst>
                                    <p:cond delay="0"/>
                                  </p:stCondLst>
                                  <p:childTnLst>
                                    <p:set>
                                      <p:cBhvr>
                                        <p:cTn id="77" dur="1" fill="hold">
                                          <p:stCondLst>
                                            <p:cond delay="0"/>
                                          </p:stCondLst>
                                        </p:cTn>
                                        <p:tgtEl>
                                          <p:spTgt spid="51245"/>
                                        </p:tgtEl>
                                        <p:attrNameLst>
                                          <p:attrName>style.visibility</p:attrName>
                                        </p:attrNameLst>
                                      </p:cBhvr>
                                      <p:to>
                                        <p:strVal val="visible"/>
                                      </p:to>
                                    </p:set>
                                    <p:animEffect transition="in" filter="slide(fromBottom)">
                                      <p:cBhvr>
                                        <p:cTn id="78" dur="500"/>
                                        <p:tgtEl>
                                          <p:spTgt spid="51245"/>
                                        </p:tgtEl>
                                      </p:cBhvr>
                                    </p:animEffect>
                                  </p:childTnLst>
                                </p:cTn>
                              </p:par>
                            </p:childTnLst>
                          </p:cTn>
                        </p:par>
                      </p:childTnLst>
                    </p:cTn>
                  </p:par>
                  <p:par>
                    <p:cTn id="79" fill="hold">
                      <p:stCondLst>
                        <p:cond delay="indefinite"/>
                      </p:stCondLst>
                      <p:childTnLst>
                        <p:par>
                          <p:cTn id="80" fill="hold">
                            <p:stCondLst>
                              <p:cond delay="0"/>
                            </p:stCondLst>
                            <p:childTnLst>
                              <p:par>
                                <p:cTn id="81" presetID="16" presetClass="entr" presetSubtype="26" fill="hold" grpId="0" nodeType="clickEffect">
                                  <p:stCondLst>
                                    <p:cond delay="0"/>
                                  </p:stCondLst>
                                  <p:childTnLst>
                                    <p:set>
                                      <p:cBhvr>
                                        <p:cTn id="82" dur="1" fill="hold">
                                          <p:stCondLst>
                                            <p:cond delay="0"/>
                                          </p:stCondLst>
                                        </p:cTn>
                                        <p:tgtEl>
                                          <p:spTgt spid="51207"/>
                                        </p:tgtEl>
                                        <p:attrNameLst>
                                          <p:attrName>style.visibility</p:attrName>
                                        </p:attrNameLst>
                                      </p:cBhvr>
                                      <p:to>
                                        <p:strVal val="visible"/>
                                      </p:to>
                                    </p:set>
                                    <p:animEffect transition="in" filter="barn(inHorizontal)">
                                      <p:cBhvr>
                                        <p:cTn id="83" dur="500"/>
                                        <p:tgtEl>
                                          <p:spTgt spid="51207"/>
                                        </p:tgtEl>
                                      </p:cBhvr>
                                    </p:animEffec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nodeType="clickEffect">
                                  <p:stCondLst>
                                    <p:cond delay="0"/>
                                  </p:stCondLst>
                                  <p:childTnLst>
                                    <p:set>
                                      <p:cBhvr>
                                        <p:cTn id="87" dur="1" fill="hold">
                                          <p:stCondLst>
                                            <p:cond delay="0"/>
                                          </p:stCondLst>
                                        </p:cTn>
                                        <p:tgtEl>
                                          <p:spTgt spid="51258"/>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nodeType="clickEffect">
                                  <p:stCondLst>
                                    <p:cond delay="0"/>
                                  </p:stCondLst>
                                  <p:childTnLst>
                                    <p:set>
                                      <p:cBhvr>
                                        <p:cTn id="91" dur="1" fill="hold">
                                          <p:stCondLst>
                                            <p:cond delay="0"/>
                                          </p:stCondLst>
                                        </p:cTn>
                                        <p:tgtEl>
                                          <p:spTgt spid="51292"/>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nodeType="clickEffect">
                                  <p:stCondLst>
                                    <p:cond delay="0"/>
                                  </p:stCondLst>
                                  <p:childTnLst>
                                    <p:set>
                                      <p:cBhvr>
                                        <p:cTn id="95" dur="1" fill="hold">
                                          <p:stCondLst>
                                            <p:cond delay="0"/>
                                          </p:stCondLst>
                                        </p:cTn>
                                        <p:tgtEl>
                                          <p:spTgt spid="51289"/>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22" presetClass="entr" presetSubtype="4" fill="hold" nodeType="clickEffect">
                                  <p:stCondLst>
                                    <p:cond delay="0"/>
                                  </p:stCondLst>
                                  <p:childTnLst>
                                    <p:set>
                                      <p:cBhvr>
                                        <p:cTn id="99" dur="1" fill="hold">
                                          <p:stCondLst>
                                            <p:cond delay="0"/>
                                          </p:stCondLst>
                                        </p:cTn>
                                        <p:tgtEl>
                                          <p:spTgt spid="51303"/>
                                        </p:tgtEl>
                                        <p:attrNameLst>
                                          <p:attrName>style.visibility</p:attrName>
                                        </p:attrNameLst>
                                      </p:cBhvr>
                                      <p:to>
                                        <p:strVal val="visible"/>
                                      </p:to>
                                    </p:set>
                                    <p:animEffect transition="in" filter="wipe(down)">
                                      <p:cBhvr>
                                        <p:cTn id="100" dur="500"/>
                                        <p:tgtEl>
                                          <p:spTgt spid="51303"/>
                                        </p:tgtEl>
                                      </p:cBhvr>
                                    </p:animEffect>
                                  </p:childTnLst>
                                </p:cTn>
                              </p:par>
                            </p:childTnLst>
                          </p:cTn>
                        </p:par>
                      </p:childTnLst>
                    </p:cTn>
                  </p:par>
                  <p:par>
                    <p:cTn id="101" fill="hold">
                      <p:stCondLst>
                        <p:cond delay="indefinite"/>
                      </p:stCondLst>
                      <p:childTnLst>
                        <p:par>
                          <p:cTn id="102" fill="hold">
                            <p:stCondLst>
                              <p:cond delay="0"/>
                            </p:stCondLst>
                            <p:childTnLst>
                              <p:par>
                                <p:cTn id="103" presetID="12" presetClass="entr" presetSubtype="4" fill="hold" grpId="0" nodeType="clickEffect">
                                  <p:stCondLst>
                                    <p:cond delay="0"/>
                                  </p:stCondLst>
                                  <p:childTnLst>
                                    <p:set>
                                      <p:cBhvr>
                                        <p:cTn id="104" dur="1" fill="hold">
                                          <p:stCondLst>
                                            <p:cond delay="0"/>
                                          </p:stCondLst>
                                        </p:cTn>
                                        <p:tgtEl>
                                          <p:spTgt spid="51203"/>
                                        </p:tgtEl>
                                        <p:attrNameLst>
                                          <p:attrName>style.visibility</p:attrName>
                                        </p:attrNameLst>
                                      </p:cBhvr>
                                      <p:to>
                                        <p:strVal val="visible"/>
                                      </p:to>
                                    </p:set>
                                    <p:animEffect transition="in" filter="slide(fromBottom)">
                                      <p:cBhvr>
                                        <p:cTn id="105" dur="500"/>
                                        <p:tgtEl>
                                          <p:spTgt spid="51203"/>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4" fill="hold" nodeType="clickEffect">
                                  <p:stCondLst>
                                    <p:cond delay="0"/>
                                  </p:stCondLst>
                                  <p:childTnLst>
                                    <p:set>
                                      <p:cBhvr>
                                        <p:cTn id="109" dur="1" fill="hold">
                                          <p:stCondLst>
                                            <p:cond delay="0"/>
                                          </p:stCondLst>
                                        </p:cTn>
                                        <p:tgtEl>
                                          <p:spTgt spid="51300"/>
                                        </p:tgtEl>
                                        <p:attrNameLst>
                                          <p:attrName>style.visibility</p:attrName>
                                        </p:attrNameLst>
                                      </p:cBhvr>
                                      <p:to>
                                        <p:strVal val="visible"/>
                                      </p:to>
                                    </p:set>
                                    <p:animEffect transition="in" filter="wipe(down)">
                                      <p:cBhvr>
                                        <p:cTn id="110" dur="500"/>
                                        <p:tgtEl>
                                          <p:spTgt spid="51300"/>
                                        </p:tgtEl>
                                      </p:cBhvr>
                                    </p:animEffect>
                                  </p:childTnLst>
                                </p:cTn>
                              </p:par>
                            </p:childTnLst>
                          </p:cTn>
                        </p:par>
                      </p:childTnLst>
                    </p:cTn>
                  </p:par>
                  <p:par>
                    <p:cTn id="111" fill="hold">
                      <p:stCondLst>
                        <p:cond delay="indefinite"/>
                      </p:stCondLst>
                      <p:childTnLst>
                        <p:par>
                          <p:cTn id="112" fill="hold">
                            <p:stCondLst>
                              <p:cond delay="0"/>
                            </p:stCondLst>
                            <p:childTnLst>
                              <p:par>
                                <p:cTn id="113" presetID="12" presetClass="entr" presetSubtype="4" fill="hold" grpId="0" nodeType="clickEffect">
                                  <p:stCondLst>
                                    <p:cond delay="0"/>
                                  </p:stCondLst>
                                  <p:childTnLst>
                                    <p:set>
                                      <p:cBhvr>
                                        <p:cTn id="114" dur="1" fill="hold">
                                          <p:stCondLst>
                                            <p:cond delay="0"/>
                                          </p:stCondLst>
                                        </p:cTn>
                                        <p:tgtEl>
                                          <p:spTgt spid="51204"/>
                                        </p:tgtEl>
                                        <p:attrNameLst>
                                          <p:attrName>style.visibility</p:attrName>
                                        </p:attrNameLst>
                                      </p:cBhvr>
                                      <p:to>
                                        <p:strVal val="visible"/>
                                      </p:to>
                                    </p:set>
                                    <p:animEffect transition="in" filter="slide(fromBottom)">
                                      <p:cBhvr>
                                        <p:cTn id="115" dur="500"/>
                                        <p:tgtEl>
                                          <p:spTgt spid="512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2" grpId="0" build="p" bldLvl="5"/>
      <p:bldP spid="51203" grpId="0"/>
      <p:bldP spid="51204" grpId="0"/>
      <p:bldP spid="51205" grpId="0"/>
      <p:bldP spid="51206" grpId="0"/>
      <p:bldP spid="51207" grpId="0"/>
      <p:bldP spid="51208" grpId="0"/>
      <p:bldP spid="51209" grpId="0" uiExpand="1" build="p" bldLvl="2"/>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内容占位符 52225"/>
          <p:cNvSpPr>
            <a:spLocks noGrp="1"/>
          </p:cNvSpPr>
          <p:nvPr>
            <p:ph idx="1"/>
          </p:nvPr>
        </p:nvSpPr>
        <p:spPr>
          <a:xfrm>
            <a:off x="515938" y="842010"/>
            <a:ext cx="7772400" cy="530225"/>
          </a:xfrm>
          <a:noFill/>
          <a:ln>
            <a:noFill/>
          </a:ln>
        </p:spPr>
        <p:txBody>
          <a:bodyPr anchor="t"/>
          <a:lstStyle/>
          <a:p>
            <a:pPr>
              <a:lnSpc>
                <a:spcPct val="90000"/>
              </a:lnSpc>
              <a:buNone/>
            </a:pPr>
            <a:r>
              <a:rPr lang="zh-CN" altLang="en-US" sz="2400">
                <a:ea typeface="华文中宋" panose="02010600040101010101" pitchFamily="2" charset="-122"/>
              </a:rPr>
              <a:t>选择配合应考虑：</a:t>
            </a:r>
          </a:p>
        </p:txBody>
      </p:sp>
      <p:sp>
        <p:nvSpPr>
          <p:cNvPr id="52227" name="矩形 52226"/>
          <p:cNvSpPr/>
          <p:nvPr/>
        </p:nvSpPr>
        <p:spPr>
          <a:xfrm>
            <a:off x="790575" y="1475423"/>
            <a:ext cx="7562850" cy="4656137"/>
          </a:xfrm>
          <a:prstGeom prst="rect">
            <a:avLst/>
          </a:prstGeom>
          <a:noFill/>
          <a:ln w="9525">
            <a:noFill/>
          </a:ln>
        </p:spPr>
        <p:txBody>
          <a:bodyPr anchor="t">
            <a:spAutoFit/>
          </a:bodyPr>
          <a:lstStyle/>
          <a:p>
            <a:pPr lvl="1" indent="0">
              <a:spcBef>
                <a:spcPct val="50000"/>
              </a:spcBef>
              <a:buClr>
                <a:schemeClr val="tx1"/>
              </a:buClr>
              <a:buBlip>
                <a:blip r:embed="rId2"/>
              </a:buBlip>
            </a:pPr>
            <a:r>
              <a:rPr lang="zh-CN" altLang="en-US" sz="2400">
                <a:latin typeface="Times New Roman" panose="02020603050405020304" pitchFamily="2" charset="0"/>
                <a:ea typeface="华文中宋" panose="02010600040101010101" pitchFamily="2" charset="-122"/>
              </a:rPr>
              <a:t>载荷的大小和性质：载荷较大时，应采用过盈量较大的配合；受旋转载荷，选用较紧的配合，当受局部载荷时，一般应选用较松的配合；</a:t>
            </a:r>
          </a:p>
          <a:p>
            <a:pPr lvl="1" indent="0">
              <a:spcBef>
                <a:spcPct val="50000"/>
              </a:spcBef>
              <a:buClr>
                <a:schemeClr val="tx1"/>
              </a:buClr>
              <a:buBlip>
                <a:blip r:embed="rId2"/>
              </a:buBlip>
            </a:pPr>
            <a:r>
              <a:rPr lang="zh-CN" altLang="en-US" sz="2400">
                <a:latin typeface="Times New Roman" panose="02020603050405020304" pitchFamily="2" charset="0"/>
                <a:ea typeface="华文中宋" panose="02010600040101010101" pitchFamily="2" charset="-122"/>
              </a:rPr>
              <a:t>转速较高，振动强烈的轴承，应选用较紧的配合；</a:t>
            </a:r>
          </a:p>
          <a:p>
            <a:pPr lvl="1" indent="0">
              <a:spcBef>
                <a:spcPct val="50000"/>
              </a:spcBef>
              <a:buClr>
                <a:schemeClr val="tx1"/>
              </a:buClr>
              <a:buBlip>
                <a:blip r:embed="rId2"/>
              </a:buBlip>
            </a:pPr>
            <a:r>
              <a:rPr lang="zh-CN" altLang="en-US" sz="2400">
                <a:latin typeface="Times New Roman" panose="02020603050405020304" pitchFamily="2" charset="0"/>
                <a:ea typeface="华文中宋" panose="02010600040101010101" pitchFamily="2" charset="-122"/>
              </a:rPr>
              <a:t>游动端的轴承，外圈与座孔要选用较松的配合；</a:t>
            </a:r>
          </a:p>
          <a:p>
            <a:pPr lvl="1" indent="0">
              <a:spcBef>
                <a:spcPct val="50000"/>
              </a:spcBef>
              <a:buClr>
                <a:schemeClr val="tx1"/>
              </a:buClr>
              <a:buBlip>
                <a:blip r:embed="rId2"/>
              </a:buBlip>
            </a:pPr>
            <a:r>
              <a:rPr lang="zh-CN" altLang="en-US" sz="2400">
                <a:latin typeface="Times New Roman" panose="02020603050405020304" pitchFamily="2" charset="0"/>
                <a:ea typeface="华文中宋" panose="02010600040101010101" pitchFamily="2" charset="-122"/>
              </a:rPr>
              <a:t>经常装拆或更换的轴承，尤其是重型机械上的轴承，应选用较松的配合；</a:t>
            </a:r>
          </a:p>
          <a:p>
            <a:pPr lvl="1" indent="0">
              <a:spcBef>
                <a:spcPct val="50000"/>
              </a:spcBef>
              <a:buClr>
                <a:schemeClr val="tx1"/>
              </a:buClr>
              <a:buBlip>
                <a:blip r:embed="rId2"/>
              </a:buBlip>
            </a:pPr>
            <a:r>
              <a:rPr lang="zh-CN" altLang="en-US" sz="2400">
                <a:latin typeface="Times New Roman" panose="02020603050405020304" pitchFamily="2" charset="0"/>
                <a:ea typeface="华文中宋" panose="02010600040101010101" pitchFamily="2" charset="-122"/>
              </a:rPr>
              <a:t>工作温度的高低和变化；</a:t>
            </a:r>
          </a:p>
          <a:p>
            <a:pPr lvl="1" indent="0">
              <a:spcBef>
                <a:spcPct val="50000"/>
              </a:spcBef>
              <a:buClr>
                <a:schemeClr val="tx1"/>
              </a:buClr>
              <a:buBlip>
                <a:blip r:embed="rId2"/>
              </a:buBlip>
            </a:pPr>
            <a:r>
              <a:rPr lang="zh-CN" altLang="en-US" sz="2400">
                <a:latin typeface="Times New Roman" panose="02020603050405020304" pitchFamily="2" charset="0"/>
                <a:ea typeface="华文中宋" panose="02010600040101010101" pitchFamily="2" charset="-122"/>
              </a:rPr>
              <a:t>过松的配合对提高轴承的旋转精度，减少振动是不利的。</a:t>
            </a:r>
          </a:p>
        </p:txBody>
      </p:sp>
      <p:sp>
        <p:nvSpPr>
          <p:cNvPr id="16391" name="文本框 17415">
            <a:hlinkClick r:id="rId3" action="ppaction://hlinksldjump"/>
          </p:cNvPr>
          <p:cNvSpPr txBox="1"/>
          <p:nvPr/>
        </p:nvSpPr>
        <p:spPr>
          <a:xfrm>
            <a:off x="3288665" y="154940"/>
            <a:ext cx="4224020" cy="435610"/>
          </a:xfrm>
          <a:prstGeom prst="rect">
            <a:avLst/>
          </a:prstGeom>
          <a:noFill/>
          <a:ln w="9525">
            <a:noFill/>
          </a:ln>
        </p:spPr>
        <p:txBody>
          <a:bodyPr wrap="square" anchor="t">
            <a:spAutoFit/>
          </a:bodyPr>
          <a:lstStyle/>
          <a:p>
            <a:pPr>
              <a:lnSpc>
                <a:spcPct val="80000"/>
              </a:lnSpc>
            </a:pPr>
            <a:r>
              <a:rPr lang="zh-CN" altLang="en-US" b="1">
                <a:solidFill>
                  <a:schemeClr val="tx2"/>
                </a:solidFill>
                <a:latin typeface="Times New Roman" panose="02020603050405020304" pitchFamily="2" charset="0"/>
                <a:ea typeface="隶书" panose="02010509060101010101" pitchFamily="1" charset="-122"/>
              </a:rPr>
              <a:t>§</a:t>
            </a:r>
            <a:r>
              <a:rPr lang="en-US" altLang="zh-CN" b="1">
                <a:solidFill>
                  <a:schemeClr val="tx2"/>
                </a:solidFill>
                <a:latin typeface="Times New Roman" panose="02020603050405020304" pitchFamily="2" charset="0"/>
                <a:ea typeface="隶书" panose="02010509060101010101" pitchFamily="1" charset="-122"/>
              </a:rPr>
              <a:t>13—6 </a:t>
            </a:r>
            <a:r>
              <a:rPr lang="zh-CN" altLang="en-US" b="1">
                <a:solidFill>
                  <a:schemeClr val="tx2"/>
                </a:solidFill>
                <a:latin typeface="Times New Roman" panose="02020603050405020304" pitchFamily="2" charset="0"/>
                <a:ea typeface="隶书" panose="02010509060101010101" pitchFamily="1" charset="-122"/>
              </a:rPr>
              <a:t>轴承装置的设计</a:t>
            </a:r>
          </a:p>
        </p:txBody>
      </p:sp>
    </p:spTree>
  </p:cSld>
  <p:clrMapOvr>
    <a:masterClrMapping/>
  </p:clrMapOvr>
  <p:transition>
    <p:whee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2226">
                                            <p:txEl>
                                              <p:pRg st="0" end="0"/>
                                            </p:txEl>
                                          </p:spTgt>
                                        </p:tgtEl>
                                        <p:attrNameLst>
                                          <p:attrName>style.visibility</p:attrName>
                                        </p:attrNameLst>
                                      </p:cBhvr>
                                      <p:to>
                                        <p:strVal val="visible"/>
                                      </p:to>
                                    </p:set>
                                    <p:animEffect transition="in" filter="dissolve">
                                      <p:cBhvr>
                                        <p:cTn id="7" dur="500"/>
                                        <p:tgtEl>
                                          <p:spTgt spid="5222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52227">
                                            <p:txEl>
                                              <p:pRg st="0" end="0"/>
                                            </p:txEl>
                                          </p:spTgt>
                                        </p:tgtEl>
                                        <p:attrNameLst>
                                          <p:attrName>style.visibility</p:attrName>
                                        </p:attrNameLst>
                                      </p:cBhvr>
                                      <p:to>
                                        <p:strVal val="visible"/>
                                      </p:to>
                                    </p:set>
                                    <p:animEffect transition="in" filter="diamond(in)">
                                      <p:cBhvr>
                                        <p:cTn id="12" dur="1000"/>
                                        <p:tgtEl>
                                          <p:spTgt spid="5222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52227">
                                            <p:txEl>
                                              <p:pRg st="1" end="1"/>
                                            </p:txEl>
                                          </p:spTgt>
                                        </p:tgtEl>
                                        <p:attrNameLst>
                                          <p:attrName>style.visibility</p:attrName>
                                        </p:attrNameLst>
                                      </p:cBhvr>
                                      <p:to>
                                        <p:strVal val="visible"/>
                                      </p:to>
                                    </p:set>
                                    <p:animEffect transition="in" filter="diamond(in)">
                                      <p:cBhvr>
                                        <p:cTn id="17" dur="1000"/>
                                        <p:tgtEl>
                                          <p:spTgt spid="5222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52227">
                                            <p:txEl>
                                              <p:pRg st="2" end="2"/>
                                            </p:txEl>
                                          </p:spTgt>
                                        </p:tgtEl>
                                        <p:attrNameLst>
                                          <p:attrName>style.visibility</p:attrName>
                                        </p:attrNameLst>
                                      </p:cBhvr>
                                      <p:to>
                                        <p:strVal val="visible"/>
                                      </p:to>
                                    </p:set>
                                    <p:animEffect transition="in" filter="diamond(in)">
                                      <p:cBhvr>
                                        <p:cTn id="22" dur="1000"/>
                                        <p:tgtEl>
                                          <p:spTgt spid="5222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grpId="0" nodeType="clickEffect">
                                  <p:stCondLst>
                                    <p:cond delay="0"/>
                                  </p:stCondLst>
                                  <p:childTnLst>
                                    <p:set>
                                      <p:cBhvr>
                                        <p:cTn id="26" dur="1" fill="hold">
                                          <p:stCondLst>
                                            <p:cond delay="0"/>
                                          </p:stCondLst>
                                        </p:cTn>
                                        <p:tgtEl>
                                          <p:spTgt spid="52227">
                                            <p:txEl>
                                              <p:pRg st="3" end="3"/>
                                            </p:txEl>
                                          </p:spTgt>
                                        </p:tgtEl>
                                        <p:attrNameLst>
                                          <p:attrName>style.visibility</p:attrName>
                                        </p:attrNameLst>
                                      </p:cBhvr>
                                      <p:to>
                                        <p:strVal val="visible"/>
                                      </p:to>
                                    </p:set>
                                    <p:animEffect transition="in" filter="diamond(in)">
                                      <p:cBhvr>
                                        <p:cTn id="27" dur="1000"/>
                                        <p:tgtEl>
                                          <p:spTgt spid="52227">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8" presetClass="entr" presetSubtype="16" fill="hold" grpId="0" nodeType="clickEffect">
                                  <p:stCondLst>
                                    <p:cond delay="0"/>
                                  </p:stCondLst>
                                  <p:childTnLst>
                                    <p:set>
                                      <p:cBhvr>
                                        <p:cTn id="31" dur="1" fill="hold">
                                          <p:stCondLst>
                                            <p:cond delay="0"/>
                                          </p:stCondLst>
                                        </p:cTn>
                                        <p:tgtEl>
                                          <p:spTgt spid="52227">
                                            <p:txEl>
                                              <p:pRg st="4" end="4"/>
                                            </p:txEl>
                                          </p:spTgt>
                                        </p:tgtEl>
                                        <p:attrNameLst>
                                          <p:attrName>style.visibility</p:attrName>
                                        </p:attrNameLst>
                                      </p:cBhvr>
                                      <p:to>
                                        <p:strVal val="visible"/>
                                      </p:to>
                                    </p:set>
                                    <p:animEffect transition="in" filter="diamond(in)">
                                      <p:cBhvr>
                                        <p:cTn id="32" dur="1000"/>
                                        <p:tgtEl>
                                          <p:spTgt spid="52227">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8" presetClass="entr" presetSubtype="16" fill="hold" grpId="0" nodeType="clickEffect">
                                  <p:stCondLst>
                                    <p:cond delay="0"/>
                                  </p:stCondLst>
                                  <p:childTnLst>
                                    <p:set>
                                      <p:cBhvr>
                                        <p:cTn id="36" dur="1" fill="hold">
                                          <p:stCondLst>
                                            <p:cond delay="0"/>
                                          </p:stCondLst>
                                        </p:cTn>
                                        <p:tgtEl>
                                          <p:spTgt spid="52227">
                                            <p:txEl>
                                              <p:pRg st="5" end="5"/>
                                            </p:txEl>
                                          </p:spTgt>
                                        </p:tgtEl>
                                        <p:attrNameLst>
                                          <p:attrName>style.visibility</p:attrName>
                                        </p:attrNameLst>
                                      </p:cBhvr>
                                      <p:to>
                                        <p:strVal val="visible"/>
                                      </p:to>
                                    </p:set>
                                    <p:animEffect transition="in" filter="diamond(in)">
                                      <p:cBhvr>
                                        <p:cTn id="37" dur="1000"/>
                                        <p:tgtEl>
                                          <p:spTgt spid="5222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6" grpId="0" build="p" bldLvl="5"/>
      <p:bldP spid="52227" grpId="0" build="p" bldLvl="2"/>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文本占位符 53249"/>
          <p:cNvSpPr>
            <a:spLocks noGrp="1"/>
          </p:cNvSpPr>
          <p:nvPr>
            <p:ph type="body" sz="half" idx="1"/>
          </p:nvPr>
        </p:nvSpPr>
        <p:spPr>
          <a:xfrm>
            <a:off x="442913" y="1504315"/>
            <a:ext cx="4038600" cy="3365500"/>
          </a:xfrm>
          <a:prstGeom prst="rect">
            <a:avLst/>
          </a:prstGeom>
          <a:noFill/>
          <a:ln>
            <a:noFill/>
          </a:ln>
        </p:spPr>
        <p:txBody>
          <a:bodyPr anchor="t"/>
          <a:lstStyle/>
          <a:p>
            <a:pPr>
              <a:lnSpc>
                <a:spcPct val="90000"/>
              </a:lnSpc>
              <a:buBlip>
                <a:blip r:embed="rId4"/>
              </a:buBlip>
            </a:pPr>
            <a:r>
              <a:rPr lang="zh-CN" altLang="en-US" sz="2400" b="1">
                <a:ea typeface="楷体_GB2312" pitchFamily="1" charset="-122"/>
              </a:rPr>
              <a:t>目的</a:t>
            </a:r>
            <a:r>
              <a:rPr lang="zh-CN" altLang="en-US" sz="2400">
                <a:ea typeface="华文中宋" panose="02010600040101010101" pitchFamily="2" charset="-122"/>
              </a:rPr>
              <a:t>：提高轴承的旋转精度，增加轴承装置的刚性，减小振动，提高寿命</a:t>
            </a:r>
          </a:p>
          <a:p>
            <a:pPr>
              <a:lnSpc>
                <a:spcPct val="90000"/>
              </a:lnSpc>
              <a:buBlip>
                <a:blip r:embed="rId4"/>
              </a:buBlip>
            </a:pPr>
            <a:r>
              <a:rPr lang="zh-CN" altLang="en-US" sz="2400" b="1">
                <a:ea typeface="楷体_GB2312" pitchFamily="1" charset="-122"/>
              </a:rPr>
              <a:t>预紧</a:t>
            </a:r>
            <a:r>
              <a:rPr lang="zh-CN" altLang="en-US" sz="2400">
                <a:ea typeface="华文中宋" panose="02010600040101010101" pitchFamily="2" charset="-122"/>
              </a:rPr>
              <a:t>：在安装时用某种方法在轴承中产生并保持一轴向力，以消除轴承中的轴向游隙，并在滚动体和内外圈接触处产生初变形</a:t>
            </a:r>
          </a:p>
          <a:p>
            <a:pPr>
              <a:lnSpc>
                <a:spcPct val="90000"/>
              </a:lnSpc>
              <a:buBlip>
                <a:blip r:embed="rId4"/>
              </a:buBlip>
            </a:pPr>
            <a:r>
              <a:rPr lang="zh-CN" altLang="en-US" sz="2400" b="1">
                <a:ea typeface="楷体_GB2312" pitchFamily="1" charset="-122"/>
              </a:rPr>
              <a:t>方法：</a:t>
            </a:r>
          </a:p>
        </p:txBody>
      </p:sp>
      <p:pic>
        <p:nvPicPr>
          <p:cNvPr id="53251" name="内容占位符 53250" descr="轴承予紧8"/>
          <p:cNvPicPr>
            <a:picLocks noGrp="1" noChangeAspect="1"/>
          </p:cNvPicPr>
          <p:nvPr>
            <p:ph sz="quarter"/>
          </p:nvPr>
        </p:nvPicPr>
        <p:blipFill>
          <a:blip r:embed="rId5">
            <a:clrChange>
              <a:clrFrom>
                <a:srgbClr val="FFFFFF"/>
              </a:clrFrom>
              <a:clrTo>
                <a:srgbClr val="FFFFFF">
                  <a:alpha val="0"/>
                </a:srgbClr>
              </a:clrTo>
            </a:clrChange>
          </a:blip>
          <a:srcRect l="13919" t="7895" r="26361" b="18976"/>
          <a:stretch>
            <a:fillRect/>
          </a:stretch>
        </p:blipFill>
        <p:spPr>
          <a:xfrm>
            <a:off x="5275263" y="708978"/>
            <a:ext cx="3140075" cy="2185987"/>
          </a:xfrm>
          <a:prstGeom prst="rect">
            <a:avLst/>
          </a:prstGeom>
          <a:noFill/>
          <a:ln w="9525">
            <a:noFill/>
          </a:ln>
        </p:spPr>
      </p:pic>
      <p:sp>
        <p:nvSpPr>
          <p:cNvPr id="53252" name="矩形 53251"/>
          <p:cNvSpPr/>
          <p:nvPr/>
        </p:nvSpPr>
        <p:spPr>
          <a:xfrm>
            <a:off x="438150" y="851853"/>
            <a:ext cx="3384550" cy="519112"/>
          </a:xfrm>
          <a:prstGeom prst="rect">
            <a:avLst/>
          </a:prstGeom>
          <a:noFill/>
          <a:ln w="9525">
            <a:noFill/>
          </a:ln>
        </p:spPr>
        <p:txBody>
          <a:bodyPr wrap="none" anchor="t">
            <a:spAutoFit/>
          </a:bodyPr>
          <a:lstStyle/>
          <a:p>
            <a:pPr>
              <a:spcBef>
                <a:spcPct val="50000"/>
              </a:spcBef>
            </a:pPr>
            <a:r>
              <a:rPr lang="zh-CN" altLang="en-US">
                <a:solidFill>
                  <a:srgbClr val="660066"/>
                </a:solidFill>
                <a:latin typeface="Times New Roman" panose="02020603050405020304" pitchFamily="2" charset="0"/>
                <a:ea typeface="华文中宋" panose="02010600040101010101" pitchFamily="2" charset="-122"/>
              </a:rPr>
              <a:t>五、滚动轴承的预紧</a:t>
            </a:r>
          </a:p>
        </p:txBody>
      </p:sp>
      <p:sp>
        <p:nvSpPr>
          <p:cNvPr id="52228" name="文本框 53252"/>
          <p:cNvSpPr txBox="1"/>
          <p:nvPr/>
        </p:nvSpPr>
        <p:spPr>
          <a:xfrm>
            <a:off x="928688" y="5160328"/>
            <a:ext cx="4354512" cy="457200"/>
          </a:xfrm>
          <a:prstGeom prst="rect">
            <a:avLst/>
          </a:prstGeom>
          <a:noFill/>
          <a:ln w="9525">
            <a:noFill/>
          </a:ln>
        </p:spPr>
        <p:txBody>
          <a:bodyPr anchor="t">
            <a:spAutoFit/>
          </a:bodyPr>
          <a:lstStyle/>
          <a:p>
            <a:pPr>
              <a:spcBef>
                <a:spcPct val="50000"/>
              </a:spcBef>
            </a:pPr>
            <a:endParaRPr lang="zh-CN" altLang="en-US" sz="2400">
              <a:latin typeface="Times New Roman" panose="02020603050405020304" pitchFamily="2" charset="0"/>
              <a:ea typeface="华文中宋" panose="02010600040101010101" pitchFamily="2" charset="-122"/>
            </a:endParaRPr>
          </a:p>
        </p:txBody>
      </p:sp>
      <p:sp>
        <p:nvSpPr>
          <p:cNvPr id="53254" name="矩形 53253"/>
          <p:cNvSpPr/>
          <p:nvPr/>
        </p:nvSpPr>
        <p:spPr>
          <a:xfrm>
            <a:off x="0" y="4930140"/>
            <a:ext cx="4603750" cy="457200"/>
          </a:xfrm>
          <a:prstGeom prst="rect">
            <a:avLst/>
          </a:prstGeom>
          <a:noFill/>
          <a:ln w="9525">
            <a:noFill/>
          </a:ln>
        </p:spPr>
        <p:txBody>
          <a:bodyPr wrap="none" anchor="t">
            <a:spAutoFit/>
          </a:bodyPr>
          <a:lstStyle/>
          <a:p>
            <a:pPr>
              <a:spcBef>
                <a:spcPct val="20000"/>
              </a:spcBef>
              <a:buClr>
                <a:schemeClr val="folHlink"/>
              </a:buClr>
              <a:buSzPct val="60000"/>
              <a:buFont typeface="Wingdings" panose="05000000000000000000" pitchFamily="2" charset="2"/>
              <a:buNone/>
            </a:pPr>
            <a:r>
              <a:rPr lang="en-US" altLang="zh-CN" sz="2400">
                <a:solidFill>
                  <a:srgbClr val="CC3300"/>
                </a:solidFill>
                <a:latin typeface="Times New Roman" panose="02020603050405020304" pitchFamily="2" charset="0"/>
                <a:ea typeface="华文中宋" panose="02010600040101010101" pitchFamily="2" charset="-122"/>
              </a:rPr>
              <a:t>1</a:t>
            </a:r>
            <a:r>
              <a:rPr lang="zh-CN" altLang="en-US" sz="2400">
                <a:solidFill>
                  <a:srgbClr val="CC3300"/>
                </a:solidFill>
                <a:latin typeface="Times New Roman" panose="02020603050405020304" pitchFamily="2" charset="0"/>
                <a:ea typeface="华文中宋" panose="02010600040101010101" pitchFamily="2" charset="-122"/>
              </a:rPr>
              <a:t>、夹紧一对圆锥滚子轴承的外圈</a:t>
            </a:r>
          </a:p>
        </p:txBody>
      </p:sp>
      <p:sp>
        <p:nvSpPr>
          <p:cNvPr id="16391" name="文本框 17415">
            <a:hlinkClick r:id="rId6" action="ppaction://hlinksldjump"/>
          </p:cNvPr>
          <p:cNvSpPr txBox="1"/>
          <p:nvPr/>
        </p:nvSpPr>
        <p:spPr>
          <a:xfrm>
            <a:off x="3288665" y="154940"/>
            <a:ext cx="4224020" cy="435610"/>
          </a:xfrm>
          <a:prstGeom prst="rect">
            <a:avLst/>
          </a:prstGeom>
          <a:noFill/>
          <a:ln w="9525">
            <a:noFill/>
          </a:ln>
        </p:spPr>
        <p:txBody>
          <a:bodyPr wrap="square" anchor="t">
            <a:spAutoFit/>
          </a:bodyPr>
          <a:lstStyle/>
          <a:p>
            <a:pPr>
              <a:lnSpc>
                <a:spcPct val="80000"/>
              </a:lnSpc>
            </a:pPr>
            <a:r>
              <a:rPr lang="zh-CN" altLang="en-US" b="1">
                <a:solidFill>
                  <a:schemeClr val="tx2"/>
                </a:solidFill>
                <a:latin typeface="Times New Roman" panose="02020603050405020304" pitchFamily="2" charset="0"/>
                <a:ea typeface="隶书" panose="02010509060101010101" pitchFamily="1" charset="-122"/>
              </a:rPr>
              <a:t>§</a:t>
            </a:r>
            <a:r>
              <a:rPr lang="en-US" altLang="zh-CN" b="1">
                <a:solidFill>
                  <a:schemeClr val="tx2"/>
                </a:solidFill>
                <a:latin typeface="Times New Roman" panose="02020603050405020304" pitchFamily="2" charset="0"/>
                <a:ea typeface="隶书" panose="02010509060101010101" pitchFamily="1" charset="-122"/>
              </a:rPr>
              <a:t>13—6 </a:t>
            </a:r>
            <a:r>
              <a:rPr lang="zh-CN" altLang="en-US" b="1">
                <a:solidFill>
                  <a:schemeClr val="tx2"/>
                </a:solidFill>
                <a:latin typeface="Times New Roman" panose="02020603050405020304" pitchFamily="2" charset="0"/>
                <a:ea typeface="隶书" panose="02010509060101010101" pitchFamily="1" charset="-122"/>
              </a:rPr>
              <a:t>轴承装置的设计</a:t>
            </a:r>
          </a:p>
        </p:txBody>
      </p:sp>
    </p:spTree>
    <p:controls>
      <mc:AlternateContent xmlns:mc="http://schemas.openxmlformats.org/markup-compatibility/2006">
        <mc:Choice xmlns:v="urn:schemas-microsoft-com:vml" Requires="v">
          <p:control spid="52233" name="ShockwaveFlash1" r:id="rId2" imgW="3948120" imgH="3279600"/>
        </mc:Choice>
        <mc:Fallback>
          <p:control name="ShockwaveFlash1" r:id="rId2" imgW="3948120" imgH="3279600">
            <p:pic>
              <p:nvPicPr>
                <p:cNvPr id="2" name="ShockwaveFlash1"/>
                <p:cNvPicPr>
                  <a:picLocks noChangeAspect="1"/>
                </p:cNvPicPr>
                <p:nvPr/>
              </p:nvPicPr>
              <p:blipFill>
                <a:blip r:embed="rId7"/>
                <a:stretch>
                  <a:fillRect/>
                </a:stretch>
              </p:blipFill>
              <p:spPr>
                <a:xfrm>
                  <a:off x="4889500" y="3056890"/>
                  <a:ext cx="3948113" cy="3279775"/>
                </a:xfrm>
                <a:prstGeom prst="rect">
                  <a:avLst/>
                </a:prstGeom>
              </p:spPr>
            </p:pic>
          </p:control>
        </mc:Fallback>
      </mc:AlternateContent>
    </p:controls>
  </p:cSld>
  <p:clrMapOvr>
    <a:masterClrMapping/>
  </p:clrMapOvr>
  <p:transition>
    <p:whee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grpId="0" nodeType="clickEffect">
                                  <p:stCondLst>
                                    <p:cond delay="0"/>
                                  </p:stCondLst>
                                  <p:childTnLst>
                                    <p:set>
                                      <p:cBhvr>
                                        <p:cTn id="6" dur="1" fill="hold">
                                          <p:stCondLst>
                                            <p:cond delay="0"/>
                                          </p:stCondLst>
                                        </p:cTn>
                                        <p:tgtEl>
                                          <p:spTgt spid="53252"/>
                                        </p:tgtEl>
                                        <p:attrNameLst>
                                          <p:attrName>style.visibility</p:attrName>
                                        </p:attrNameLst>
                                      </p:cBhvr>
                                      <p:to>
                                        <p:strVal val="visible"/>
                                      </p:to>
                                    </p:set>
                                    <p:animEffect transition="in" filter="fade">
                                      <p:cBhvr>
                                        <p:cTn id="7" dur="1000"/>
                                        <p:tgtEl>
                                          <p:spTgt spid="53252"/>
                                        </p:tgtEl>
                                      </p:cBhvr>
                                    </p:animEffect>
                                    <p:anim calcmode="lin" valueType="num">
                                      <p:cBhvr>
                                        <p:cTn id="8" dur="1000" fill="hold"/>
                                        <p:tgtEl>
                                          <p:spTgt spid="53252"/>
                                        </p:tgtEl>
                                        <p:attrNameLst>
                                          <p:attrName>style.rotation</p:attrName>
                                        </p:attrNameLst>
                                      </p:cBhvr>
                                      <p:tavLst>
                                        <p:tav tm="0">
                                          <p:val>
                                            <p:fltVal val="720"/>
                                          </p:val>
                                        </p:tav>
                                        <p:tav tm="100000">
                                          <p:val>
                                            <p:fltVal val="0"/>
                                          </p:val>
                                        </p:tav>
                                      </p:tavLst>
                                    </p:anim>
                                    <p:anim calcmode="lin" valueType="num">
                                      <p:cBhvr>
                                        <p:cTn id="9" dur="1000" fill="hold"/>
                                        <p:tgtEl>
                                          <p:spTgt spid="53252"/>
                                        </p:tgtEl>
                                        <p:attrNameLst>
                                          <p:attrName>ppt_h</p:attrName>
                                        </p:attrNameLst>
                                      </p:cBhvr>
                                      <p:tavLst>
                                        <p:tav tm="0">
                                          <p:val>
                                            <p:fltVal val="0"/>
                                          </p:val>
                                        </p:tav>
                                        <p:tav tm="100000">
                                          <p:val>
                                            <p:strVal val="#ppt_h"/>
                                          </p:val>
                                        </p:tav>
                                      </p:tavLst>
                                    </p:anim>
                                    <p:anim calcmode="lin" valueType="num">
                                      <p:cBhvr>
                                        <p:cTn id="10" dur="1000" fill="hold"/>
                                        <p:tgtEl>
                                          <p:spTgt spid="53252"/>
                                        </p:tgtEl>
                                        <p:attrNameLst>
                                          <p:attrName>ppt_w</p:attrName>
                                        </p:attrNameLst>
                                      </p:cBhvr>
                                      <p:tavLst>
                                        <p:tav tm="0">
                                          <p:val>
                                            <p:fltVal val="0"/>
                                          </p:val>
                                        </p:tav>
                                        <p:tav tm="100000">
                                          <p:val>
                                            <p:strVal val="#ppt_w"/>
                                          </p:val>
                                        </p:tav>
                                      </p:tavLst>
                                    </p:anim>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53250">
                                            <p:txEl>
                                              <p:pRg st="0" end="0"/>
                                            </p:txEl>
                                          </p:spTgt>
                                        </p:tgtEl>
                                        <p:attrNameLst>
                                          <p:attrName>style.visibility</p:attrName>
                                        </p:attrNameLst>
                                      </p:cBhvr>
                                      <p:to>
                                        <p:strVal val="visible"/>
                                      </p:to>
                                    </p:set>
                                    <p:animEffect transition="in" filter="dissolve">
                                      <p:cBhvr>
                                        <p:cTn id="15" dur="500"/>
                                        <p:tgtEl>
                                          <p:spTgt spid="53250">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53250">
                                            <p:txEl>
                                              <p:pRg st="1" end="1"/>
                                            </p:txEl>
                                          </p:spTgt>
                                        </p:tgtEl>
                                        <p:attrNameLst>
                                          <p:attrName>style.visibility</p:attrName>
                                        </p:attrNameLst>
                                      </p:cBhvr>
                                      <p:to>
                                        <p:strVal val="visible"/>
                                      </p:to>
                                    </p:set>
                                    <p:animEffect transition="in" filter="dissolve">
                                      <p:cBhvr>
                                        <p:cTn id="20" dur="500"/>
                                        <p:tgtEl>
                                          <p:spTgt spid="53250">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53250">
                                            <p:txEl>
                                              <p:pRg st="2" end="2"/>
                                            </p:txEl>
                                          </p:spTgt>
                                        </p:tgtEl>
                                        <p:attrNameLst>
                                          <p:attrName>style.visibility</p:attrName>
                                        </p:attrNameLst>
                                      </p:cBhvr>
                                      <p:to>
                                        <p:strVal val="visible"/>
                                      </p:to>
                                    </p:set>
                                    <p:animEffect transition="in" filter="dissolve">
                                      <p:cBhvr>
                                        <p:cTn id="25" dur="500"/>
                                        <p:tgtEl>
                                          <p:spTgt spid="53250">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5" presetClass="entr" presetSubtype="0" fill="hold" grpId="0" nodeType="clickEffect">
                                  <p:stCondLst>
                                    <p:cond delay="0"/>
                                  </p:stCondLst>
                                  <p:childTnLst>
                                    <p:set>
                                      <p:cBhvr>
                                        <p:cTn id="29" dur="1" fill="hold">
                                          <p:stCondLst>
                                            <p:cond delay="0"/>
                                          </p:stCondLst>
                                        </p:cTn>
                                        <p:tgtEl>
                                          <p:spTgt spid="53254"/>
                                        </p:tgtEl>
                                        <p:attrNameLst>
                                          <p:attrName>style.visibility</p:attrName>
                                        </p:attrNameLst>
                                      </p:cBhvr>
                                      <p:to>
                                        <p:strVal val="visible"/>
                                      </p:to>
                                    </p:set>
                                    <p:animEffect transition="in" filter="fade">
                                      <p:cBhvr>
                                        <p:cTn id="30" dur="1000"/>
                                        <p:tgtEl>
                                          <p:spTgt spid="53254"/>
                                        </p:tgtEl>
                                      </p:cBhvr>
                                    </p:animEffect>
                                    <p:anim calcmode="lin" valueType="num">
                                      <p:cBhvr>
                                        <p:cTn id="31" dur="1000" fill="hold"/>
                                        <p:tgtEl>
                                          <p:spTgt spid="53254"/>
                                        </p:tgtEl>
                                        <p:attrNameLst>
                                          <p:attrName>style.rotation</p:attrName>
                                        </p:attrNameLst>
                                      </p:cBhvr>
                                      <p:tavLst>
                                        <p:tav tm="0">
                                          <p:val>
                                            <p:fltVal val="720"/>
                                          </p:val>
                                        </p:tav>
                                        <p:tav tm="100000">
                                          <p:val>
                                            <p:fltVal val="0"/>
                                          </p:val>
                                        </p:tav>
                                      </p:tavLst>
                                    </p:anim>
                                    <p:anim calcmode="lin" valueType="num">
                                      <p:cBhvr>
                                        <p:cTn id="32" dur="1000" fill="hold"/>
                                        <p:tgtEl>
                                          <p:spTgt spid="53254"/>
                                        </p:tgtEl>
                                        <p:attrNameLst>
                                          <p:attrName>ppt_h</p:attrName>
                                        </p:attrNameLst>
                                      </p:cBhvr>
                                      <p:tavLst>
                                        <p:tav tm="0">
                                          <p:val>
                                            <p:fltVal val="0"/>
                                          </p:val>
                                        </p:tav>
                                        <p:tav tm="100000">
                                          <p:val>
                                            <p:strVal val="#ppt_h"/>
                                          </p:val>
                                        </p:tav>
                                      </p:tavLst>
                                    </p:anim>
                                    <p:anim calcmode="lin" valueType="num">
                                      <p:cBhvr>
                                        <p:cTn id="33" dur="1000" fill="hold"/>
                                        <p:tgtEl>
                                          <p:spTgt spid="53254"/>
                                        </p:tgtEl>
                                        <p:attrNameLst>
                                          <p:attrName>ppt_w</p:attrName>
                                        </p:attrNameLst>
                                      </p:cBhvr>
                                      <p:tavLst>
                                        <p:tav tm="0">
                                          <p:val>
                                            <p:fltVal val="0"/>
                                          </p:val>
                                        </p:tav>
                                        <p:tav tm="100000">
                                          <p:val>
                                            <p:strVal val="#ppt_w"/>
                                          </p:val>
                                        </p:tav>
                                      </p:tavLst>
                                    </p:anim>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53251"/>
                                        </p:tgtEl>
                                        <p:attrNameLst>
                                          <p:attrName>style.visibility</p:attrName>
                                        </p:attrNameLst>
                                      </p:cBhvr>
                                      <p:to>
                                        <p:strVal val="visible"/>
                                      </p:to>
                                    </p:set>
                                    <p:animEffect transition="in" filter="dissolve">
                                      <p:cBhvr>
                                        <p:cTn id="38" dur="500"/>
                                        <p:tgtEl>
                                          <p:spTgt spid="532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0" grpId="0" uiExpand="1" build="p" bldLvl="5"/>
      <p:bldP spid="53252" grpId="0"/>
      <p:bldP spid="53254"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文本框 54274"/>
          <p:cNvSpPr txBox="1"/>
          <p:nvPr/>
        </p:nvSpPr>
        <p:spPr>
          <a:xfrm>
            <a:off x="231775" y="836613"/>
            <a:ext cx="3222625" cy="457200"/>
          </a:xfrm>
          <a:prstGeom prst="rect">
            <a:avLst/>
          </a:prstGeom>
          <a:noFill/>
          <a:ln w="9525">
            <a:noFill/>
          </a:ln>
        </p:spPr>
        <p:txBody>
          <a:bodyPr anchor="t">
            <a:spAutoFit/>
          </a:bodyPr>
          <a:lstStyle/>
          <a:p>
            <a:pPr>
              <a:spcBef>
                <a:spcPct val="50000"/>
              </a:spcBef>
            </a:pPr>
            <a:r>
              <a:rPr lang="en-US" altLang="zh-CN" sz="2400">
                <a:solidFill>
                  <a:srgbClr val="CC3300"/>
                </a:solidFill>
                <a:latin typeface="Times New Roman" panose="02020603050405020304" pitchFamily="2" charset="0"/>
                <a:ea typeface="华文中宋" panose="02010600040101010101" pitchFamily="2" charset="-122"/>
              </a:rPr>
              <a:t>2</a:t>
            </a:r>
            <a:r>
              <a:rPr lang="zh-CN" altLang="en-US" sz="2400">
                <a:solidFill>
                  <a:srgbClr val="CC3300"/>
                </a:solidFill>
                <a:latin typeface="Times New Roman" panose="02020603050405020304" pitchFamily="2" charset="0"/>
                <a:ea typeface="华文中宋" panose="02010600040101010101" pitchFamily="2" charset="-122"/>
              </a:rPr>
              <a:t>、用弹簧预紧</a:t>
            </a:r>
          </a:p>
        </p:txBody>
      </p:sp>
      <p:sp>
        <p:nvSpPr>
          <p:cNvPr id="53253" name="矩形 54277"/>
          <p:cNvSpPr/>
          <p:nvPr/>
        </p:nvSpPr>
        <p:spPr>
          <a:xfrm>
            <a:off x="228600" y="3756025"/>
            <a:ext cx="4298950" cy="457200"/>
          </a:xfrm>
          <a:prstGeom prst="rect">
            <a:avLst/>
          </a:prstGeom>
          <a:noFill/>
          <a:ln w="9525">
            <a:noFill/>
          </a:ln>
        </p:spPr>
        <p:txBody>
          <a:bodyPr wrap="none" anchor="t">
            <a:spAutoFit/>
          </a:bodyPr>
          <a:lstStyle/>
          <a:p>
            <a:pPr>
              <a:spcBef>
                <a:spcPct val="50000"/>
              </a:spcBef>
            </a:pPr>
            <a:r>
              <a:rPr lang="en-US" altLang="zh-CN" sz="2400">
                <a:solidFill>
                  <a:srgbClr val="CC3300"/>
                </a:solidFill>
                <a:latin typeface="Times New Roman" panose="02020603050405020304" pitchFamily="2" charset="0"/>
                <a:ea typeface="华文中宋" panose="02010600040101010101" pitchFamily="2" charset="-122"/>
              </a:rPr>
              <a:t>3</a:t>
            </a:r>
            <a:r>
              <a:rPr lang="zh-CN" altLang="en-US" sz="2400">
                <a:solidFill>
                  <a:srgbClr val="CC3300"/>
                </a:solidFill>
                <a:latin typeface="Times New Roman" panose="02020603050405020304" pitchFamily="2" charset="0"/>
                <a:ea typeface="华文中宋" panose="02010600040101010101" pitchFamily="2" charset="-122"/>
              </a:rPr>
              <a:t>、在轴承间加入不等厚的套筒</a:t>
            </a:r>
          </a:p>
        </p:txBody>
      </p:sp>
      <p:sp>
        <p:nvSpPr>
          <p:cNvPr id="16391" name="文本框 17415">
            <a:hlinkClick r:id="rId5" action="ppaction://hlinksldjump"/>
          </p:cNvPr>
          <p:cNvSpPr txBox="1"/>
          <p:nvPr/>
        </p:nvSpPr>
        <p:spPr>
          <a:xfrm>
            <a:off x="3288665" y="154940"/>
            <a:ext cx="4224020" cy="435610"/>
          </a:xfrm>
          <a:prstGeom prst="rect">
            <a:avLst/>
          </a:prstGeom>
          <a:noFill/>
          <a:ln w="9525">
            <a:noFill/>
          </a:ln>
        </p:spPr>
        <p:txBody>
          <a:bodyPr wrap="square" anchor="t">
            <a:spAutoFit/>
          </a:bodyPr>
          <a:lstStyle/>
          <a:p>
            <a:pPr>
              <a:lnSpc>
                <a:spcPct val="80000"/>
              </a:lnSpc>
            </a:pPr>
            <a:r>
              <a:rPr lang="zh-CN" altLang="en-US" b="1">
                <a:solidFill>
                  <a:schemeClr val="tx2"/>
                </a:solidFill>
                <a:latin typeface="Times New Roman" panose="02020603050405020304" pitchFamily="2" charset="0"/>
                <a:ea typeface="隶书" panose="02010509060101010101" pitchFamily="1" charset="-122"/>
              </a:rPr>
              <a:t>§</a:t>
            </a:r>
            <a:r>
              <a:rPr lang="en-US" altLang="zh-CN" b="1">
                <a:solidFill>
                  <a:schemeClr val="tx2"/>
                </a:solidFill>
                <a:latin typeface="Times New Roman" panose="02020603050405020304" pitchFamily="2" charset="0"/>
                <a:ea typeface="隶书" panose="02010509060101010101" pitchFamily="1" charset="-122"/>
              </a:rPr>
              <a:t>13—6 </a:t>
            </a:r>
            <a:r>
              <a:rPr lang="zh-CN" altLang="en-US" b="1">
                <a:solidFill>
                  <a:schemeClr val="tx2"/>
                </a:solidFill>
                <a:latin typeface="Times New Roman" panose="02020603050405020304" pitchFamily="2" charset="0"/>
                <a:ea typeface="隶书" panose="02010509060101010101" pitchFamily="1" charset="-122"/>
              </a:rPr>
              <a:t>轴承装置的设计</a:t>
            </a:r>
          </a:p>
        </p:txBody>
      </p:sp>
    </p:spTree>
    <p:controls>
      <mc:AlternateContent xmlns:mc="http://schemas.openxmlformats.org/markup-compatibility/2006">
        <mc:Choice xmlns:v="urn:schemas-microsoft-com:vml" Requires="v">
          <p:control spid="53254" name="ShockwaveFlash1" r:id="rId2" imgW="5270400" imgH="3716280"/>
        </mc:Choice>
        <mc:Fallback>
          <p:control name="ShockwaveFlash1" r:id="rId2" imgW="5270400" imgH="3716280">
            <p:pic>
              <p:nvPicPr>
                <p:cNvPr id="2" name="ShockwaveFlash1"/>
                <p:cNvPicPr>
                  <a:picLocks noChangeAspect="1"/>
                </p:cNvPicPr>
                <p:nvPr/>
              </p:nvPicPr>
              <p:blipFill>
                <a:blip r:embed="rId6"/>
                <a:stretch>
                  <a:fillRect/>
                </a:stretch>
              </p:blipFill>
              <p:spPr>
                <a:xfrm>
                  <a:off x="2691765" y="4186555"/>
                  <a:ext cx="3439160" cy="2423160"/>
                </a:xfrm>
                <a:prstGeom prst="rect">
                  <a:avLst/>
                </a:prstGeom>
              </p:spPr>
            </p:pic>
          </p:control>
        </mc:Fallback>
      </mc:AlternateContent>
      <mc:AlternateContent xmlns:mc="http://schemas.openxmlformats.org/markup-compatibility/2006">
        <mc:Choice xmlns:v="urn:schemas-microsoft-com:vml" Requires="v">
          <p:control spid="53255" name="ShockwaveFlash2" r:id="rId3" imgW="5937120" imgH="3759120"/>
        </mc:Choice>
        <mc:Fallback>
          <p:control name="ShockwaveFlash2" r:id="rId3" imgW="5937120" imgH="3759120">
            <p:pic>
              <p:nvPicPr>
                <p:cNvPr id="3" name="ShockwaveFlash2"/>
                <p:cNvPicPr>
                  <a:picLocks noChangeAspect="1"/>
                </p:cNvPicPr>
                <p:nvPr/>
              </p:nvPicPr>
              <p:blipFill>
                <a:blip r:embed="rId7"/>
                <a:stretch>
                  <a:fillRect/>
                </a:stretch>
              </p:blipFill>
              <p:spPr>
                <a:xfrm>
                  <a:off x="2935605" y="855980"/>
                  <a:ext cx="4462145" cy="2825115"/>
                </a:xfrm>
                <a:prstGeom prst="rect">
                  <a:avLst/>
                </a:prstGeom>
              </p:spPr>
            </p:pic>
          </p:control>
        </mc:Fallback>
      </mc:AlternateContent>
    </p:controls>
  </p:cSld>
  <p:clrMapOvr>
    <a:masterClrMapping/>
  </p:clrMapOvr>
  <p:transition>
    <p:whee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文本框 8193"/>
          <p:cNvSpPr txBox="1"/>
          <p:nvPr/>
        </p:nvSpPr>
        <p:spPr>
          <a:xfrm>
            <a:off x="174625" y="1853565"/>
            <a:ext cx="8969375" cy="457200"/>
          </a:xfrm>
          <a:prstGeom prst="rect">
            <a:avLst/>
          </a:prstGeom>
          <a:noFill/>
          <a:ln w="9525">
            <a:noFill/>
          </a:ln>
        </p:spPr>
        <p:txBody>
          <a:bodyPr anchor="t">
            <a:spAutoFit/>
          </a:bodyPr>
          <a:lstStyle/>
          <a:p>
            <a:pPr>
              <a:spcBef>
                <a:spcPct val="50000"/>
              </a:spcBef>
            </a:pPr>
            <a:r>
              <a:rPr lang="en-US" altLang="zh-CN" sz="2400">
                <a:solidFill>
                  <a:schemeClr val="tx2"/>
                </a:solidFill>
                <a:latin typeface="Times New Roman" panose="02020603050405020304" pitchFamily="2" charset="0"/>
                <a:ea typeface="华文中宋" panose="02010600040101010101" pitchFamily="2" charset="-122"/>
                <a:sym typeface="Wingdings 2" panose="05020102010507070707" pitchFamily="2" charset="2"/>
              </a:rPr>
              <a:t></a:t>
            </a:r>
            <a:r>
              <a:rPr lang="zh-CN" altLang="en-US" sz="2400">
                <a:solidFill>
                  <a:schemeClr val="tx2"/>
                </a:solidFill>
                <a:latin typeface="Tahoma" panose="020B0604030504040204" pitchFamily="2" charset="0"/>
                <a:ea typeface="华文中宋" panose="02010600040101010101" pitchFamily="2" charset="-122"/>
              </a:rPr>
              <a:t>按载荷方向或接触角</a:t>
            </a:r>
            <a:r>
              <a:rPr lang="en-US" altLang="zh-CN" sz="2400">
                <a:solidFill>
                  <a:schemeClr val="tx2"/>
                </a:solidFill>
                <a:latin typeface="Tahoma" panose="020B0604030504040204" pitchFamily="2" charset="0"/>
                <a:ea typeface="华文中宋" panose="02010600040101010101" pitchFamily="2" charset="-122"/>
                <a:sym typeface="Symbol" panose="05050102010706020507" pitchFamily="2" charset="2"/>
              </a:rPr>
              <a:t></a:t>
            </a:r>
            <a:r>
              <a:rPr lang="zh-CN" altLang="en-US" sz="2400">
                <a:solidFill>
                  <a:schemeClr val="tx2"/>
                </a:solidFill>
                <a:latin typeface="Tahoma" panose="020B0604030504040204" pitchFamily="2" charset="0"/>
                <a:ea typeface="华文中宋" panose="02010600040101010101" pitchFamily="2" charset="-122"/>
                <a:sym typeface="Symbol" panose="05050102010706020507" pitchFamily="2" charset="2"/>
              </a:rPr>
              <a:t>分：向心轴承、推力轴承、向心推力轴承</a:t>
            </a:r>
          </a:p>
        </p:txBody>
      </p:sp>
      <p:sp>
        <p:nvSpPr>
          <p:cNvPr id="8195" name="文本框 8194"/>
          <p:cNvSpPr txBox="1"/>
          <p:nvPr/>
        </p:nvSpPr>
        <p:spPr>
          <a:xfrm>
            <a:off x="228600" y="765175"/>
            <a:ext cx="4325938" cy="521970"/>
          </a:xfrm>
          <a:prstGeom prst="rect">
            <a:avLst/>
          </a:prstGeom>
          <a:noFill/>
          <a:ln w="9525">
            <a:noFill/>
          </a:ln>
        </p:spPr>
        <p:txBody>
          <a:bodyPr anchor="t">
            <a:spAutoFit/>
          </a:bodyPr>
          <a:lstStyle/>
          <a:p>
            <a:pPr>
              <a:spcBef>
                <a:spcPct val="50000"/>
              </a:spcBef>
            </a:pPr>
            <a:r>
              <a:rPr lang="zh-CN" altLang="en-US" b="1">
                <a:solidFill>
                  <a:schemeClr val="tx2"/>
                </a:solidFill>
                <a:latin typeface="Times New Roman" panose="02020603050405020304" pitchFamily="2" charset="0"/>
                <a:ea typeface="华文中宋" panose="02010600040101010101" pitchFamily="2" charset="-122"/>
              </a:rPr>
              <a:t>二、滚动轴承的分类</a:t>
            </a:r>
          </a:p>
        </p:txBody>
      </p:sp>
      <p:sp>
        <p:nvSpPr>
          <p:cNvPr id="8196" name="文本框 8195"/>
          <p:cNvSpPr txBox="1"/>
          <p:nvPr/>
        </p:nvSpPr>
        <p:spPr>
          <a:xfrm>
            <a:off x="171450" y="1336040"/>
            <a:ext cx="5868988" cy="457200"/>
          </a:xfrm>
          <a:prstGeom prst="rect">
            <a:avLst/>
          </a:prstGeom>
          <a:noFill/>
          <a:ln w="9525">
            <a:noFill/>
          </a:ln>
        </p:spPr>
        <p:txBody>
          <a:bodyPr anchor="t">
            <a:spAutoFit/>
          </a:bodyPr>
          <a:lstStyle/>
          <a:p>
            <a:pPr>
              <a:spcBef>
                <a:spcPct val="50000"/>
              </a:spcBef>
            </a:pPr>
            <a:r>
              <a:rPr lang="en-US" altLang="zh-CN" sz="2400">
                <a:solidFill>
                  <a:schemeClr val="tx2"/>
                </a:solidFill>
                <a:latin typeface="Times New Roman" panose="02020603050405020304" pitchFamily="2" charset="0"/>
                <a:ea typeface="华文中宋" panose="02010600040101010101" pitchFamily="2" charset="-122"/>
                <a:sym typeface="Wingdings 2" panose="05020102010507070707" pitchFamily="2" charset="2"/>
              </a:rPr>
              <a:t></a:t>
            </a:r>
            <a:r>
              <a:rPr lang="zh-CN" altLang="en-US" sz="2400">
                <a:solidFill>
                  <a:schemeClr val="tx2"/>
                </a:solidFill>
                <a:latin typeface="Times New Roman" panose="02020603050405020304" pitchFamily="2" charset="0"/>
                <a:ea typeface="华文中宋" panose="02010600040101010101" pitchFamily="2" charset="-122"/>
              </a:rPr>
              <a:t>按滚动体形状分：球轴承、滚子轴承</a:t>
            </a:r>
          </a:p>
        </p:txBody>
      </p:sp>
      <p:grpSp>
        <p:nvGrpSpPr>
          <p:cNvPr id="8197" name="组合 8196"/>
          <p:cNvGrpSpPr/>
          <p:nvPr/>
        </p:nvGrpSpPr>
        <p:grpSpPr>
          <a:xfrm>
            <a:off x="476250" y="2358390"/>
            <a:ext cx="1814513" cy="3136900"/>
            <a:chOff x="0" y="0"/>
            <a:chExt cx="1143" cy="1975"/>
          </a:xfrm>
        </p:grpSpPr>
        <p:grpSp>
          <p:nvGrpSpPr>
            <p:cNvPr id="7173" name="组合 8197"/>
            <p:cNvGrpSpPr/>
            <p:nvPr/>
          </p:nvGrpSpPr>
          <p:grpSpPr>
            <a:xfrm>
              <a:off x="216" y="240"/>
              <a:ext cx="437" cy="1489"/>
              <a:chOff x="0" y="0"/>
              <a:chExt cx="437" cy="1489"/>
            </a:xfrm>
          </p:grpSpPr>
          <p:grpSp>
            <p:nvGrpSpPr>
              <p:cNvPr id="7174" name="组合 8198"/>
              <p:cNvGrpSpPr/>
              <p:nvPr/>
            </p:nvGrpSpPr>
            <p:grpSpPr>
              <a:xfrm>
                <a:off x="1" y="0"/>
                <a:ext cx="436" cy="409"/>
                <a:chOff x="0" y="0"/>
                <a:chExt cx="436" cy="409"/>
              </a:xfrm>
            </p:grpSpPr>
            <p:grpSp>
              <p:nvGrpSpPr>
                <p:cNvPr id="7175" name="组合 8199"/>
                <p:cNvGrpSpPr/>
                <p:nvPr/>
              </p:nvGrpSpPr>
              <p:grpSpPr>
                <a:xfrm>
                  <a:off x="6" y="0"/>
                  <a:ext cx="429" cy="288"/>
                  <a:chOff x="0" y="0"/>
                  <a:chExt cx="429" cy="288"/>
                </a:xfrm>
              </p:grpSpPr>
              <p:sp useBgFill="1">
                <p:nvSpPr>
                  <p:cNvPr id="7176" name="任意多边形 8200"/>
                  <p:cNvSpPr/>
                  <p:nvPr/>
                </p:nvSpPr>
                <p:spPr>
                  <a:xfrm>
                    <a:off x="0" y="0"/>
                    <a:ext cx="423" cy="288"/>
                  </a:xfrm>
                  <a:custGeom>
                    <a:avLst/>
                    <a:gdLst/>
                    <a:ahLst/>
                    <a:cxnLst/>
                    <a:rect l="0" t="0" r="0" b="0"/>
                    <a:pathLst>
                      <a:path w="410" h="293">
                        <a:moveTo>
                          <a:pt x="410" y="290"/>
                        </a:moveTo>
                        <a:lnTo>
                          <a:pt x="410" y="38"/>
                        </a:lnTo>
                        <a:lnTo>
                          <a:pt x="401" y="19"/>
                        </a:lnTo>
                        <a:lnTo>
                          <a:pt x="389" y="5"/>
                        </a:lnTo>
                        <a:lnTo>
                          <a:pt x="369" y="0"/>
                        </a:lnTo>
                        <a:lnTo>
                          <a:pt x="41" y="0"/>
                        </a:lnTo>
                        <a:lnTo>
                          <a:pt x="21" y="12"/>
                        </a:lnTo>
                        <a:lnTo>
                          <a:pt x="5" y="24"/>
                        </a:lnTo>
                        <a:lnTo>
                          <a:pt x="0" y="41"/>
                        </a:lnTo>
                        <a:lnTo>
                          <a:pt x="0" y="293"/>
                        </a:lnTo>
                      </a:path>
                    </a:pathLst>
                  </a:custGeom>
                  <a:ln w="28575" cap="flat" cmpd="sng">
                    <a:solidFill>
                      <a:srgbClr val="0000FF"/>
                    </a:solidFill>
                    <a:prstDash val="solid"/>
                    <a:round/>
                    <a:headEnd type="none" w="med" len="med"/>
                    <a:tailEnd type="none" w="med" len="med"/>
                  </a:ln>
                </p:spPr>
                <p:txBody>
                  <a:bodyPr/>
                  <a:lstStyle/>
                  <a:p>
                    <a:endParaRPr lang="zh-CN" altLang="en-US"/>
                  </a:p>
                </p:txBody>
              </p:sp>
              <p:sp>
                <p:nvSpPr>
                  <p:cNvPr id="7177" name="直接连接符 8201"/>
                  <p:cNvSpPr/>
                  <p:nvPr/>
                </p:nvSpPr>
                <p:spPr>
                  <a:xfrm>
                    <a:off x="0" y="120"/>
                    <a:ext cx="129" cy="0"/>
                  </a:xfrm>
                  <a:prstGeom prst="line">
                    <a:avLst/>
                  </a:prstGeom>
                  <a:ln w="28575" cap="flat" cmpd="sng">
                    <a:solidFill>
                      <a:srgbClr val="0000FF"/>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178" name="直接连接符 8202"/>
                  <p:cNvSpPr/>
                  <p:nvPr/>
                </p:nvSpPr>
                <p:spPr>
                  <a:xfrm flipV="1">
                    <a:off x="288" y="112"/>
                    <a:ext cx="141" cy="0"/>
                  </a:xfrm>
                  <a:prstGeom prst="line">
                    <a:avLst/>
                  </a:prstGeom>
                  <a:ln w="28575" cap="flat" cmpd="sng">
                    <a:solidFill>
                      <a:srgbClr val="0000FF"/>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7179" name="组合 8203"/>
                <p:cNvGrpSpPr/>
                <p:nvPr/>
              </p:nvGrpSpPr>
              <p:grpSpPr>
                <a:xfrm>
                  <a:off x="0" y="278"/>
                  <a:ext cx="436" cy="131"/>
                  <a:chOff x="0" y="0"/>
                  <a:chExt cx="436" cy="131"/>
                </a:xfrm>
              </p:grpSpPr>
              <p:grpSp>
                <p:nvGrpSpPr>
                  <p:cNvPr id="7180" name="组合 8204"/>
                  <p:cNvGrpSpPr/>
                  <p:nvPr/>
                </p:nvGrpSpPr>
                <p:grpSpPr>
                  <a:xfrm>
                    <a:off x="0" y="0"/>
                    <a:ext cx="436" cy="131"/>
                    <a:chOff x="0" y="0"/>
                    <a:chExt cx="436" cy="131"/>
                  </a:xfrm>
                </p:grpSpPr>
                <p:sp>
                  <p:nvSpPr>
                    <p:cNvPr id="7181" name="直接连接符 8205"/>
                    <p:cNvSpPr/>
                    <p:nvPr/>
                  </p:nvSpPr>
                  <p:spPr>
                    <a:xfrm>
                      <a:off x="0" y="129"/>
                      <a:ext cx="436" cy="0"/>
                    </a:xfrm>
                    <a:prstGeom prst="line">
                      <a:avLst/>
                    </a:prstGeom>
                    <a:ln w="28575" cap="flat" cmpd="sng">
                      <a:solidFill>
                        <a:srgbClr val="0000FF"/>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useBgFill="1">
                  <p:nvSpPr>
                    <p:cNvPr id="7182" name="任意多边形 8206"/>
                    <p:cNvSpPr/>
                    <p:nvPr/>
                  </p:nvSpPr>
                  <p:spPr>
                    <a:xfrm>
                      <a:off x="6" y="5"/>
                      <a:ext cx="116" cy="124"/>
                    </a:xfrm>
                    <a:custGeom>
                      <a:avLst/>
                      <a:gdLst/>
                      <a:ahLst/>
                      <a:cxnLst/>
                      <a:rect l="0" t="0" r="0" b="0"/>
                      <a:pathLst>
                        <a:path w="148" h="160">
                          <a:moveTo>
                            <a:pt x="0" y="160"/>
                          </a:moveTo>
                          <a:lnTo>
                            <a:pt x="0" y="0"/>
                          </a:lnTo>
                          <a:lnTo>
                            <a:pt x="148" y="0"/>
                          </a:lnTo>
                        </a:path>
                      </a:pathLst>
                    </a:custGeom>
                    <a:ln w="28575" cap="flat" cmpd="sng">
                      <a:solidFill>
                        <a:srgbClr val="0000FF"/>
                      </a:solidFill>
                      <a:prstDash val="solid"/>
                      <a:round/>
                      <a:headEnd type="none" w="med" len="med"/>
                      <a:tailEnd type="none" w="med" len="med"/>
                    </a:ln>
                  </p:spPr>
                  <p:txBody>
                    <a:bodyPr/>
                    <a:lstStyle/>
                    <a:p>
                      <a:endParaRPr lang="zh-CN" altLang="en-US"/>
                    </a:p>
                  </p:txBody>
                </p:sp>
                <p:sp useBgFill="1">
                  <p:nvSpPr>
                    <p:cNvPr id="7183" name="任意多边形 8207"/>
                    <p:cNvSpPr/>
                    <p:nvPr/>
                  </p:nvSpPr>
                  <p:spPr>
                    <a:xfrm>
                      <a:off x="312" y="0"/>
                      <a:ext cx="117" cy="131"/>
                    </a:xfrm>
                    <a:custGeom>
                      <a:avLst/>
                      <a:gdLst/>
                      <a:ahLst/>
                      <a:cxnLst/>
                      <a:rect l="0" t="0" r="0" b="0"/>
                      <a:pathLst>
                        <a:path w="148" h="169">
                          <a:moveTo>
                            <a:pt x="148" y="169"/>
                          </a:moveTo>
                          <a:lnTo>
                            <a:pt x="148" y="0"/>
                          </a:lnTo>
                          <a:lnTo>
                            <a:pt x="0" y="0"/>
                          </a:lnTo>
                        </a:path>
                      </a:pathLst>
                    </a:custGeom>
                    <a:ln w="28575" cap="flat" cmpd="sng">
                      <a:solidFill>
                        <a:srgbClr val="0000FF"/>
                      </a:solidFill>
                      <a:prstDash val="solid"/>
                      <a:round/>
                      <a:headEnd type="none" w="med" len="med"/>
                      <a:tailEnd type="none" w="med" len="med"/>
                    </a:ln>
                  </p:spPr>
                  <p:txBody>
                    <a:bodyPr/>
                    <a:lstStyle/>
                    <a:p>
                      <a:endParaRPr lang="zh-CN" altLang="en-US"/>
                    </a:p>
                  </p:txBody>
                </p:sp>
              </p:grpSp>
              <p:grpSp>
                <p:nvGrpSpPr>
                  <p:cNvPr id="7184" name="组合 8208"/>
                  <p:cNvGrpSpPr/>
                  <p:nvPr/>
                </p:nvGrpSpPr>
                <p:grpSpPr>
                  <a:xfrm>
                    <a:off x="5" y="2"/>
                    <a:ext cx="425" cy="126"/>
                    <a:chOff x="0" y="0"/>
                    <a:chExt cx="425" cy="126"/>
                  </a:xfrm>
                </p:grpSpPr>
                <p:sp>
                  <p:nvSpPr>
                    <p:cNvPr id="7185" name="直接连接符 8209"/>
                    <p:cNvSpPr/>
                    <p:nvPr/>
                  </p:nvSpPr>
                  <p:spPr>
                    <a:xfrm>
                      <a:off x="341" y="0"/>
                      <a:ext cx="84" cy="79"/>
                    </a:xfrm>
                    <a:prstGeom prst="line">
                      <a:avLst/>
                    </a:prstGeom>
                    <a:ln w="12700" cap="flat" cmpd="sng">
                      <a:solidFill>
                        <a:srgbClr val="0000FF"/>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186" name="直接连接符 8210"/>
                    <p:cNvSpPr/>
                    <p:nvPr/>
                  </p:nvSpPr>
                  <p:spPr>
                    <a:xfrm>
                      <a:off x="282" y="17"/>
                      <a:ext cx="105" cy="104"/>
                    </a:xfrm>
                    <a:prstGeom prst="line">
                      <a:avLst/>
                    </a:prstGeom>
                    <a:ln w="12700" cap="flat" cmpd="sng">
                      <a:solidFill>
                        <a:srgbClr val="0000FF"/>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187" name="直接连接符 8211"/>
                    <p:cNvSpPr/>
                    <p:nvPr/>
                  </p:nvSpPr>
                  <p:spPr>
                    <a:xfrm>
                      <a:off x="230" y="47"/>
                      <a:ext cx="71" cy="74"/>
                    </a:xfrm>
                    <a:prstGeom prst="line">
                      <a:avLst/>
                    </a:prstGeom>
                    <a:ln w="12700" cap="flat" cmpd="sng">
                      <a:solidFill>
                        <a:srgbClr val="0000FF"/>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188" name="直接连接符 8212"/>
                    <p:cNvSpPr/>
                    <p:nvPr/>
                  </p:nvSpPr>
                  <p:spPr>
                    <a:xfrm>
                      <a:off x="107" y="8"/>
                      <a:ext cx="117" cy="118"/>
                    </a:xfrm>
                    <a:prstGeom prst="line">
                      <a:avLst/>
                    </a:prstGeom>
                    <a:ln w="12700" cap="flat" cmpd="sng">
                      <a:solidFill>
                        <a:srgbClr val="0000FF"/>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189" name="直接连接符 8213"/>
                    <p:cNvSpPr/>
                    <p:nvPr/>
                  </p:nvSpPr>
                  <p:spPr>
                    <a:xfrm flipH="1" flipV="1">
                      <a:off x="16" y="0"/>
                      <a:ext cx="130" cy="126"/>
                    </a:xfrm>
                    <a:prstGeom prst="line">
                      <a:avLst/>
                    </a:prstGeom>
                    <a:ln w="12700" cap="flat" cmpd="sng">
                      <a:solidFill>
                        <a:srgbClr val="0000FF"/>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190" name="直接连接符 8214"/>
                    <p:cNvSpPr/>
                    <p:nvPr/>
                  </p:nvSpPr>
                  <p:spPr>
                    <a:xfrm flipH="1" flipV="1">
                      <a:off x="0" y="61"/>
                      <a:ext cx="69" cy="65"/>
                    </a:xfrm>
                    <a:prstGeom prst="line">
                      <a:avLst/>
                    </a:prstGeom>
                    <a:ln w="12700" cap="flat" cmpd="sng">
                      <a:solidFill>
                        <a:srgbClr val="0000FF"/>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grpSp>
              <p:nvGrpSpPr>
                <p:cNvPr id="7191" name="组合 8215"/>
                <p:cNvGrpSpPr/>
                <p:nvPr/>
              </p:nvGrpSpPr>
              <p:grpSpPr>
                <a:xfrm>
                  <a:off x="39" y="9"/>
                  <a:ext cx="369" cy="378"/>
                  <a:chOff x="0" y="0"/>
                  <a:chExt cx="472" cy="486"/>
                </a:xfrm>
              </p:grpSpPr>
              <p:sp useBgFill="1">
                <p:nvSpPr>
                  <p:cNvPr id="7192" name="椭圆 8216"/>
                  <p:cNvSpPr/>
                  <p:nvPr/>
                </p:nvSpPr>
                <p:spPr>
                  <a:xfrm flipH="1">
                    <a:off x="74" y="94"/>
                    <a:ext cx="319" cy="312"/>
                  </a:xfrm>
                  <a:prstGeom prst="ellipse">
                    <a:avLst/>
                  </a:prstGeom>
                  <a:ln w="28575" cap="flat" cmpd="sng">
                    <a:solidFill>
                      <a:srgbClr val="0000FF"/>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193" name="直接连接符 8217"/>
                  <p:cNvSpPr/>
                  <p:nvPr/>
                </p:nvSpPr>
                <p:spPr>
                  <a:xfrm flipH="1">
                    <a:off x="0" y="252"/>
                    <a:ext cx="472" cy="0"/>
                  </a:xfrm>
                  <a:prstGeom prst="line">
                    <a:avLst/>
                  </a:prstGeom>
                  <a:ln w="9525" cap="flat" cmpd="sng">
                    <a:solidFill>
                      <a:srgbClr val="0000FF"/>
                    </a:solidFill>
                    <a:prstDash val="lgDashDot"/>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194" name="直接连接符 8218"/>
                  <p:cNvSpPr/>
                  <p:nvPr/>
                </p:nvSpPr>
                <p:spPr>
                  <a:xfrm flipH="1" flipV="1">
                    <a:off x="232" y="0"/>
                    <a:ext cx="0" cy="486"/>
                  </a:xfrm>
                  <a:prstGeom prst="line">
                    <a:avLst/>
                  </a:prstGeom>
                  <a:ln w="9525" cap="flat" cmpd="sng">
                    <a:solidFill>
                      <a:srgbClr val="0000FF"/>
                    </a:solidFill>
                    <a:prstDash val="lgDashDot"/>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7195" name="组合 8219"/>
                <p:cNvGrpSpPr/>
                <p:nvPr/>
              </p:nvGrpSpPr>
              <p:grpSpPr>
                <a:xfrm>
                  <a:off x="11" y="2"/>
                  <a:ext cx="416" cy="113"/>
                  <a:chOff x="0" y="0"/>
                  <a:chExt cx="416" cy="113"/>
                </a:xfrm>
              </p:grpSpPr>
              <p:grpSp>
                <p:nvGrpSpPr>
                  <p:cNvPr id="7196" name="组合 8220"/>
                  <p:cNvGrpSpPr/>
                  <p:nvPr/>
                </p:nvGrpSpPr>
                <p:grpSpPr>
                  <a:xfrm>
                    <a:off x="0" y="0"/>
                    <a:ext cx="411" cy="113"/>
                    <a:chOff x="0" y="0"/>
                    <a:chExt cx="411" cy="113"/>
                  </a:xfrm>
                </p:grpSpPr>
                <p:sp>
                  <p:nvSpPr>
                    <p:cNvPr id="7197" name="直接连接符 8221"/>
                    <p:cNvSpPr/>
                    <p:nvPr/>
                  </p:nvSpPr>
                  <p:spPr>
                    <a:xfrm flipV="1">
                      <a:off x="0" y="2"/>
                      <a:ext cx="82" cy="76"/>
                    </a:xfrm>
                    <a:prstGeom prst="line">
                      <a:avLst/>
                    </a:prstGeom>
                    <a:ln w="12700" cap="flat" cmpd="sng">
                      <a:solidFill>
                        <a:srgbClr val="0000FF"/>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198" name="直接连接符 8222"/>
                    <p:cNvSpPr/>
                    <p:nvPr/>
                  </p:nvSpPr>
                  <p:spPr>
                    <a:xfrm flipV="1">
                      <a:off x="25" y="7"/>
                      <a:ext cx="111" cy="106"/>
                    </a:xfrm>
                    <a:prstGeom prst="line">
                      <a:avLst/>
                    </a:prstGeom>
                    <a:ln w="12700" cap="flat" cmpd="sng">
                      <a:solidFill>
                        <a:srgbClr val="0000FF"/>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199" name="直接连接符 8223"/>
                    <p:cNvSpPr/>
                    <p:nvPr/>
                  </p:nvSpPr>
                  <p:spPr>
                    <a:xfrm flipV="1">
                      <a:off x="78" y="2"/>
                      <a:ext cx="118" cy="109"/>
                    </a:xfrm>
                    <a:prstGeom prst="line">
                      <a:avLst/>
                    </a:prstGeom>
                    <a:ln w="12700" cap="flat" cmpd="sng">
                      <a:solidFill>
                        <a:srgbClr val="0000FF"/>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200" name="直接连接符 8224"/>
                    <p:cNvSpPr/>
                    <p:nvPr/>
                  </p:nvSpPr>
                  <p:spPr>
                    <a:xfrm flipH="1">
                      <a:off x="153" y="5"/>
                      <a:ext cx="102" cy="89"/>
                    </a:xfrm>
                    <a:prstGeom prst="line">
                      <a:avLst/>
                    </a:prstGeom>
                    <a:ln w="12700" cap="flat" cmpd="sng">
                      <a:solidFill>
                        <a:srgbClr val="0000FF"/>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201" name="直接连接符 8225"/>
                    <p:cNvSpPr/>
                    <p:nvPr/>
                  </p:nvSpPr>
                  <p:spPr>
                    <a:xfrm flipH="1">
                      <a:off x="222" y="3"/>
                      <a:ext cx="94" cy="80"/>
                    </a:xfrm>
                    <a:prstGeom prst="line">
                      <a:avLst/>
                    </a:prstGeom>
                    <a:ln w="12700" cap="flat" cmpd="sng">
                      <a:solidFill>
                        <a:srgbClr val="0000FF"/>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202" name="直接连接符 8226"/>
                    <p:cNvSpPr/>
                    <p:nvPr/>
                  </p:nvSpPr>
                  <p:spPr>
                    <a:xfrm flipH="1">
                      <a:off x="268" y="0"/>
                      <a:ext cx="112" cy="96"/>
                    </a:xfrm>
                    <a:prstGeom prst="line">
                      <a:avLst/>
                    </a:prstGeom>
                    <a:ln w="12700" cap="flat" cmpd="sng">
                      <a:solidFill>
                        <a:srgbClr val="0000FF"/>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203" name="直接连接符 8227"/>
                    <p:cNvSpPr/>
                    <p:nvPr/>
                  </p:nvSpPr>
                  <p:spPr>
                    <a:xfrm flipH="1">
                      <a:off x="315" y="25"/>
                      <a:ext cx="96" cy="79"/>
                    </a:xfrm>
                    <a:prstGeom prst="line">
                      <a:avLst/>
                    </a:prstGeom>
                    <a:ln w="12700" cap="flat" cmpd="sng">
                      <a:solidFill>
                        <a:srgbClr val="0000FF"/>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sp>
                <p:nvSpPr>
                  <p:cNvPr id="7204" name="直接连接符 8228"/>
                  <p:cNvSpPr/>
                  <p:nvPr/>
                </p:nvSpPr>
                <p:spPr>
                  <a:xfrm flipH="1">
                    <a:off x="362" y="61"/>
                    <a:ext cx="54" cy="47"/>
                  </a:xfrm>
                  <a:prstGeom prst="line">
                    <a:avLst/>
                  </a:prstGeom>
                  <a:ln w="12700" cap="flat" cmpd="sng">
                    <a:solidFill>
                      <a:srgbClr val="0000FF"/>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grpSp>
            <p:nvGrpSpPr>
              <p:cNvPr id="7205" name="组合 8229"/>
              <p:cNvGrpSpPr/>
              <p:nvPr/>
            </p:nvGrpSpPr>
            <p:grpSpPr>
              <a:xfrm flipH="1" flipV="1">
                <a:off x="0" y="1080"/>
                <a:ext cx="436" cy="409"/>
                <a:chOff x="0" y="0"/>
                <a:chExt cx="436" cy="409"/>
              </a:xfrm>
            </p:grpSpPr>
            <p:grpSp>
              <p:nvGrpSpPr>
                <p:cNvPr id="7206" name="组合 8230"/>
                <p:cNvGrpSpPr/>
                <p:nvPr/>
              </p:nvGrpSpPr>
              <p:grpSpPr>
                <a:xfrm>
                  <a:off x="6" y="0"/>
                  <a:ext cx="429" cy="288"/>
                  <a:chOff x="0" y="0"/>
                  <a:chExt cx="429" cy="288"/>
                </a:xfrm>
              </p:grpSpPr>
              <p:sp useBgFill="1">
                <p:nvSpPr>
                  <p:cNvPr id="7207" name="任意多边形 8231"/>
                  <p:cNvSpPr/>
                  <p:nvPr/>
                </p:nvSpPr>
                <p:spPr>
                  <a:xfrm>
                    <a:off x="0" y="0"/>
                    <a:ext cx="423" cy="288"/>
                  </a:xfrm>
                  <a:custGeom>
                    <a:avLst/>
                    <a:gdLst/>
                    <a:ahLst/>
                    <a:cxnLst/>
                    <a:rect l="0" t="0" r="0" b="0"/>
                    <a:pathLst>
                      <a:path w="410" h="293">
                        <a:moveTo>
                          <a:pt x="410" y="290"/>
                        </a:moveTo>
                        <a:lnTo>
                          <a:pt x="410" y="38"/>
                        </a:lnTo>
                        <a:lnTo>
                          <a:pt x="401" y="19"/>
                        </a:lnTo>
                        <a:lnTo>
                          <a:pt x="389" y="5"/>
                        </a:lnTo>
                        <a:lnTo>
                          <a:pt x="369" y="0"/>
                        </a:lnTo>
                        <a:lnTo>
                          <a:pt x="41" y="0"/>
                        </a:lnTo>
                        <a:lnTo>
                          <a:pt x="21" y="12"/>
                        </a:lnTo>
                        <a:lnTo>
                          <a:pt x="5" y="24"/>
                        </a:lnTo>
                        <a:lnTo>
                          <a:pt x="0" y="41"/>
                        </a:lnTo>
                        <a:lnTo>
                          <a:pt x="0" y="293"/>
                        </a:lnTo>
                      </a:path>
                    </a:pathLst>
                  </a:custGeom>
                  <a:ln w="28575" cap="flat" cmpd="sng">
                    <a:solidFill>
                      <a:srgbClr val="0000FF"/>
                    </a:solidFill>
                    <a:prstDash val="solid"/>
                    <a:round/>
                    <a:headEnd type="none" w="med" len="med"/>
                    <a:tailEnd type="none" w="med" len="med"/>
                  </a:ln>
                </p:spPr>
                <p:txBody>
                  <a:bodyPr/>
                  <a:lstStyle/>
                  <a:p>
                    <a:endParaRPr lang="zh-CN" altLang="en-US"/>
                  </a:p>
                </p:txBody>
              </p:sp>
              <p:sp>
                <p:nvSpPr>
                  <p:cNvPr id="7208" name="直接连接符 8232"/>
                  <p:cNvSpPr/>
                  <p:nvPr/>
                </p:nvSpPr>
                <p:spPr>
                  <a:xfrm>
                    <a:off x="0" y="120"/>
                    <a:ext cx="129" cy="0"/>
                  </a:xfrm>
                  <a:prstGeom prst="line">
                    <a:avLst/>
                  </a:prstGeom>
                  <a:ln w="28575" cap="flat" cmpd="sng">
                    <a:solidFill>
                      <a:srgbClr val="0000FF"/>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209" name="直接连接符 8233"/>
                  <p:cNvSpPr/>
                  <p:nvPr/>
                </p:nvSpPr>
                <p:spPr>
                  <a:xfrm flipV="1">
                    <a:off x="288" y="112"/>
                    <a:ext cx="141" cy="0"/>
                  </a:xfrm>
                  <a:prstGeom prst="line">
                    <a:avLst/>
                  </a:prstGeom>
                  <a:ln w="28575" cap="flat" cmpd="sng">
                    <a:solidFill>
                      <a:srgbClr val="0000FF"/>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7210" name="组合 8234"/>
                <p:cNvGrpSpPr/>
                <p:nvPr/>
              </p:nvGrpSpPr>
              <p:grpSpPr>
                <a:xfrm>
                  <a:off x="0" y="278"/>
                  <a:ext cx="436" cy="131"/>
                  <a:chOff x="0" y="0"/>
                  <a:chExt cx="436" cy="131"/>
                </a:xfrm>
              </p:grpSpPr>
              <p:grpSp>
                <p:nvGrpSpPr>
                  <p:cNvPr id="7211" name="组合 8235"/>
                  <p:cNvGrpSpPr/>
                  <p:nvPr/>
                </p:nvGrpSpPr>
                <p:grpSpPr>
                  <a:xfrm>
                    <a:off x="0" y="0"/>
                    <a:ext cx="436" cy="131"/>
                    <a:chOff x="0" y="0"/>
                    <a:chExt cx="436" cy="131"/>
                  </a:xfrm>
                </p:grpSpPr>
                <p:sp>
                  <p:nvSpPr>
                    <p:cNvPr id="7212" name="直接连接符 8236"/>
                    <p:cNvSpPr/>
                    <p:nvPr/>
                  </p:nvSpPr>
                  <p:spPr>
                    <a:xfrm>
                      <a:off x="0" y="129"/>
                      <a:ext cx="436" cy="0"/>
                    </a:xfrm>
                    <a:prstGeom prst="line">
                      <a:avLst/>
                    </a:prstGeom>
                    <a:ln w="28575" cap="flat" cmpd="sng">
                      <a:solidFill>
                        <a:srgbClr val="0000FF"/>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useBgFill="1">
                  <p:nvSpPr>
                    <p:cNvPr id="7213" name="任意多边形 8237"/>
                    <p:cNvSpPr/>
                    <p:nvPr/>
                  </p:nvSpPr>
                  <p:spPr>
                    <a:xfrm>
                      <a:off x="6" y="5"/>
                      <a:ext cx="116" cy="124"/>
                    </a:xfrm>
                    <a:custGeom>
                      <a:avLst/>
                      <a:gdLst/>
                      <a:ahLst/>
                      <a:cxnLst/>
                      <a:rect l="0" t="0" r="0" b="0"/>
                      <a:pathLst>
                        <a:path w="148" h="160">
                          <a:moveTo>
                            <a:pt x="0" y="160"/>
                          </a:moveTo>
                          <a:lnTo>
                            <a:pt x="0" y="0"/>
                          </a:lnTo>
                          <a:lnTo>
                            <a:pt x="148" y="0"/>
                          </a:lnTo>
                        </a:path>
                      </a:pathLst>
                    </a:custGeom>
                    <a:ln w="28575" cap="flat" cmpd="sng">
                      <a:solidFill>
                        <a:srgbClr val="0000FF"/>
                      </a:solidFill>
                      <a:prstDash val="solid"/>
                      <a:round/>
                      <a:headEnd type="none" w="med" len="med"/>
                      <a:tailEnd type="none" w="med" len="med"/>
                    </a:ln>
                  </p:spPr>
                  <p:txBody>
                    <a:bodyPr/>
                    <a:lstStyle/>
                    <a:p>
                      <a:endParaRPr lang="zh-CN" altLang="en-US"/>
                    </a:p>
                  </p:txBody>
                </p:sp>
                <p:sp useBgFill="1">
                  <p:nvSpPr>
                    <p:cNvPr id="7214" name="任意多边形 8238"/>
                    <p:cNvSpPr/>
                    <p:nvPr/>
                  </p:nvSpPr>
                  <p:spPr>
                    <a:xfrm>
                      <a:off x="312" y="0"/>
                      <a:ext cx="117" cy="131"/>
                    </a:xfrm>
                    <a:custGeom>
                      <a:avLst/>
                      <a:gdLst/>
                      <a:ahLst/>
                      <a:cxnLst/>
                      <a:rect l="0" t="0" r="0" b="0"/>
                      <a:pathLst>
                        <a:path w="148" h="169">
                          <a:moveTo>
                            <a:pt x="148" y="169"/>
                          </a:moveTo>
                          <a:lnTo>
                            <a:pt x="148" y="0"/>
                          </a:lnTo>
                          <a:lnTo>
                            <a:pt x="0" y="0"/>
                          </a:lnTo>
                        </a:path>
                      </a:pathLst>
                    </a:custGeom>
                    <a:ln w="28575" cap="flat" cmpd="sng">
                      <a:solidFill>
                        <a:srgbClr val="0000FF"/>
                      </a:solidFill>
                      <a:prstDash val="solid"/>
                      <a:round/>
                      <a:headEnd type="none" w="med" len="med"/>
                      <a:tailEnd type="none" w="med" len="med"/>
                    </a:ln>
                  </p:spPr>
                  <p:txBody>
                    <a:bodyPr/>
                    <a:lstStyle/>
                    <a:p>
                      <a:endParaRPr lang="zh-CN" altLang="en-US"/>
                    </a:p>
                  </p:txBody>
                </p:sp>
              </p:grpSp>
              <p:grpSp>
                <p:nvGrpSpPr>
                  <p:cNvPr id="7215" name="组合 8239"/>
                  <p:cNvGrpSpPr/>
                  <p:nvPr/>
                </p:nvGrpSpPr>
                <p:grpSpPr>
                  <a:xfrm>
                    <a:off x="5" y="2"/>
                    <a:ext cx="425" cy="126"/>
                    <a:chOff x="0" y="0"/>
                    <a:chExt cx="425" cy="126"/>
                  </a:xfrm>
                </p:grpSpPr>
                <p:sp>
                  <p:nvSpPr>
                    <p:cNvPr id="7216" name="直接连接符 8240"/>
                    <p:cNvSpPr/>
                    <p:nvPr/>
                  </p:nvSpPr>
                  <p:spPr>
                    <a:xfrm>
                      <a:off x="341" y="0"/>
                      <a:ext cx="84" cy="79"/>
                    </a:xfrm>
                    <a:prstGeom prst="line">
                      <a:avLst/>
                    </a:prstGeom>
                    <a:ln w="12700" cap="flat" cmpd="sng">
                      <a:solidFill>
                        <a:srgbClr val="0000FF"/>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217" name="直接连接符 8241"/>
                    <p:cNvSpPr/>
                    <p:nvPr/>
                  </p:nvSpPr>
                  <p:spPr>
                    <a:xfrm>
                      <a:off x="282" y="17"/>
                      <a:ext cx="105" cy="104"/>
                    </a:xfrm>
                    <a:prstGeom prst="line">
                      <a:avLst/>
                    </a:prstGeom>
                    <a:ln w="12700" cap="flat" cmpd="sng">
                      <a:solidFill>
                        <a:srgbClr val="0000FF"/>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218" name="直接连接符 8242"/>
                    <p:cNvSpPr/>
                    <p:nvPr/>
                  </p:nvSpPr>
                  <p:spPr>
                    <a:xfrm>
                      <a:off x="230" y="47"/>
                      <a:ext cx="71" cy="74"/>
                    </a:xfrm>
                    <a:prstGeom prst="line">
                      <a:avLst/>
                    </a:prstGeom>
                    <a:ln w="12700" cap="flat" cmpd="sng">
                      <a:solidFill>
                        <a:srgbClr val="0000FF"/>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219" name="直接连接符 8243"/>
                    <p:cNvSpPr/>
                    <p:nvPr/>
                  </p:nvSpPr>
                  <p:spPr>
                    <a:xfrm>
                      <a:off x="107" y="8"/>
                      <a:ext cx="117" cy="118"/>
                    </a:xfrm>
                    <a:prstGeom prst="line">
                      <a:avLst/>
                    </a:prstGeom>
                    <a:ln w="12700" cap="flat" cmpd="sng">
                      <a:solidFill>
                        <a:srgbClr val="0000FF"/>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220" name="直接连接符 8244"/>
                    <p:cNvSpPr/>
                    <p:nvPr/>
                  </p:nvSpPr>
                  <p:spPr>
                    <a:xfrm flipH="1" flipV="1">
                      <a:off x="16" y="0"/>
                      <a:ext cx="130" cy="126"/>
                    </a:xfrm>
                    <a:prstGeom prst="line">
                      <a:avLst/>
                    </a:prstGeom>
                    <a:ln w="12700" cap="flat" cmpd="sng">
                      <a:solidFill>
                        <a:srgbClr val="0000FF"/>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221" name="直接连接符 8245"/>
                    <p:cNvSpPr/>
                    <p:nvPr/>
                  </p:nvSpPr>
                  <p:spPr>
                    <a:xfrm flipH="1" flipV="1">
                      <a:off x="0" y="61"/>
                      <a:ext cx="69" cy="65"/>
                    </a:xfrm>
                    <a:prstGeom prst="line">
                      <a:avLst/>
                    </a:prstGeom>
                    <a:ln w="12700" cap="flat" cmpd="sng">
                      <a:solidFill>
                        <a:srgbClr val="0000FF"/>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grpSp>
              <p:nvGrpSpPr>
                <p:cNvPr id="7222" name="组合 8246"/>
                <p:cNvGrpSpPr/>
                <p:nvPr/>
              </p:nvGrpSpPr>
              <p:grpSpPr>
                <a:xfrm>
                  <a:off x="39" y="9"/>
                  <a:ext cx="369" cy="378"/>
                  <a:chOff x="0" y="0"/>
                  <a:chExt cx="472" cy="486"/>
                </a:xfrm>
              </p:grpSpPr>
              <p:sp useBgFill="1">
                <p:nvSpPr>
                  <p:cNvPr id="7223" name="椭圆 8247"/>
                  <p:cNvSpPr/>
                  <p:nvPr/>
                </p:nvSpPr>
                <p:spPr>
                  <a:xfrm flipH="1">
                    <a:off x="74" y="94"/>
                    <a:ext cx="319" cy="312"/>
                  </a:xfrm>
                  <a:prstGeom prst="ellipse">
                    <a:avLst/>
                  </a:prstGeom>
                  <a:ln w="28575" cap="flat" cmpd="sng">
                    <a:solidFill>
                      <a:srgbClr val="0000FF"/>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224" name="直接连接符 8248"/>
                  <p:cNvSpPr/>
                  <p:nvPr/>
                </p:nvSpPr>
                <p:spPr>
                  <a:xfrm flipH="1">
                    <a:off x="0" y="252"/>
                    <a:ext cx="472" cy="0"/>
                  </a:xfrm>
                  <a:prstGeom prst="line">
                    <a:avLst/>
                  </a:prstGeom>
                  <a:ln w="9525" cap="flat" cmpd="sng">
                    <a:solidFill>
                      <a:srgbClr val="0000FF"/>
                    </a:solidFill>
                    <a:prstDash val="lgDashDot"/>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225" name="直接连接符 8249"/>
                  <p:cNvSpPr/>
                  <p:nvPr/>
                </p:nvSpPr>
                <p:spPr>
                  <a:xfrm flipH="1" flipV="1">
                    <a:off x="232" y="0"/>
                    <a:ext cx="0" cy="486"/>
                  </a:xfrm>
                  <a:prstGeom prst="line">
                    <a:avLst/>
                  </a:prstGeom>
                  <a:ln w="9525" cap="flat" cmpd="sng">
                    <a:solidFill>
                      <a:srgbClr val="0000FF"/>
                    </a:solidFill>
                    <a:prstDash val="lgDashDot"/>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7226" name="组合 8250"/>
                <p:cNvGrpSpPr/>
                <p:nvPr/>
              </p:nvGrpSpPr>
              <p:grpSpPr>
                <a:xfrm>
                  <a:off x="11" y="2"/>
                  <a:ext cx="416" cy="113"/>
                  <a:chOff x="0" y="0"/>
                  <a:chExt cx="416" cy="113"/>
                </a:xfrm>
              </p:grpSpPr>
              <p:grpSp>
                <p:nvGrpSpPr>
                  <p:cNvPr id="7227" name="组合 8251"/>
                  <p:cNvGrpSpPr/>
                  <p:nvPr/>
                </p:nvGrpSpPr>
                <p:grpSpPr>
                  <a:xfrm>
                    <a:off x="0" y="0"/>
                    <a:ext cx="411" cy="113"/>
                    <a:chOff x="0" y="0"/>
                    <a:chExt cx="411" cy="113"/>
                  </a:xfrm>
                </p:grpSpPr>
                <p:sp>
                  <p:nvSpPr>
                    <p:cNvPr id="7228" name="直接连接符 8252"/>
                    <p:cNvSpPr/>
                    <p:nvPr/>
                  </p:nvSpPr>
                  <p:spPr>
                    <a:xfrm flipV="1">
                      <a:off x="0" y="2"/>
                      <a:ext cx="82" cy="76"/>
                    </a:xfrm>
                    <a:prstGeom prst="line">
                      <a:avLst/>
                    </a:prstGeom>
                    <a:ln w="12700" cap="flat" cmpd="sng">
                      <a:solidFill>
                        <a:srgbClr val="0000FF"/>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229" name="直接连接符 8253"/>
                    <p:cNvSpPr/>
                    <p:nvPr/>
                  </p:nvSpPr>
                  <p:spPr>
                    <a:xfrm flipV="1">
                      <a:off x="25" y="7"/>
                      <a:ext cx="111" cy="106"/>
                    </a:xfrm>
                    <a:prstGeom prst="line">
                      <a:avLst/>
                    </a:prstGeom>
                    <a:ln w="12700" cap="flat" cmpd="sng">
                      <a:solidFill>
                        <a:srgbClr val="0000FF"/>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230" name="直接连接符 8254"/>
                    <p:cNvSpPr/>
                    <p:nvPr/>
                  </p:nvSpPr>
                  <p:spPr>
                    <a:xfrm flipV="1">
                      <a:off x="78" y="2"/>
                      <a:ext cx="118" cy="109"/>
                    </a:xfrm>
                    <a:prstGeom prst="line">
                      <a:avLst/>
                    </a:prstGeom>
                    <a:ln w="12700" cap="flat" cmpd="sng">
                      <a:solidFill>
                        <a:srgbClr val="0000FF"/>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231" name="直接连接符 8255"/>
                    <p:cNvSpPr/>
                    <p:nvPr/>
                  </p:nvSpPr>
                  <p:spPr>
                    <a:xfrm flipH="1">
                      <a:off x="153" y="5"/>
                      <a:ext cx="102" cy="89"/>
                    </a:xfrm>
                    <a:prstGeom prst="line">
                      <a:avLst/>
                    </a:prstGeom>
                    <a:ln w="12700" cap="flat" cmpd="sng">
                      <a:solidFill>
                        <a:srgbClr val="0000FF"/>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232" name="直接连接符 8256"/>
                    <p:cNvSpPr/>
                    <p:nvPr/>
                  </p:nvSpPr>
                  <p:spPr>
                    <a:xfrm flipH="1">
                      <a:off x="222" y="3"/>
                      <a:ext cx="94" cy="80"/>
                    </a:xfrm>
                    <a:prstGeom prst="line">
                      <a:avLst/>
                    </a:prstGeom>
                    <a:ln w="12700" cap="flat" cmpd="sng">
                      <a:solidFill>
                        <a:srgbClr val="0000FF"/>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233" name="直接连接符 8257"/>
                    <p:cNvSpPr/>
                    <p:nvPr/>
                  </p:nvSpPr>
                  <p:spPr>
                    <a:xfrm flipH="1">
                      <a:off x="268" y="0"/>
                      <a:ext cx="112" cy="96"/>
                    </a:xfrm>
                    <a:prstGeom prst="line">
                      <a:avLst/>
                    </a:prstGeom>
                    <a:ln w="12700" cap="flat" cmpd="sng">
                      <a:solidFill>
                        <a:srgbClr val="0000FF"/>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234" name="直接连接符 8258"/>
                    <p:cNvSpPr/>
                    <p:nvPr/>
                  </p:nvSpPr>
                  <p:spPr>
                    <a:xfrm flipH="1">
                      <a:off x="315" y="25"/>
                      <a:ext cx="96" cy="79"/>
                    </a:xfrm>
                    <a:prstGeom prst="line">
                      <a:avLst/>
                    </a:prstGeom>
                    <a:ln w="12700" cap="flat" cmpd="sng">
                      <a:solidFill>
                        <a:srgbClr val="0000FF"/>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sp>
                <p:nvSpPr>
                  <p:cNvPr id="7235" name="直接连接符 8259"/>
                  <p:cNvSpPr/>
                  <p:nvPr/>
                </p:nvSpPr>
                <p:spPr>
                  <a:xfrm flipH="1">
                    <a:off x="362" y="61"/>
                    <a:ext cx="54" cy="47"/>
                  </a:xfrm>
                  <a:prstGeom prst="line">
                    <a:avLst/>
                  </a:prstGeom>
                  <a:ln w="12700" cap="flat" cmpd="sng">
                    <a:solidFill>
                      <a:srgbClr val="0000FF"/>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grpSp>
        <p:grpSp>
          <p:nvGrpSpPr>
            <p:cNvPr id="7236" name="组合 8260"/>
            <p:cNvGrpSpPr/>
            <p:nvPr/>
          </p:nvGrpSpPr>
          <p:grpSpPr>
            <a:xfrm>
              <a:off x="26" y="0"/>
              <a:ext cx="1023" cy="1975"/>
              <a:chOff x="0" y="0"/>
              <a:chExt cx="1023" cy="1975"/>
            </a:xfrm>
          </p:grpSpPr>
          <p:grpSp>
            <p:nvGrpSpPr>
              <p:cNvPr id="7237" name="组合 8261"/>
              <p:cNvGrpSpPr/>
              <p:nvPr/>
            </p:nvGrpSpPr>
            <p:grpSpPr>
              <a:xfrm>
                <a:off x="0" y="0"/>
                <a:ext cx="1021" cy="240"/>
                <a:chOff x="0" y="0"/>
                <a:chExt cx="1021" cy="240"/>
              </a:xfrm>
            </p:grpSpPr>
            <p:sp>
              <p:nvSpPr>
                <p:cNvPr id="7238" name="直接连接符 8262"/>
                <p:cNvSpPr/>
                <p:nvPr/>
              </p:nvSpPr>
              <p:spPr>
                <a:xfrm>
                  <a:off x="16" y="240"/>
                  <a:ext cx="1005" cy="0"/>
                </a:xfrm>
                <a:prstGeom prst="line">
                  <a:avLst/>
                </a:prstGeom>
                <a:ln w="28575" cap="flat" cmpd="sng">
                  <a:solidFill>
                    <a:srgbClr val="008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nvGrpSpPr>
                <p:cNvPr id="7239" name="组合 8263"/>
                <p:cNvGrpSpPr/>
                <p:nvPr/>
              </p:nvGrpSpPr>
              <p:grpSpPr>
                <a:xfrm>
                  <a:off x="0" y="0"/>
                  <a:ext cx="985" cy="240"/>
                  <a:chOff x="0" y="0"/>
                  <a:chExt cx="985" cy="240"/>
                </a:xfrm>
              </p:grpSpPr>
              <p:sp>
                <p:nvSpPr>
                  <p:cNvPr id="7240" name="直接连接符 8264"/>
                  <p:cNvSpPr/>
                  <p:nvPr/>
                </p:nvSpPr>
                <p:spPr>
                  <a:xfrm flipH="1">
                    <a:off x="13" y="0"/>
                    <a:ext cx="48" cy="45"/>
                  </a:xfrm>
                  <a:prstGeom prst="line">
                    <a:avLst/>
                  </a:prstGeom>
                  <a:ln w="12700" cap="flat" cmpd="sng">
                    <a:solidFill>
                      <a:srgbClr val="008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241" name="直接连接符 8265"/>
                  <p:cNvSpPr/>
                  <p:nvPr/>
                </p:nvSpPr>
                <p:spPr>
                  <a:xfrm flipH="1">
                    <a:off x="0" y="2"/>
                    <a:ext cx="168" cy="165"/>
                  </a:xfrm>
                  <a:prstGeom prst="line">
                    <a:avLst/>
                  </a:prstGeom>
                  <a:ln w="12700" cap="flat" cmpd="sng">
                    <a:solidFill>
                      <a:srgbClr val="008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242" name="直接连接符 8266"/>
                  <p:cNvSpPr/>
                  <p:nvPr/>
                </p:nvSpPr>
                <p:spPr>
                  <a:xfrm flipH="1">
                    <a:off x="68" y="13"/>
                    <a:ext cx="222" cy="216"/>
                  </a:xfrm>
                  <a:prstGeom prst="line">
                    <a:avLst/>
                  </a:prstGeom>
                  <a:ln w="12700" cap="flat" cmpd="sng">
                    <a:solidFill>
                      <a:srgbClr val="008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243" name="直接连接符 8267"/>
                  <p:cNvSpPr/>
                  <p:nvPr/>
                </p:nvSpPr>
                <p:spPr>
                  <a:xfrm flipH="1">
                    <a:off x="175" y="15"/>
                    <a:ext cx="222" cy="216"/>
                  </a:xfrm>
                  <a:prstGeom prst="line">
                    <a:avLst/>
                  </a:prstGeom>
                  <a:ln w="12700" cap="flat" cmpd="sng">
                    <a:solidFill>
                      <a:srgbClr val="008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244" name="直接连接符 8268"/>
                  <p:cNvSpPr/>
                  <p:nvPr/>
                </p:nvSpPr>
                <p:spPr>
                  <a:xfrm flipH="1">
                    <a:off x="292" y="15"/>
                    <a:ext cx="222" cy="216"/>
                  </a:xfrm>
                  <a:prstGeom prst="line">
                    <a:avLst/>
                  </a:prstGeom>
                  <a:ln w="12700" cap="flat" cmpd="sng">
                    <a:solidFill>
                      <a:srgbClr val="008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245" name="直接连接符 8269"/>
                  <p:cNvSpPr/>
                  <p:nvPr/>
                </p:nvSpPr>
                <p:spPr>
                  <a:xfrm flipH="1">
                    <a:off x="406" y="15"/>
                    <a:ext cx="222" cy="216"/>
                  </a:xfrm>
                  <a:prstGeom prst="line">
                    <a:avLst/>
                  </a:prstGeom>
                  <a:ln w="12700" cap="flat" cmpd="sng">
                    <a:solidFill>
                      <a:srgbClr val="008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246" name="直接连接符 8270"/>
                  <p:cNvSpPr/>
                  <p:nvPr/>
                </p:nvSpPr>
                <p:spPr>
                  <a:xfrm flipH="1">
                    <a:off x="538" y="15"/>
                    <a:ext cx="222" cy="216"/>
                  </a:xfrm>
                  <a:prstGeom prst="line">
                    <a:avLst/>
                  </a:prstGeom>
                  <a:ln w="12700" cap="flat" cmpd="sng">
                    <a:solidFill>
                      <a:srgbClr val="008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247" name="直接连接符 8271"/>
                  <p:cNvSpPr/>
                  <p:nvPr/>
                </p:nvSpPr>
                <p:spPr>
                  <a:xfrm flipH="1">
                    <a:off x="655" y="9"/>
                    <a:ext cx="222" cy="216"/>
                  </a:xfrm>
                  <a:prstGeom prst="line">
                    <a:avLst/>
                  </a:prstGeom>
                  <a:ln w="12700" cap="flat" cmpd="sng">
                    <a:solidFill>
                      <a:srgbClr val="008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248" name="直接连接符 8272"/>
                  <p:cNvSpPr/>
                  <p:nvPr/>
                </p:nvSpPr>
                <p:spPr>
                  <a:xfrm flipH="1">
                    <a:off x="763" y="21"/>
                    <a:ext cx="222" cy="216"/>
                  </a:xfrm>
                  <a:prstGeom prst="line">
                    <a:avLst/>
                  </a:prstGeom>
                  <a:ln w="12700" cap="flat" cmpd="sng">
                    <a:solidFill>
                      <a:srgbClr val="008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249" name="直接连接符 8273"/>
                  <p:cNvSpPr/>
                  <p:nvPr/>
                </p:nvSpPr>
                <p:spPr>
                  <a:xfrm flipH="1">
                    <a:off x="877" y="132"/>
                    <a:ext cx="105" cy="108"/>
                  </a:xfrm>
                  <a:prstGeom prst="line">
                    <a:avLst/>
                  </a:prstGeom>
                  <a:ln w="12700" cap="flat" cmpd="sng">
                    <a:solidFill>
                      <a:srgbClr val="008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grpSp>
            <p:nvGrpSpPr>
              <p:cNvPr id="7250" name="组合 8274"/>
              <p:cNvGrpSpPr/>
              <p:nvPr/>
            </p:nvGrpSpPr>
            <p:grpSpPr>
              <a:xfrm>
                <a:off x="4" y="1735"/>
                <a:ext cx="1019" cy="240"/>
                <a:chOff x="0" y="0"/>
                <a:chExt cx="1019" cy="240"/>
              </a:xfrm>
            </p:grpSpPr>
            <p:sp>
              <p:nvSpPr>
                <p:cNvPr id="7251" name="直接连接符 8275"/>
                <p:cNvSpPr/>
                <p:nvPr/>
              </p:nvSpPr>
              <p:spPr>
                <a:xfrm>
                  <a:off x="14" y="1"/>
                  <a:ext cx="1005" cy="0"/>
                </a:xfrm>
                <a:prstGeom prst="line">
                  <a:avLst/>
                </a:prstGeom>
                <a:ln w="28575" cap="flat" cmpd="sng">
                  <a:solidFill>
                    <a:srgbClr val="008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nvGrpSpPr>
                <p:cNvPr id="7252" name="组合 8276"/>
                <p:cNvGrpSpPr/>
                <p:nvPr/>
              </p:nvGrpSpPr>
              <p:grpSpPr>
                <a:xfrm>
                  <a:off x="0" y="0"/>
                  <a:ext cx="985" cy="240"/>
                  <a:chOff x="0" y="0"/>
                  <a:chExt cx="985" cy="240"/>
                </a:xfrm>
              </p:grpSpPr>
              <p:sp>
                <p:nvSpPr>
                  <p:cNvPr id="7253" name="直接连接符 8277"/>
                  <p:cNvSpPr/>
                  <p:nvPr/>
                </p:nvSpPr>
                <p:spPr>
                  <a:xfrm flipH="1">
                    <a:off x="13" y="0"/>
                    <a:ext cx="48" cy="45"/>
                  </a:xfrm>
                  <a:prstGeom prst="line">
                    <a:avLst/>
                  </a:prstGeom>
                  <a:ln w="12700" cap="flat" cmpd="sng">
                    <a:solidFill>
                      <a:srgbClr val="008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254" name="直接连接符 8278"/>
                  <p:cNvSpPr/>
                  <p:nvPr/>
                </p:nvSpPr>
                <p:spPr>
                  <a:xfrm flipH="1">
                    <a:off x="0" y="2"/>
                    <a:ext cx="168" cy="165"/>
                  </a:xfrm>
                  <a:prstGeom prst="line">
                    <a:avLst/>
                  </a:prstGeom>
                  <a:ln w="12700" cap="flat" cmpd="sng">
                    <a:solidFill>
                      <a:srgbClr val="008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255" name="直接连接符 8279"/>
                  <p:cNvSpPr/>
                  <p:nvPr/>
                </p:nvSpPr>
                <p:spPr>
                  <a:xfrm flipH="1">
                    <a:off x="68" y="13"/>
                    <a:ext cx="222" cy="216"/>
                  </a:xfrm>
                  <a:prstGeom prst="line">
                    <a:avLst/>
                  </a:prstGeom>
                  <a:ln w="12700" cap="flat" cmpd="sng">
                    <a:solidFill>
                      <a:srgbClr val="008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256" name="直接连接符 8280"/>
                  <p:cNvSpPr/>
                  <p:nvPr/>
                </p:nvSpPr>
                <p:spPr>
                  <a:xfrm flipH="1">
                    <a:off x="175" y="15"/>
                    <a:ext cx="222" cy="216"/>
                  </a:xfrm>
                  <a:prstGeom prst="line">
                    <a:avLst/>
                  </a:prstGeom>
                  <a:ln w="12700" cap="flat" cmpd="sng">
                    <a:solidFill>
                      <a:srgbClr val="008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257" name="直接连接符 8281"/>
                  <p:cNvSpPr/>
                  <p:nvPr/>
                </p:nvSpPr>
                <p:spPr>
                  <a:xfrm flipH="1">
                    <a:off x="292" y="15"/>
                    <a:ext cx="222" cy="216"/>
                  </a:xfrm>
                  <a:prstGeom prst="line">
                    <a:avLst/>
                  </a:prstGeom>
                  <a:ln w="12700" cap="flat" cmpd="sng">
                    <a:solidFill>
                      <a:srgbClr val="008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258" name="直接连接符 8282"/>
                  <p:cNvSpPr/>
                  <p:nvPr/>
                </p:nvSpPr>
                <p:spPr>
                  <a:xfrm flipH="1">
                    <a:off x="406" y="15"/>
                    <a:ext cx="222" cy="216"/>
                  </a:xfrm>
                  <a:prstGeom prst="line">
                    <a:avLst/>
                  </a:prstGeom>
                  <a:ln w="12700" cap="flat" cmpd="sng">
                    <a:solidFill>
                      <a:srgbClr val="008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259" name="直接连接符 8283"/>
                  <p:cNvSpPr/>
                  <p:nvPr/>
                </p:nvSpPr>
                <p:spPr>
                  <a:xfrm flipH="1">
                    <a:off x="538" y="15"/>
                    <a:ext cx="222" cy="216"/>
                  </a:xfrm>
                  <a:prstGeom prst="line">
                    <a:avLst/>
                  </a:prstGeom>
                  <a:ln w="12700" cap="flat" cmpd="sng">
                    <a:solidFill>
                      <a:srgbClr val="008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260" name="直接连接符 8284"/>
                  <p:cNvSpPr/>
                  <p:nvPr/>
                </p:nvSpPr>
                <p:spPr>
                  <a:xfrm flipH="1">
                    <a:off x="655" y="9"/>
                    <a:ext cx="222" cy="216"/>
                  </a:xfrm>
                  <a:prstGeom prst="line">
                    <a:avLst/>
                  </a:prstGeom>
                  <a:ln w="12700" cap="flat" cmpd="sng">
                    <a:solidFill>
                      <a:srgbClr val="008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261" name="直接连接符 8285"/>
                  <p:cNvSpPr/>
                  <p:nvPr/>
                </p:nvSpPr>
                <p:spPr>
                  <a:xfrm flipH="1">
                    <a:off x="763" y="21"/>
                    <a:ext cx="222" cy="216"/>
                  </a:xfrm>
                  <a:prstGeom prst="line">
                    <a:avLst/>
                  </a:prstGeom>
                  <a:ln w="12700" cap="flat" cmpd="sng">
                    <a:solidFill>
                      <a:srgbClr val="008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262" name="直接连接符 8286"/>
                  <p:cNvSpPr/>
                  <p:nvPr/>
                </p:nvSpPr>
                <p:spPr>
                  <a:xfrm flipH="1">
                    <a:off x="877" y="132"/>
                    <a:ext cx="105" cy="108"/>
                  </a:xfrm>
                  <a:prstGeom prst="line">
                    <a:avLst/>
                  </a:prstGeom>
                  <a:ln w="12700" cap="flat" cmpd="sng">
                    <a:solidFill>
                      <a:srgbClr val="008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grpSp>
        <p:grpSp>
          <p:nvGrpSpPr>
            <p:cNvPr id="7263" name="组合 8287"/>
            <p:cNvGrpSpPr/>
            <p:nvPr/>
          </p:nvGrpSpPr>
          <p:grpSpPr>
            <a:xfrm>
              <a:off x="0" y="584"/>
              <a:ext cx="1143" cy="824"/>
              <a:chOff x="0" y="0"/>
              <a:chExt cx="1143" cy="824"/>
            </a:xfrm>
          </p:grpSpPr>
          <p:grpSp>
            <p:nvGrpSpPr>
              <p:cNvPr id="7264" name="组合 8288"/>
              <p:cNvGrpSpPr/>
              <p:nvPr/>
            </p:nvGrpSpPr>
            <p:grpSpPr>
              <a:xfrm>
                <a:off x="0" y="0"/>
                <a:ext cx="1143" cy="824"/>
                <a:chOff x="0" y="0"/>
                <a:chExt cx="1143" cy="824"/>
              </a:xfrm>
            </p:grpSpPr>
            <p:sp>
              <p:nvSpPr>
                <p:cNvPr id="7265" name="矩形 8289"/>
                <p:cNvSpPr/>
                <p:nvPr/>
              </p:nvSpPr>
              <p:spPr>
                <a:xfrm>
                  <a:off x="658" y="0"/>
                  <a:ext cx="104" cy="824"/>
                </a:xfrm>
                <a:prstGeom prst="rect">
                  <a:avLst/>
                </a:prstGeom>
                <a:noFill/>
                <a:ln w="28575"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266" name="直接连接符 8290"/>
                <p:cNvSpPr/>
                <p:nvPr/>
              </p:nvSpPr>
              <p:spPr>
                <a:xfrm flipH="1">
                  <a:off x="186" y="79"/>
                  <a:ext cx="471" cy="0"/>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267" name="直接连接符 8291"/>
                <p:cNvSpPr/>
                <p:nvPr/>
              </p:nvSpPr>
              <p:spPr>
                <a:xfrm flipH="1">
                  <a:off x="188" y="729"/>
                  <a:ext cx="471" cy="0"/>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268" name="直接连接符 8292"/>
                <p:cNvSpPr/>
                <p:nvPr/>
              </p:nvSpPr>
              <p:spPr>
                <a:xfrm>
                  <a:off x="765" y="82"/>
                  <a:ext cx="297" cy="0"/>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269" name="直接连接符 8293"/>
                <p:cNvSpPr/>
                <p:nvPr/>
              </p:nvSpPr>
              <p:spPr>
                <a:xfrm>
                  <a:off x="761" y="735"/>
                  <a:ext cx="297" cy="0"/>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270" name="任意多边形 8294"/>
                <p:cNvSpPr/>
                <p:nvPr/>
              </p:nvSpPr>
              <p:spPr>
                <a:xfrm>
                  <a:off x="164" y="403"/>
                  <a:ext cx="28" cy="327"/>
                </a:xfrm>
                <a:custGeom>
                  <a:avLst/>
                  <a:gdLst/>
                  <a:ahLst/>
                  <a:cxnLst/>
                  <a:rect l="0" t="0" r="0" b="0"/>
                  <a:pathLst>
                    <a:path w="28" h="327">
                      <a:moveTo>
                        <a:pt x="28" y="0"/>
                      </a:moveTo>
                      <a:cubicBezTo>
                        <a:pt x="18" y="28"/>
                        <a:pt x="8" y="57"/>
                        <a:pt x="4" y="81"/>
                      </a:cubicBezTo>
                      <a:cubicBezTo>
                        <a:pt x="0" y="105"/>
                        <a:pt x="4" y="121"/>
                        <a:pt x="4" y="147"/>
                      </a:cubicBezTo>
                      <a:cubicBezTo>
                        <a:pt x="4" y="173"/>
                        <a:pt x="0" y="207"/>
                        <a:pt x="4" y="237"/>
                      </a:cubicBezTo>
                      <a:cubicBezTo>
                        <a:pt x="8" y="267"/>
                        <a:pt x="18" y="297"/>
                        <a:pt x="28" y="327"/>
                      </a:cubicBez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7271" name="任意多边形 8295"/>
                <p:cNvSpPr/>
                <p:nvPr/>
              </p:nvSpPr>
              <p:spPr>
                <a:xfrm>
                  <a:off x="152" y="82"/>
                  <a:ext cx="80" cy="648"/>
                </a:xfrm>
                <a:custGeom>
                  <a:avLst/>
                  <a:gdLst/>
                  <a:ahLst/>
                  <a:cxnLst/>
                  <a:rect l="0" t="0" r="0" b="0"/>
                  <a:pathLst>
                    <a:path w="80" h="648">
                      <a:moveTo>
                        <a:pt x="55" y="0"/>
                      </a:moveTo>
                      <a:cubicBezTo>
                        <a:pt x="41" y="9"/>
                        <a:pt x="28" y="18"/>
                        <a:pt x="19" y="42"/>
                      </a:cubicBezTo>
                      <a:cubicBezTo>
                        <a:pt x="10" y="66"/>
                        <a:pt x="0" y="110"/>
                        <a:pt x="1" y="147"/>
                      </a:cubicBezTo>
                      <a:cubicBezTo>
                        <a:pt x="2" y="184"/>
                        <a:pt x="13" y="228"/>
                        <a:pt x="22" y="264"/>
                      </a:cubicBezTo>
                      <a:cubicBezTo>
                        <a:pt x="31" y="300"/>
                        <a:pt x="49" y="334"/>
                        <a:pt x="58" y="363"/>
                      </a:cubicBezTo>
                      <a:cubicBezTo>
                        <a:pt x="67" y="392"/>
                        <a:pt x="73" y="412"/>
                        <a:pt x="76" y="438"/>
                      </a:cubicBezTo>
                      <a:cubicBezTo>
                        <a:pt x="79" y="464"/>
                        <a:pt x="80" y="496"/>
                        <a:pt x="79" y="519"/>
                      </a:cubicBezTo>
                      <a:cubicBezTo>
                        <a:pt x="78" y="542"/>
                        <a:pt x="73" y="560"/>
                        <a:pt x="70" y="576"/>
                      </a:cubicBezTo>
                      <a:cubicBezTo>
                        <a:pt x="67" y="592"/>
                        <a:pt x="62" y="606"/>
                        <a:pt x="58" y="618"/>
                      </a:cubicBezTo>
                      <a:cubicBezTo>
                        <a:pt x="54" y="630"/>
                        <a:pt x="48" y="639"/>
                        <a:pt x="43" y="648"/>
                      </a:cubicBez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7272" name="任意多边形 8296"/>
                <p:cNvSpPr/>
                <p:nvPr/>
              </p:nvSpPr>
              <p:spPr>
                <a:xfrm>
                  <a:off x="1012" y="90"/>
                  <a:ext cx="80" cy="648"/>
                </a:xfrm>
                <a:custGeom>
                  <a:avLst/>
                  <a:gdLst/>
                  <a:ahLst/>
                  <a:cxnLst/>
                  <a:rect l="0" t="0" r="0" b="0"/>
                  <a:pathLst>
                    <a:path w="80" h="648">
                      <a:moveTo>
                        <a:pt x="55" y="0"/>
                      </a:moveTo>
                      <a:cubicBezTo>
                        <a:pt x="41" y="9"/>
                        <a:pt x="28" y="18"/>
                        <a:pt x="19" y="42"/>
                      </a:cubicBezTo>
                      <a:cubicBezTo>
                        <a:pt x="10" y="66"/>
                        <a:pt x="0" y="110"/>
                        <a:pt x="1" y="147"/>
                      </a:cubicBezTo>
                      <a:cubicBezTo>
                        <a:pt x="2" y="184"/>
                        <a:pt x="13" y="228"/>
                        <a:pt x="22" y="264"/>
                      </a:cubicBezTo>
                      <a:cubicBezTo>
                        <a:pt x="31" y="300"/>
                        <a:pt x="49" y="334"/>
                        <a:pt x="58" y="363"/>
                      </a:cubicBezTo>
                      <a:cubicBezTo>
                        <a:pt x="67" y="392"/>
                        <a:pt x="73" y="412"/>
                        <a:pt x="76" y="438"/>
                      </a:cubicBezTo>
                      <a:cubicBezTo>
                        <a:pt x="79" y="464"/>
                        <a:pt x="80" y="496"/>
                        <a:pt x="79" y="519"/>
                      </a:cubicBezTo>
                      <a:cubicBezTo>
                        <a:pt x="78" y="542"/>
                        <a:pt x="73" y="560"/>
                        <a:pt x="70" y="576"/>
                      </a:cubicBezTo>
                      <a:cubicBezTo>
                        <a:pt x="67" y="592"/>
                        <a:pt x="62" y="606"/>
                        <a:pt x="58" y="618"/>
                      </a:cubicBezTo>
                      <a:cubicBezTo>
                        <a:pt x="54" y="630"/>
                        <a:pt x="48" y="639"/>
                        <a:pt x="43" y="648"/>
                      </a:cubicBez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7273" name="任意多边形 8297"/>
                <p:cNvSpPr/>
                <p:nvPr/>
              </p:nvSpPr>
              <p:spPr>
                <a:xfrm>
                  <a:off x="1062" y="79"/>
                  <a:ext cx="45" cy="333"/>
                </a:xfrm>
                <a:custGeom>
                  <a:avLst/>
                  <a:gdLst/>
                  <a:ahLst/>
                  <a:cxnLst/>
                  <a:rect l="0" t="0" r="0" b="0"/>
                  <a:pathLst>
                    <a:path w="45" h="333">
                      <a:moveTo>
                        <a:pt x="0" y="0"/>
                      </a:moveTo>
                      <a:cubicBezTo>
                        <a:pt x="11" y="18"/>
                        <a:pt x="23" y="37"/>
                        <a:pt x="30" y="63"/>
                      </a:cubicBezTo>
                      <a:cubicBezTo>
                        <a:pt x="37" y="89"/>
                        <a:pt x="45" y="125"/>
                        <a:pt x="45" y="159"/>
                      </a:cubicBezTo>
                      <a:cubicBezTo>
                        <a:pt x="45" y="193"/>
                        <a:pt x="36" y="241"/>
                        <a:pt x="30" y="267"/>
                      </a:cubicBezTo>
                      <a:cubicBezTo>
                        <a:pt x="24" y="293"/>
                        <a:pt x="11" y="304"/>
                        <a:pt x="6" y="315"/>
                      </a:cubicBezTo>
                      <a:cubicBezTo>
                        <a:pt x="1" y="326"/>
                        <a:pt x="0" y="329"/>
                        <a:pt x="0" y="333"/>
                      </a:cubicBez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7274" name="直接连接符 8298"/>
                <p:cNvSpPr/>
                <p:nvPr/>
              </p:nvSpPr>
              <p:spPr>
                <a:xfrm>
                  <a:off x="0" y="409"/>
                  <a:ext cx="1143" cy="0"/>
                </a:xfrm>
                <a:prstGeom prst="line">
                  <a:avLst/>
                </a:prstGeom>
                <a:ln w="12700" cap="flat" cmpd="sng">
                  <a:solidFill>
                    <a:schemeClr val="tx1"/>
                  </a:solidFill>
                  <a:prstDash val="lgDashDot"/>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7275" name="组合 8299"/>
              <p:cNvGrpSpPr/>
              <p:nvPr/>
            </p:nvGrpSpPr>
            <p:grpSpPr>
              <a:xfrm>
                <a:off x="161" y="457"/>
                <a:ext cx="72" cy="245"/>
                <a:chOff x="0" y="0"/>
                <a:chExt cx="72" cy="245"/>
              </a:xfrm>
            </p:grpSpPr>
            <p:sp>
              <p:nvSpPr>
                <p:cNvPr id="7276" name="直接连接符 8300"/>
                <p:cNvSpPr/>
                <p:nvPr/>
              </p:nvSpPr>
              <p:spPr>
                <a:xfrm flipH="1">
                  <a:off x="4" y="0"/>
                  <a:ext cx="54" cy="54"/>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277" name="直接连接符 8301"/>
                <p:cNvSpPr/>
                <p:nvPr/>
              </p:nvSpPr>
              <p:spPr>
                <a:xfrm flipH="1">
                  <a:off x="3" y="44"/>
                  <a:ext cx="54" cy="54"/>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278" name="直接连接符 8302"/>
                <p:cNvSpPr/>
                <p:nvPr/>
              </p:nvSpPr>
              <p:spPr>
                <a:xfrm flipH="1">
                  <a:off x="0" y="74"/>
                  <a:ext cx="72" cy="66"/>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279" name="直接连接符 8303"/>
                <p:cNvSpPr/>
                <p:nvPr/>
              </p:nvSpPr>
              <p:spPr>
                <a:xfrm flipH="1">
                  <a:off x="3" y="119"/>
                  <a:ext cx="66" cy="63"/>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280" name="直接连接符 8304"/>
                <p:cNvSpPr/>
                <p:nvPr/>
              </p:nvSpPr>
              <p:spPr>
                <a:xfrm flipH="1">
                  <a:off x="6" y="164"/>
                  <a:ext cx="54" cy="54"/>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281" name="直接连接符 8305"/>
                <p:cNvSpPr/>
                <p:nvPr/>
              </p:nvSpPr>
              <p:spPr>
                <a:xfrm flipH="1">
                  <a:off x="12" y="197"/>
                  <a:ext cx="54" cy="48"/>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7282" name="组合 8306"/>
              <p:cNvGrpSpPr/>
              <p:nvPr/>
            </p:nvGrpSpPr>
            <p:grpSpPr>
              <a:xfrm>
                <a:off x="1018" y="114"/>
                <a:ext cx="86" cy="254"/>
                <a:chOff x="0" y="0"/>
                <a:chExt cx="86" cy="254"/>
              </a:xfrm>
            </p:grpSpPr>
            <p:sp>
              <p:nvSpPr>
                <p:cNvPr id="7283" name="直接连接符 8307"/>
                <p:cNvSpPr/>
                <p:nvPr/>
              </p:nvSpPr>
              <p:spPr>
                <a:xfrm flipH="1">
                  <a:off x="5" y="0"/>
                  <a:ext cx="60" cy="54"/>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284" name="直接连接符 8308"/>
                <p:cNvSpPr/>
                <p:nvPr/>
              </p:nvSpPr>
              <p:spPr>
                <a:xfrm flipH="1">
                  <a:off x="3" y="44"/>
                  <a:ext cx="61" cy="54"/>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285" name="直接连接符 8309"/>
                <p:cNvSpPr/>
                <p:nvPr/>
              </p:nvSpPr>
              <p:spPr>
                <a:xfrm flipH="1">
                  <a:off x="0" y="74"/>
                  <a:ext cx="81" cy="66"/>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286" name="直接连接符 8310"/>
                <p:cNvSpPr/>
                <p:nvPr/>
              </p:nvSpPr>
              <p:spPr>
                <a:xfrm flipH="1">
                  <a:off x="3" y="119"/>
                  <a:ext cx="75" cy="63"/>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287" name="直接连接符 8311"/>
                <p:cNvSpPr/>
                <p:nvPr/>
              </p:nvSpPr>
              <p:spPr>
                <a:xfrm flipH="1">
                  <a:off x="7" y="152"/>
                  <a:ext cx="79" cy="66"/>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288" name="直接连接符 8312"/>
                <p:cNvSpPr/>
                <p:nvPr/>
              </p:nvSpPr>
              <p:spPr>
                <a:xfrm flipH="1">
                  <a:off x="14" y="206"/>
                  <a:ext cx="60" cy="48"/>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grpSp>
          <p:nvGrpSpPr>
            <p:cNvPr id="7289" name="组合 8313"/>
            <p:cNvGrpSpPr/>
            <p:nvPr/>
          </p:nvGrpSpPr>
          <p:grpSpPr>
            <a:xfrm>
              <a:off x="198" y="702"/>
              <a:ext cx="324" cy="288"/>
              <a:chOff x="0" y="0"/>
              <a:chExt cx="324" cy="288"/>
            </a:xfrm>
          </p:grpSpPr>
          <p:sp>
            <p:nvSpPr>
              <p:cNvPr id="7290" name="直接连接符 8314"/>
              <p:cNvSpPr/>
              <p:nvPr/>
            </p:nvSpPr>
            <p:spPr>
              <a:xfrm flipH="1">
                <a:off x="267" y="36"/>
                <a:ext cx="3" cy="252"/>
              </a:xfrm>
              <a:prstGeom prst="line">
                <a:avLst/>
              </a:prstGeom>
              <a:ln w="38100" cap="flat" cmpd="sng">
                <a:solidFill>
                  <a:srgbClr val="FF0000"/>
                </a:solidFill>
                <a:prstDash val="solid"/>
                <a:round/>
                <a:headEnd type="none" w="med" len="med"/>
                <a:tailEnd type="triangle" w="med" len="lg"/>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291" name="文本框 8315"/>
              <p:cNvSpPr txBox="1"/>
              <p:nvPr/>
            </p:nvSpPr>
            <p:spPr>
              <a:xfrm>
                <a:off x="0" y="0"/>
                <a:ext cx="324" cy="288"/>
              </a:xfrm>
              <a:prstGeom prst="rect">
                <a:avLst/>
              </a:prstGeom>
              <a:noFill/>
              <a:ln w="9525">
                <a:noFill/>
              </a:ln>
            </p:spPr>
            <p:txBody>
              <a:bodyPr anchor="t">
                <a:spAutoFit/>
              </a:bodyPr>
              <a:lstStyle/>
              <a:p>
                <a:pPr>
                  <a:spcBef>
                    <a:spcPct val="50000"/>
                  </a:spcBef>
                </a:pPr>
                <a:r>
                  <a:rPr lang="en-US" altLang="zh-CN" sz="2400" i="1">
                    <a:solidFill>
                      <a:schemeClr val="tx2"/>
                    </a:solidFill>
                    <a:latin typeface="Times New Roman" panose="02020603050405020304" pitchFamily="2" charset="0"/>
                    <a:ea typeface="华文中宋" panose="02010600040101010101" pitchFamily="2" charset="-122"/>
                  </a:rPr>
                  <a:t>F</a:t>
                </a:r>
                <a:r>
                  <a:rPr lang="en-US" altLang="zh-CN" sz="2400" baseline="-25000">
                    <a:solidFill>
                      <a:schemeClr val="tx2"/>
                    </a:solidFill>
                    <a:latin typeface="Times New Roman" panose="02020603050405020304" pitchFamily="2" charset="0"/>
                    <a:ea typeface="华文中宋" panose="02010600040101010101" pitchFamily="2" charset="-122"/>
                  </a:rPr>
                  <a:t>r</a:t>
                </a:r>
              </a:p>
            </p:txBody>
          </p:sp>
        </p:grpSp>
      </p:grpSp>
      <p:grpSp>
        <p:nvGrpSpPr>
          <p:cNvPr id="8317" name="组合 8316"/>
          <p:cNvGrpSpPr/>
          <p:nvPr/>
        </p:nvGrpSpPr>
        <p:grpSpPr>
          <a:xfrm>
            <a:off x="3332163" y="2336165"/>
            <a:ext cx="1814512" cy="3133725"/>
            <a:chOff x="0" y="0"/>
            <a:chExt cx="1143" cy="1975"/>
          </a:xfrm>
        </p:grpSpPr>
        <p:grpSp>
          <p:nvGrpSpPr>
            <p:cNvPr id="7293" name="组合 8317"/>
            <p:cNvGrpSpPr/>
            <p:nvPr/>
          </p:nvGrpSpPr>
          <p:grpSpPr>
            <a:xfrm>
              <a:off x="0" y="593"/>
              <a:ext cx="1143" cy="824"/>
              <a:chOff x="0" y="0"/>
              <a:chExt cx="1143" cy="824"/>
            </a:xfrm>
          </p:grpSpPr>
          <p:grpSp>
            <p:nvGrpSpPr>
              <p:cNvPr id="7294" name="组合 8318"/>
              <p:cNvGrpSpPr/>
              <p:nvPr/>
            </p:nvGrpSpPr>
            <p:grpSpPr>
              <a:xfrm>
                <a:off x="0" y="0"/>
                <a:ext cx="1143" cy="824"/>
                <a:chOff x="0" y="0"/>
                <a:chExt cx="1143" cy="824"/>
              </a:xfrm>
            </p:grpSpPr>
            <p:sp>
              <p:nvSpPr>
                <p:cNvPr id="7295" name="矩形 8319"/>
                <p:cNvSpPr/>
                <p:nvPr/>
              </p:nvSpPr>
              <p:spPr>
                <a:xfrm>
                  <a:off x="658" y="0"/>
                  <a:ext cx="104" cy="824"/>
                </a:xfrm>
                <a:prstGeom prst="rect">
                  <a:avLst/>
                </a:prstGeom>
                <a:noFill/>
                <a:ln w="28575"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296" name="直接连接符 8320"/>
                <p:cNvSpPr/>
                <p:nvPr/>
              </p:nvSpPr>
              <p:spPr>
                <a:xfrm flipH="1">
                  <a:off x="186" y="79"/>
                  <a:ext cx="471" cy="0"/>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297" name="直接连接符 8321"/>
                <p:cNvSpPr/>
                <p:nvPr/>
              </p:nvSpPr>
              <p:spPr>
                <a:xfrm flipH="1">
                  <a:off x="188" y="729"/>
                  <a:ext cx="471" cy="0"/>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298" name="直接连接符 8322"/>
                <p:cNvSpPr/>
                <p:nvPr/>
              </p:nvSpPr>
              <p:spPr>
                <a:xfrm>
                  <a:off x="765" y="82"/>
                  <a:ext cx="297" cy="0"/>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299" name="直接连接符 8323"/>
                <p:cNvSpPr/>
                <p:nvPr/>
              </p:nvSpPr>
              <p:spPr>
                <a:xfrm>
                  <a:off x="761" y="735"/>
                  <a:ext cx="297" cy="0"/>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300" name="任意多边形 8324"/>
                <p:cNvSpPr/>
                <p:nvPr/>
              </p:nvSpPr>
              <p:spPr>
                <a:xfrm>
                  <a:off x="164" y="403"/>
                  <a:ext cx="28" cy="327"/>
                </a:xfrm>
                <a:custGeom>
                  <a:avLst/>
                  <a:gdLst/>
                  <a:ahLst/>
                  <a:cxnLst/>
                  <a:rect l="0" t="0" r="0" b="0"/>
                  <a:pathLst>
                    <a:path w="28" h="327">
                      <a:moveTo>
                        <a:pt x="28" y="0"/>
                      </a:moveTo>
                      <a:cubicBezTo>
                        <a:pt x="18" y="28"/>
                        <a:pt x="8" y="57"/>
                        <a:pt x="4" y="81"/>
                      </a:cubicBezTo>
                      <a:cubicBezTo>
                        <a:pt x="0" y="105"/>
                        <a:pt x="4" y="121"/>
                        <a:pt x="4" y="147"/>
                      </a:cubicBezTo>
                      <a:cubicBezTo>
                        <a:pt x="4" y="173"/>
                        <a:pt x="0" y="207"/>
                        <a:pt x="4" y="237"/>
                      </a:cubicBezTo>
                      <a:cubicBezTo>
                        <a:pt x="8" y="267"/>
                        <a:pt x="18" y="297"/>
                        <a:pt x="28" y="327"/>
                      </a:cubicBez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7301" name="任意多边形 8325"/>
                <p:cNvSpPr/>
                <p:nvPr/>
              </p:nvSpPr>
              <p:spPr>
                <a:xfrm>
                  <a:off x="152" y="82"/>
                  <a:ext cx="80" cy="648"/>
                </a:xfrm>
                <a:custGeom>
                  <a:avLst/>
                  <a:gdLst/>
                  <a:ahLst/>
                  <a:cxnLst/>
                  <a:rect l="0" t="0" r="0" b="0"/>
                  <a:pathLst>
                    <a:path w="80" h="648">
                      <a:moveTo>
                        <a:pt x="55" y="0"/>
                      </a:moveTo>
                      <a:cubicBezTo>
                        <a:pt x="41" y="9"/>
                        <a:pt x="28" y="18"/>
                        <a:pt x="19" y="42"/>
                      </a:cubicBezTo>
                      <a:cubicBezTo>
                        <a:pt x="10" y="66"/>
                        <a:pt x="0" y="110"/>
                        <a:pt x="1" y="147"/>
                      </a:cubicBezTo>
                      <a:cubicBezTo>
                        <a:pt x="2" y="184"/>
                        <a:pt x="13" y="228"/>
                        <a:pt x="22" y="264"/>
                      </a:cubicBezTo>
                      <a:cubicBezTo>
                        <a:pt x="31" y="300"/>
                        <a:pt x="49" y="334"/>
                        <a:pt x="58" y="363"/>
                      </a:cubicBezTo>
                      <a:cubicBezTo>
                        <a:pt x="67" y="392"/>
                        <a:pt x="73" y="412"/>
                        <a:pt x="76" y="438"/>
                      </a:cubicBezTo>
                      <a:cubicBezTo>
                        <a:pt x="79" y="464"/>
                        <a:pt x="80" y="496"/>
                        <a:pt x="79" y="519"/>
                      </a:cubicBezTo>
                      <a:cubicBezTo>
                        <a:pt x="78" y="542"/>
                        <a:pt x="73" y="560"/>
                        <a:pt x="70" y="576"/>
                      </a:cubicBezTo>
                      <a:cubicBezTo>
                        <a:pt x="67" y="592"/>
                        <a:pt x="62" y="606"/>
                        <a:pt x="58" y="618"/>
                      </a:cubicBezTo>
                      <a:cubicBezTo>
                        <a:pt x="54" y="630"/>
                        <a:pt x="48" y="639"/>
                        <a:pt x="43" y="648"/>
                      </a:cubicBez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7302" name="任意多边形 8326"/>
                <p:cNvSpPr/>
                <p:nvPr/>
              </p:nvSpPr>
              <p:spPr>
                <a:xfrm>
                  <a:off x="1012" y="90"/>
                  <a:ext cx="80" cy="648"/>
                </a:xfrm>
                <a:custGeom>
                  <a:avLst/>
                  <a:gdLst/>
                  <a:ahLst/>
                  <a:cxnLst/>
                  <a:rect l="0" t="0" r="0" b="0"/>
                  <a:pathLst>
                    <a:path w="80" h="648">
                      <a:moveTo>
                        <a:pt x="55" y="0"/>
                      </a:moveTo>
                      <a:cubicBezTo>
                        <a:pt x="41" y="9"/>
                        <a:pt x="28" y="18"/>
                        <a:pt x="19" y="42"/>
                      </a:cubicBezTo>
                      <a:cubicBezTo>
                        <a:pt x="10" y="66"/>
                        <a:pt x="0" y="110"/>
                        <a:pt x="1" y="147"/>
                      </a:cubicBezTo>
                      <a:cubicBezTo>
                        <a:pt x="2" y="184"/>
                        <a:pt x="13" y="228"/>
                        <a:pt x="22" y="264"/>
                      </a:cubicBezTo>
                      <a:cubicBezTo>
                        <a:pt x="31" y="300"/>
                        <a:pt x="49" y="334"/>
                        <a:pt x="58" y="363"/>
                      </a:cubicBezTo>
                      <a:cubicBezTo>
                        <a:pt x="67" y="392"/>
                        <a:pt x="73" y="412"/>
                        <a:pt x="76" y="438"/>
                      </a:cubicBezTo>
                      <a:cubicBezTo>
                        <a:pt x="79" y="464"/>
                        <a:pt x="80" y="496"/>
                        <a:pt x="79" y="519"/>
                      </a:cubicBezTo>
                      <a:cubicBezTo>
                        <a:pt x="78" y="542"/>
                        <a:pt x="73" y="560"/>
                        <a:pt x="70" y="576"/>
                      </a:cubicBezTo>
                      <a:cubicBezTo>
                        <a:pt x="67" y="592"/>
                        <a:pt x="62" y="606"/>
                        <a:pt x="58" y="618"/>
                      </a:cubicBezTo>
                      <a:cubicBezTo>
                        <a:pt x="54" y="630"/>
                        <a:pt x="48" y="639"/>
                        <a:pt x="43" y="648"/>
                      </a:cubicBez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7303" name="任意多边形 8327"/>
                <p:cNvSpPr/>
                <p:nvPr/>
              </p:nvSpPr>
              <p:spPr>
                <a:xfrm>
                  <a:off x="1062" y="79"/>
                  <a:ext cx="45" cy="333"/>
                </a:xfrm>
                <a:custGeom>
                  <a:avLst/>
                  <a:gdLst/>
                  <a:ahLst/>
                  <a:cxnLst/>
                  <a:rect l="0" t="0" r="0" b="0"/>
                  <a:pathLst>
                    <a:path w="45" h="333">
                      <a:moveTo>
                        <a:pt x="0" y="0"/>
                      </a:moveTo>
                      <a:cubicBezTo>
                        <a:pt x="11" y="18"/>
                        <a:pt x="23" y="37"/>
                        <a:pt x="30" y="63"/>
                      </a:cubicBezTo>
                      <a:cubicBezTo>
                        <a:pt x="37" y="89"/>
                        <a:pt x="45" y="125"/>
                        <a:pt x="45" y="159"/>
                      </a:cubicBezTo>
                      <a:cubicBezTo>
                        <a:pt x="45" y="193"/>
                        <a:pt x="36" y="241"/>
                        <a:pt x="30" y="267"/>
                      </a:cubicBezTo>
                      <a:cubicBezTo>
                        <a:pt x="24" y="293"/>
                        <a:pt x="11" y="304"/>
                        <a:pt x="6" y="315"/>
                      </a:cubicBezTo>
                      <a:cubicBezTo>
                        <a:pt x="1" y="326"/>
                        <a:pt x="0" y="329"/>
                        <a:pt x="0" y="333"/>
                      </a:cubicBez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7304" name="直接连接符 8328"/>
                <p:cNvSpPr/>
                <p:nvPr/>
              </p:nvSpPr>
              <p:spPr>
                <a:xfrm>
                  <a:off x="0" y="409"/>
                  <a:ext cx="1143" cy="0"/>
                </a:xfrm>
                <a:prstGeom prst="line">
                  <a:avLst/>
                </a:prstGeom>
                <a:ln w="12700" cap="flat" cmpd="sng">
                  <a:solidFill>
                    <a:schemeClr val="tx1"/>
                  </a:solidFill>
                  <a:prstDash val="lgDashDot"/>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7305" name="组合 8329"/>
              <p:cNvGrpSpPr/>
              <p:nvPr/>
            </p:nvGrpSpPr>
            <p:grpSpPr>
              <a:xfrm>
                <a:off x="161" y="457"/>
                <a:ext cx="72" cy="245"/>
                <a:chOff x="0" y="0"/>
                <a:chExt cx="72" cy="245"/>
              </a:xfrm>
            </p:grpSpPr>
            <p:sp>
              <p:nvSpPr>
                <p:cNvPr id="7306" name="直接连接符 8330"/>
                <p:cNvSpPr/>
                <p:nvPr/>
              </p:nvSpPr>
              <p:spPr>
                <a:xfrm flipH="1">
                  <a:off x="4" y="0"/>
                  <a:ext cx="54" cy="54"/>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307" name="直接连接符 8331"/>
                <p:cNvSpPr/>
                <p:nvPr/>
              </p:nvSpPr>
              <p:spPr>
                <a:xfrm flipH="1">
                  <a:off x="3" y="44"/>
                  <a:ext cx="54" cy="54"/>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308" name="直接连接符 8332"/>
                <p:cNvSpPr/>
                <p:nvPr/>
              </p:nvSpPr>
              <p:spPr>
                <a:xfrm flipH="1">
                  <a:off x="0" y="74"/>
                  <a:ext cx="72" cy="66"/>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309" name="直接连接符 8333"/>
                <p:cNvSpPr/>
                <p:nvPr/>
              </p:nvSpPr>
              <p:spPr>
                <a:xfrm flipH="1">
                  <a:off x="3" y="119"/>
                  <a:ext cx="66" cy="63"/>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310" name="直接连接符 8334"/>
                <p:cNvSpPr/>
                <p:nvPr/>
              </p:nvSpPr>
              <p:spPr>
                <a:xfrm flipH="1">
                  <a:off x="6" y="164"/>
                  <a:ext cx="54" cy="54"/>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311" name="直接连接符 8335"/>
                <p:cNvSpPr/>
                <p:nvPr/>
              </p:nvSpPr>
              <p:spPr>
                <a:xfrm flipH="1">
                  <a:off x="12" y="197"/>
                  <a:ext cx="54" cy="48"/>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7312" name="组合 8336"/>
              <p:cNvGrpSpPr/>
              <p:nvPr/>
            </p:nvGrpSpPr>
            <p:grpSpPr>
              <a:xfrm>
                <a:off x="1018" y="114"/>
                <a:ext cx="86" cy="254"/>
                <a:chOff x="0" y="0"/>
                <a:chExt cx="86" cy="254"/>
              </a:xfrm>
            </p:grpSpPr>
            <p:sp>
              <p:nvSpPr>
                <p:cNvPr id="7313" name="直接连接符 8337"/>
                <p:cNvSpPr/>
                <p:nvPr/>
              </p:nvSpPr>
              <p:spPr>
                <a:xfrm flipH="1">
                  <a:off x="5" y="0"/>
                  <a:ext cx="60" cy="54"/>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314" name="直接连接符 8338"/>
                <p:cNvSpPr/>
                <p:nvPr/>
              </p:nvSpPr>
              <p:spPr>
                <a:xfrm flipH="1">
                  <a:off x="3" y="44"/>
                  <a:ext cx="61" cy="54"/>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315" name="直接连接符 8339"/>
                <p:cNvSpPr/>
                <p:nvPr/>
              </p:nvSpPr>
              <p:spPr>
                <a:xfrm flipH="1">
                  <a:off x="0" y="74"/>
                  <a:ext cx="81" cy="66"/>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316" name="直接连接符 8340"/>
                <p:cNvSpPr/>
                <p:nvPr/>
              </p:nvSpPr>
              <p:spPr>
                <a:xfrm flipH="1">
                  <a:off x="3" y="119"/>
                  <a:ext cx="75" cy="63"/>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317" name="直接连接符 8341"/>
                <p:cNvSpPr/>
                <p:nvPr/>
              </p:nvSpPr>
              <p:spPr>
                <a:xfrm flipH="1">
                  <a:off x="7" y="152"/>
                  <a:ext cx="79" cy="66"/>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318" name="直接连接符 8342"/>
                <p:cNvSpPr/>
                <p:nvPr/>
              </p:nvSpPr>
              <p:spPr>
                <a:xfrm flipH="1">
                  <a:off x="14" y="206"/>
                  <a:ext cx="60" cy="48"/>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grpSp>
          <p:nvGrpSpPr>
            <p:cNvPr id="7319" name="组合 8343"/>
            <p:cNvGrpSpPr/>
            <p:nvPr/>
          </p:nvGrpSpPr>
          <p:grpSpPr>
            <a:xfrm>
              <a:off x="16" y="0"/>
              <a:ext cx="1023" cy="1975"/>
              <a:chOff x="0" y="0"/>
              <a:chExt cx="1023" cy="1975"/>
            </a:xfrm>
          </p:grpSpPr>
          <p:grpSp>
            <p:nvGrpSpPr>
              <p:cNvPr id="7320" name="组合 8344"/>
              <p:cNvGrpSpPr/>
              <p:nvPr/>
            </p:nvGrpSpPr>
            <p:grpSpPr>
              <a:xfrm>
                <a:off x="0" y="0"/>
                <a:ext cx="1021" cy="240"/>
                <a:chOff x="0" y="0"/>
                <a:chExt cx="1021" cy="240"/>
              </a:xfrm>
            </p:grpSpPr>
            <p:sp>
              <p:nvSpPr>
                <p:cNvPr id="7321" name="直接连接符 8345"/>
                <p:cNvSpPr/>
                <p:nvPr/>
              </p:nvSpPr>
              <p:spPr>
                <a:xfrm>
                  <a:off x="16" y="240"/>
                  <a:ext cx="1005" cy="0"/>
                </a:xfrm>
                <a:prstGeom prst="line">
                  <a:avLst/>
                </a:prstGeom>
                <a:ln w="28575" cap="flat" cmpd="sng">
                  <a:solidFill>
                    <a:srgbClr val="008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nvGrpSpPr>
                <p:cNvPr id="7322" name="组合 8346"/>
                <p:cNvGrpSpPr/>
                <p:nvPr/>
              </p:nvGrpSpPr>
              <p:grpSpPr>
                <a:xfrm>
                  <a:off x="0" y="0"/>
                  <a:ext cx="985" cy="240"/>
                  <a:chOff x="0" y="0"/>
                  <a:chExt cx="985" cy="240"/>
                </a:xfrm>
              </p:grpSpPr>
              <p:sp>
                <p:nvSpPr>
                  <p:cNvPr id="7323" name="直接连接符 8347"/>
                  <p:cNvSpPr/>
                  <p:nvPr/>
                </p:nvSpPr>
                <p:spPr>
                  <a:xfrm flipH="1">
                    <a:off x="13" y="0"/>
                    <a:ext cx="48" cy="45"/>
                  </a:xfrm>
                  <a:prstGeom prst="line">
                    <a:avLst/>
                  </a:prstGeom>
                  <a:ln w="12700" cap="flat" cmpd="sng">
                    <a:solidFill>
                      <a:srgbClr val="008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324" name="直接连接符 8348"/>
                  <p:cNvSpPr/>
                  <p:nvPr/>
                </p:nvSpPr>
                <p:spPr>
                  <a:xfrm flipH="1">
                    <a:off x="0" y="2"/>
                    <a:ext cx="168" cy="165"/>
                  </a:xfrm>
                  <a:prstGeom prst="line">
                    <a:avLst/>
                  </a:prstGeom>
                  <a:ln w="12700" cap="flat" cmpd="sng">
                    <a:solidFill>
                      <a:srgbClr val="008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325" name="直接连接符 8349"/>
                  <p:cNvSpPr/>
                  <p:nvPr/>
                </p:nvSpPr>
                <p:spPr>
                  <a:xfrm flipH="1">
                    <a:off x="68" y="13"/>
                    <a:ext cx="222" cy="216"/>
                  </a:xfrm>
                  <a:prstGeom prst="line">
                    <a:avLst/>
                  </a:prstGeom>
                  <a:ln w="12700" cap="flat" cmpd="sng">
                    <a:solidFill>
                      <a:srgbClr val="008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326" name="直接连接符 8350"/>
                  <p:cNvSpPr/>
                  <p:nvPr/>
                </p:nvSpPr>
                <p:spPr>
                  <a:xfrm flipH="1">
                    <a:off x="175" y="15"/>
                    <a:ext cx="222" cy="216"/>
                  </a:xfrm>
                  <a:prstGeom prst="line">
                    <a:avLst/>
                  </a:prstGeom>
                  <a:ln w="12700" cap="flat" cmpd="sng">
                    <a:solidFill>
                      <a:srgbClr val="008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327" name="直接连接符 8351"/>
                  <p:cNvSpPr/>
                  <p:nvPr/>
                </p:nvSpPr>
                <p:spPr>
                  <a:xfrm flipH="1">
                    <a:off x="292" y="15"/>
                    <a:ext cx="222" cy="216"/>
                  </a:xfrm>
                  <a:prstGeom prst="line">
                    <a:avLst/>
                  </a:prstGeom>
                  <a:ln w="12700" cap="flat" cmpd="sng">
                    <a:solidFill>
                      <a:srgbClr val="008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328" name="直接连接符 8352"/>
                  <p:cNvSpPr/>
                  <p:nvPr/>
                </p:nvSpPr>
                <p:spPr>
                  <a:xfrm flipH="1">
                    <a:off x="406" y="15"/>
                    <a:ext cx="222" cy="216"/>
                  </a:xfrm>
                  <a:prstGeom prst="line">
                    <a:avLst/>
                  </a:prstGeom>
                  <a:ln w="12700" cap="flat" cmpd="sng">
                    <a:solidFill>
                      <a:srgbClr val="008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329" name="直接连接符 8353"/>
                  <p:cNvSpPr/>
                  <p:nvPr/>
                </p:nvSpPr>
                <p:spPr>
                  <a:xfrm flipH="1">
                    <a:off x="538" y="15"/>
                    <a:ext cx="222" cy="216"/>
                  </a:xfrm>
                  <a:prstGeom prst="line">
                    <a:avLst/>
                  </a:prstGeom>
                  <a:ln w="12700" cap="flat" cmpd="sng">
                    <a:solidFill>
                      <a:srgbClr val="008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330" name="直接连接符 8354"/>
                  <p:cNvSpPr/>
                  <p:nvPr/>
                </p:nvSpPr>
                <p:spPr>
                  <a:xfrm flipH="1">
                    <a:off x="655" y="9"/>
                    <a:ext cx="222" cy="216"/>
                  </a:xfrm>
                  <a:prstGeom prst="line">
                    <a:avLst/>
                  </a:prstGeom>
                  <a:ln w="12700" cap="flat" cmpd="sng">
                    <a:solidFill>
                      <a:srgbClr val="008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331" name="直接连接符 8355"/>
                  <p:cNvSpPr/>
                  <p:nvPr/>
                </p:nvSpPr>
                <p:spPr>
                  <a:xfrm flipH="1">
                    <a:off x="763" y="21"/>
                    <a:ext cx="222" cy="216"/>
                  </a:xfrm>
                  <a:prstGeom prst="line">
                    <a:avLst/>
                  </a:prstGeom>
                  <a:ln w="12700" cap="flat" cmpd="sng">
                    <a:solidFill>
                      <a:srgbClr val="008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332" name="直接连接符 8356"/>
                  <p:cNvSpPr/>
                  <p:nvPr/>
                </p:nvSpPr>
                <p:spPr>
                  <a:xfrm flipH="1">
                    <a:off x="877" y="132"/>
                    <a:ext cx="105" cy="108"/>
                  </a:xfrm>
                  <a:prstGeom prst="line">
                    <a:avLst/>
                  </a:prstGeom>
                  <a:ln w="12700" cap="flat" cmpd="sng">
                    <a:solidFill>
                      <a:srgbClr val="008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grpSp>
            <p:nvGrpSpPr>
              <p:cNvPr id="7333" name="组合 8357"/>
              <p:cNvGrpSpPr/>
              <p:nvPr/>
            </p:nvGrpSpPr>
            <p:grpSpPr>
              <a:xfrm>
                <a:off x="4" y="1735"/>
                <a:ext cx="1019" cy="240"/>
                <a:chOff x="0" y="0"/>
                <a:chExt cx="1019" cy="240"/>
              </a:xfrm>
            </p:grpSpPr>
            <p:sp>
              <p:nvSpPr>
                <p:cNvPr id="7334" name="直接连接符 8358"/>
                <p:cNvSpPr/>
                <p:nvPr/>
              </p:nvSpPr>
              <p:spPr>
                <a:xfrm>
                  <a:off x="14" y="1"/>
                  <a:ext cx="1005" cy="0"/>
                </a:xfrm>
                <a:prstGeom prst="line">
                  <a:avLst/>
                </a:prstGeom>
                <a:ln w="28575" cap="flat" cmpd="sng">
                  <a:solidFill>
                    <a:srgbClr val="008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nvGrpSpPr>
                <p:cNvPr id="7335" name="组合 8359"/>
                <p:cNvGrpSpPr/>
                <p:nvPr/>
              </p:nvGrpSpPr>
              <p:grpSpPr>
                <a:xfrm>
                  <a:off x="0" y="0"/>
                  <a:ext cx="985" cy="240"/>
                  <a:chOff x="0" y="0"/>
                  <a:chExt cx="985" cy="240"/>
                </a:xfrm>
              </p:grpSpPr>
              <p:sp>
                <p:nvSpPr>
                  <p:cNvPr id="7336" name="直接连接符 8360"/>
                  <p:cNvSpPr/>
                  <p:nvPr/>
                </p:nvSpPr>
                <p:spPr>
                  <a:xfrm flipH="1">
                    <a:off x="13" y="0"/>
                    <a:ext cx="48" cy="45"/>
                  </a:xfrm>
                  <a:prstGeom prst="line">
                    <a:avLst/>
                  </a:prstGeom>
                  <a:ln w="12700" cap="flat" cmpd="sng">
                    <a:solidFill>
                      <a:srgbClr val="008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337" name="直接连接符 8361"/>
                  <p:cNvSpPr/>
                  <p:nvPr/>
                </p:nvSpPr>
                <p:spPr>
                  <a:xfrm flipH="1">
                    <a:off x="0" y="2"/>
                    <a:ext cx="168" cy="165"/>
                  </a:xfrm>
                  <a:prstGeom prst="line">
                    <a:avLst/>
                  </a:prstGeom>
                  <a:ln w="12700" cap="flat" cmpd="sng">
                    <a:solidFill>
                      <a:srgbClr val="008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338" name="直接连接符 8362"/>
                  <p:cNvSpPr/>
                  <p:nvPr/>
                </p:nvSpPr>
                <p:spPr>
                  <a:xfrm flipH="1">
                    <a:off x="68" y="13"/>
                    <a:ext cx="222" cy="216"/>
                  </a:xfrm>
                  <a:prstGeom prst="line">
                    <a:avLst/>
                  </a:prstGeom>
                  <a:ln w="12700" cap="flat" cmpd="sng">
                    <a:solidFill>
                      <a:srgbClr val="008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339" name="直接连接符 8363"/>
                  <p:cNvSpPr/>
                  <p:nvPr/>
                </p:nvSpPr>
                <p:spPr>
                  <a:xfrm flipH="1">
                    <a:off x="175" y="15"/>
                    <a:ext cx="222" cy="216"/>
                  </a:xfrm>
                  <a:prstGeom prst="line">
                    <a:avLst/>
                  </a:prstGeom>
                  <a:ln w="12700" cap="flat" cmpd="sng">
                    <a:solidFill>
                      <a:srgbClr val="008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340" name="直接连接符 8364"/>
                  <p:cNvSpPr/>
                  <p:nvPr/>
                </p:nvSpPr>
                <p:spPr>
                  <a:xfrm flipH="1">
                    <a:off x="292" y="15"/>
                    <a:ext cx="222" cy="216"/>
                  </a:xfrm>
                  <a:prstGeom prst="line">
                    <a:avLst/>
                  </a:prstGeom>
                  <a:ln w="12700" cap="flat" cmpd="sng">
                    <a:solidFill>
                      <a:srgbClr val="008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341" name="直接连接符 8365"/>
                  <p:cNvSpPr/>
                  <p:nvPr/>
                </p:nvSpPr>
                <p:spPr>
                  <a:xfrm flipH="1">
                    <a:off x="406" y="15"/>
                    <a:ext cx="222" cy="216"/>
                  </a:xfrm>
                  <a:prstGeom prst="line">
                    <a:avLst/>
                  </a:prstGeom>
                  <a:ln w="12700" cap="flat" cmpd="sng">
                    <a:solidFill>
                      <a:srgbClr val="008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342" name="直接连接符 8366"/>
                  <p:cNvSpPr/>
                  <p:nvPr/>
                </p:nvSpPr>
                <p:spPr>
                  <a:xfrm flipH="1">
                    <a:off x="538" y="15"/>
                    <a:ext cx="222" cy="216"/>
                  </a:xfrm>
                  <a:prstGeom prst="line">
                    <a:avLst/>
                  </a:prstGeom>
                  <a:ln w="12700" cap="flat" cmpd="sng">
                    <a:solidFill>
                      <a:srgbClr val="008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343" name="直接连接符 8367"/>
                  <p:cNvSpPr/>
                  <p:nvPr/>
                </p:nvSpPr>
                <p:spPr>
                  <a:xfrm flipH="1">
                    <a:off x="655" y="9"/>
                    <a:ext cx="222" cy="216"/>
                  </a:xfrm>
                  <a:prstGeom prst="line">
                    <a:avLst/>
                  </a:prstGeom>
                  <a:ln w="12700" cap="flat" cmpd="sng">
                    <a:solidFill>
                      <a:srgbClr val="008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344" name="直接连接符 8368"/>
                  <p:cNvSpPr/>
                  <p:nvPr/>
                </p:nvSpPr>
                <p:spPr>
                  <a:xfrm flipH="1">
                    <a:off x="763" y="21"/>
                    <a:ext cx="222" cy="216"/>
                  </a:xfrm>
                  <a:prstGeom prst="line">
                    <a:avLst/>
                  </a:prstGeom>
                  <a:ln w="12700" cap="flat" cmpd="sng">
                    <a:solidFill>
                      <a:srgbClr val="008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345" name="直接连接符 8369"/>
                  <p:cNvSpPr/>
                  <p:nvPr/>
                </p:nvSpPr>
                <p:spPr>
                  <a:xfrm flipH="1">
                    <a:off x="877" y="132"/>
                    <a:ext cx="105" cy="108"/>
                  </a:xfrm>
                  <a:prstGeom prst="line">
                    <a:avLst/>
                  </a:prstGeom>
                  <a:ln w="12700" cap="flat" cmpd="sng">
                    <a:solidFill>
                      <a:srgbClr val="008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grpSp>
        <p:grpSp>
          <p:nvGrpSpPr>
            <p:cNvPr id="7346" name="组合 8370"/>
            <p:cNvGrpSpPr/>
            <p:nvPr/>
          </p:nvGrpSpPr>
          <p:grpSpPr>
            <a:xfrm>
              <a:off x="249" y="232"/>
              <a:ext cx="401" cy="1507"/>
              <a:chOff x="0" y="0"/>
              <a:chExt cx="401" cy="1507"/>
            </a:xfrm>
          </p:grpSpPr>
          <p:grpSp>
            <p:nvGrpSpPr>
              <p:cNvPr id="7347" name="组合 8371"/>
              <p:cNvGrpSpPr/>
              <p:nvPr/>
            </p:nvGrpSpPr>
            <p:grpSpPr>
              <a:xfrm>
                <a:off x="0" y="0"/>
                <a:ext cx="401" cy="440"/>
                <a:chOff x="0" y="0"/>
                <a:chExt cx="401" cy="440"/>
              </a:xfrm>
            </p:grpSpPr>
            <p:grpSp>
              <p:nvGrpSpPr>
                <p:cNvPr id="7348" name="组合 8372"/>
                <p:cNvGrpSpPr/>
                <p:nvPr/>
              </p:nvGrpSpPr>
              <p:grpSpPr>
                <a:xfrm>
                  <a:off x="22" y="37"/>
                  <a:ext cx="369" cy="378"/>
                  <a:chOff x="0" y="0"/>
                  <a:chExt cx="472" cy="486"/>
                </a:xfrm>
              </p:grpSpPr>
              <p:sp useBgFill="1">
                <p:nvSpPr>
                  <p:cNvPr id="7349" name="椭圆 8373"/>
                  <p:cNvSpPr/>
                  <p:nvPr/>
                </p:nvSpPr>
                <p:spPr>
                  <a:xfrm flipH="1">
                    <a:off x="74" y="94"/>
                    <a:ext cx="319" cy="312"/>
                  </a:xfrm>
                  <a:prstGeom prst="ellipse">
                    <a:avLst/>
                  </a:prstGeom>
                  <a:ln w="28575" cap="flat" cmpd="sng">
                    <a:solidFill>
                      <a:srgbClr val="0000FF"/>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350" name="直接连接符 8374"/>
                  <p:cNvSpPr/>
                  <p:nvPr/>
                </p:nvSpPr>
                <p:spPr>
                  <a:xfrm flipH="1">
                    <a:off x="0" y="252"/>
                    <a:ext cx="472" cy="0"/>
                  </a:xfrm>
                  <a:prstGeom prst="line">
                    <a:avLst/>
                  </a:prstGeom>
                  <a:ln w="9525" cap="flat" cmpd="sng">
                    <a:solidFill>
                      <a:srgbClr val="0000FF"/>
                    </a:solidFill>
                    <a:prstDash val="lgDashDot"/>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351" name="直接连接符 8375"/>
                  <p:cNvSpPr/>
                  <p:nvPr/>
                </p:nvSpPr>
                <p:spPr>
                  <a:xfrm flipH="1" flipV="1">
                    <a:off x="232" y="0"/>
                    <a:ext cx="0" cy="486"/>
                  </a:xfrm>
                  <a:prstGeom prst="line">
                    <a:avLst/>
                  </a:prstGeom>
                  <a:ln w="9525" cap="flat" cmpd="sng">
                    <a:solidFill>
                      <a:srgbClr val="0000FF"/>
                    </a:solidFill>
                    <a:prstDash val="lgDashDot"/>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7352" name="组合 8376"/>
                <p:cNvGrpSpPr/>
                <p:nvPr/>
              </p:nvGrpSpPr>
              <p:grpSpPr>
                <a:xfrm>
                  <a:off x="0" y="0"/>
                  <a:ext cx="139" cy="398"/>
                  <a:chOff x="0" y="0"/>
                  <a:chExt cx="139" cy="398"/>
                </a:xfrm>
              </p:grpSpPr>
              <p:sp>
                <p:nvSpPr>
                  <p:cNvPr id="7353" name="直接连接符 8377"/>
                  <p:cNvSpPr/>
                  <p:nvPr/>
                </p:nvSpPr>
                <p:spPr>
                  <a:xfrm rot="5400000">
                    <a:off x="61" y="326"/>
                    <a:ext cx="63" cy="64"/>
                  </a:xfrm>
                  <a:prstGeom prst="line">
                    <a:avLst/>
                  </a:prstGeom>
                  <a:ln w="12700" cap="flat" cmpd="sng">
                    <a:solidFill>
                      <a:srgbClr val="0000FF"/>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354" name="直接连接符 8378"/>
                  <p:cNvSpPr/>
                  <p:nvPr/>
                </p:nvSpPr>
                <p:spPr>
                  <a:xfrm rot="5400000">
                    <a:off x="0" y="286"/>
                    <a:ext cx="96" cy="95"/>
                  </a:xfrm>
                  <a:prstGeom prst="line">
                    <a:avLst/>
                  </a:prstGeom>
                  <a:ln w="12700" cap="flat" cmpd="sng">
                    <a:solidFill>
                      <a:srgbClr val="0000FF"/>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355" name="直接连接符 8379"/>
                  <p:cNvSpPr/>
                  <p:nvPr/>
                </p:nvSpPr>
                <p:spPr>
                  <a:xfrm rot="5400000">
                    <a:off x="1" y="232"/>
                    <a:ext cx="62" cy="65"/>
                  </a:xfrm>
                  <a:prstGeom prst="line">
                    <a:avLst/>
                  </a:prstGeom>
                  <a:ln w="12700" cap="flat" cmpd="sng">
                    <a:solidFill>
                      <a:srgbClr val="0000FF"/>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356" name="直接连接符 8380"/>
                  <p:cNvSpPr/>
                  <p:nvPr/>
                </p:nvSpPr>
                <p:spPr>
                  <a:xfrm rot="5400000">
                    <a:off x="2" y="89"/>
                    <a:ext cx="123" cy="127"/>
                  </a:xfrm>
                  <a:prstGeom prst="line">
                    <a:avLst/>
                  </a:prstGeom>
                  <a:ln w="12700" cap="flat" cmpd="sng">
                    <a:solidFill>
                      <a:srgbClr val="0000FF"/>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357" name="直接连接符 8381"/>
                  <p:cNvSpPr/>
                  <p:nvPr/>
                </p:nvSpPr>
                <p:spPr>
                  <a:xfrm rot="5400000" flipH="1" flipV="1">
                    <a:off x="8" y="12"/>
                    <a:ext cx="130" cy="132"/>
                  </a:xfrm>
                  <a:prstGeom prst="line">
                    <a:avLst/>
                  </a:prstGeom>
                  <a:ln w="12700" cap="flat" cmpd="sng">
                    <a:solidFill>
                      <a:srgbClr val="0000FF"/>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358" name="直接连接符 8382"/>
                  <p:cNvSpPr/>
                  <p:nvPr/>
                </p:nvSpPr>
                <p:spPr>
                  <a:xfrm rot="5400000" flipH="1" flipV="1">
                    <a:off x="2" y="-2"/>
                    <a:ext cx="66" cy="71"/>
                  </a:xfrm>
                  <a:prstGeom prst="line">
                    <a:avLst/>
                  </a:prstGeom>
                  <a:ln w="12700" cap="flat" cmpd="sng">
                    <a:solidFill>
                      <a:srgbClr val="0000FF"/>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7359" name="组合 8383"/>
                <p:cNvGrpSpPr/>
                <p:nvPr/>
              </p:nvGrpSpPr>
              <p:grpSpPr>
                <a:xfrm>
                  <a:off x="1" y="8"/>
                  <a:ext cx="141" cy="432"/>
                  <a:chOff x="0" y="0"/>
                  <a:chExt cx="141" cy="432"/>
                </a:xfrm>
              </p:grpSpPr>
              <p:sp>
                <p:nvSpPr>
                  <p:cNvPr id="7360" name="直接连接符 8384"/>
                  <p:cNvSpPr/>
                  <p:nvPr/>
                </p:nvSpPr>
                <p:spPr>
                  <a:xfrm>
                    <a:off x="3" y="396"/>
                    <a:ext cx="129" cy="0"/>
                  </a:xfrm>
                  <a:prstGeom prst="line">
                    <a:avLst/>
                  </a:prstGeom>
                  <a:ln w="28575" cap="flat" cmpd="sng">
                    <a:solidFill>
                      <a:srgbClr val="0000FF"/>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361" name="任意多边形 8385"/>
                  <p:cNvSpPr/>
                  <p:nvPr/>
                </p:nvSpPr>
                <p:spPr>
                  <a:xfrm>
                    <a:off x="0" y="0"/>
                    <a:ext cx="141" cy="432"/>
                  </a:xfrm>
                  <a:custGeom>
                    <a:avLst/>
                    <a:gdLst/>
                    <a:ahLst/>
                    <a:cxnLst/>
                    <a:rect l="0" t="0" r="0" b="0"/>
                    <a:pathLst>
                      <a:path w="141" h="432">
                        <a:moveTo>
                          <a:pt x="138" y="327"/>
                        </a:moveTo>
                        <a:lnTo>
                          <a:pt x="138" y="432"/>
                        </a:lnTo>
                        <a:lnTo>
                          <a:pt x="0" y="432"/>
                        </a:lnTo>
                        <a:lnTo>
                          <a:pt x="0" y="0"/>
                        </a:lnTo>
                        <a:lnTo>
                          <a:pt x="141" y="0"/>
                        </a:lnTo>
                        <a:lnTo>
                          <a:pt x="141" y="123"/>
                        </a:lnTo>
                      </a:path>
                    </a:pathLst>
                  </a:custGeom>
                  <a:noFill/>
                  <a:ln w="28575" cap="flat" cmpd="sng">
                    <a:solidFill>
                      <a:srgbClr val="0000FF"/>
                    </a:solidFill>
                    <a:prstDash val="solid"/>
                    <a:round/>
                    <a:headEnd type="none" w="med" len="med"/>
                    <a:tailEnd type="none" w="med" len="med"/>
                  </a:ln>
                </p:spPr>
                <p:txBody>
                  <a:bodyPr/>
                  <a:lstStyle/>
                  <a:p>
                    <a:endParaRPr lang="zh-CN" altLang="en-US"/>
                  </a:p>
                </p:txBody>
              </p:sp>
            </p:grpSp>
            <p:sp>
              <p:nvSpPr>
                <p:cNvPr id="7362" name="任意多边形 8386"/>
                <p:cNvSpPr/>
                <p:nvPr/>
              </p:nvSpPr>
              <p:spPr>
                <a:xfrm>
                  <a:off x="256" y="32"/>
                  <a:ext cx="141" cy="405"/>
                </a:xfrm>
                <a:custGeom>
                  <a:avLst/>
                  <a:gdLst/>
                  <a:ahLst/>
                  <a:cxnLst/>
                  <a:rect l="0" t="0" r="0" b="0"/>
                  <a:pathLst>
                    <a:path w="141" h="405">
                      <a:moveTo>
                        <a:pt x="0" y="84"/>
                      </a:moveTo>
                      <a:lnTo>
                        <a:pt x="0" y="0"/>
                      </a:lnTo>
                      <a:lnTo>
                        <a:pt x="141" y="0"/>
                      </a:lnTo>
                      <a:lnTo>
                        <a:pt x="141" y="405"/>
                      </a:lnTo>
                      <a:lnTo>
                        <a:pt x="0" y="405"/>
                      </a:lnTo>
                      <a:lnTo>
                        <a:pt x="0" y="312"/>
                      </a:lnTo>
                    </a:path>
                  </a:pathLst>
                </a:custGeom>
                <a:noFill/>
                <a:ln w="28575" cap="flat" cmpd="sng">
                  <a:solidFill>
                    <a:srgbClr val="0000FF"/>
                  </a:solidFill>
                  <a:prstDash val="solid"/>
                  <a:round/>
                  <a:headEnd type="none" w="med" len="med"/>
                  <a:tailEnd type="none" w="med" len="med"/>
                </a:ln>
              </p:spPr>
              <p:txBody>
                <a:bodyPr/>
                <a:lstStyle/>
                <a:p>
                  <a:endParaRPr lang="zh-CN" altLang="en-US"/>
                </a:p>
              </p:txBody>
            </p:sp>
            <p:grpSp>
              <p:nvGrpSpPr>
                <p:cNvPr id="7363" name="组合 8387"/>
                <p:cNvGrpSpPr/>
                <p:nvPr/>
              </p:nvGrpSpPr>
              <p:grpSpPr>
                <a:xfrm>
                  <a:off x="260" y="24"/>
                  <a:ext cx="141" cy="403"/>
                  <a:chOff x="0" y="0"/>
                  <a:chExt cx="141" cy="403"/>
                </a:xfrm>
              </p:grpSpPr>
              <p:sp>
                <p:nvSpPr>
                  <p:cNvPr id="7364" name="直接连接符 8388"/>
                  <p:cNvSpPr/>
                  <p:nvPr/>
                </p:nvSpPr>
                <p:spPr>
                  <a:xfrm rot="-5400000" flipH="1">
                    <a:off x="2" y="313"/>
                    <a:ext cx="81" cy="85"/>
                  </a:xfrm>
                  <a:prstGeom prst="line">
                    <a:avLst/>
                  </a:prstGeom>
                  <a:ln w="12700" cap="flat" cmpd="sng">
                    <a:solidFill>
                      <a:srgbClr val="0000FF"/>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365" name="直接连接符 8389"/>
                  <p:cNvSpPr/>
                  <p:nvPr/>
                </p:nvSpPr>
                <p:spPr>
                  <a:xfrm rot="-5400000" flipH="1">
                    <a:off x="30" y="276"/>
                    <a:ext cx="96" cy="95"/>
                  </a:xfrm>
                  <a:prstGeom prst="line">
                    <a:avLst/>
                  </a:prstGeom>
                  <a:ln w="12700" cap="flat" cmpd="sng">
                    <a:solidFill>
                      <a:srgbClr val="0000FF"/>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366" name="直接连接符 8390"/>
                  <p:cNvSpPr/>
                  <p:nvPr/>
                </p:nvSpPr>
                <p:spPr>
                  <a:xfrm rot="-5400000" flipH="1">
                    <a:off x="62" y="228"/>
                    <a:ext cx="62" cy="65"/>
                  </a:xfrm>
                  <a:prstGeom prst="line">
                    <a:avLst/>
                  </a:prstGeom>
                  <a:ln w="12700" cap="flat" cmpd="sng">
                    <a:solidFill>
                      <a:srgbClr val="0000FF"/>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367" name="直接连接符 8391"/>
                  <p:cNvSpPr/>
                  <p:nvPr/>
                </p:nvSpPr>
                <p:spPr>
                  <a:xfrm rot="-5400000" flipH="1">
                    <a:off x="4" y="85"/>
                    <a:ext cx="123" cy="127"/>
                  </a:xfrm>
                  <a:prstGeom prst="line">
                    <a:avLst/>
                  </a:prstGeom>
                  <a:ln w="12700" cap="flat" cmpd="sng">
                    <a:solidFill>
                      <a:srgbClr val="0000FF"/>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368" name="直接连接符 8392"/>
                  <p:cNvSpPr/>
                  <p:nvPr/>
                </p:nvSpPr>
                <p:spPr>
                  <a:xfrm rot="-5400000" flipV="1">
                    <a:off x="4" y="11"/>
                    <a:ext cx="130" cy="132"/>
                  </a:xfrm>
                  <a:prstGeom prst="line">
                    <a:avLst/>
                  </a:prstGeom>
                  <a:ln w="12700" cap="flat" cmpd="sng">
                    <a:solidFill>
                      <a:srgbClr val="0000FF"/>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369" name="直接连接符 8393"/>
                  <p:cNvSpPr/>
                  <p:nvPr/>
                </p:nvSpPr>
                <p:spPr>
                  <a:xfrm rot="-5400000" flipH="1">
                    <a:off x="63" y="-2"/>
                    <a:ext cx="69" cy="73"/>
                  </a:xfrm>
                  <a:prstGeom prst="line">
                    <a:avLst/>
                  </a:prstGeom>
                  <a:ln w="12700" cap="flat" cmpd="sng">
                    <a:solidFill>
                      <a:srgbClr val="0000FF"/>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grpSp>
            <p:nvGrpSpPr>
              <p:cNvPr id="7370" name="组合 8394"/>
              <p:cNvGrpSpPr/>
              <p:nvPr/>
            </p:nvGrpSpPr>
            <p:grpSpPr>
              <a:xfrm>
                <a:off x="3" y="1090"/>
                <a:ext cx="394" cy="417"/>
                <a:chOff x="0" y="0"/>
                <a:chExt cx="394" cy="417"/>
              </a:xfrm>
            </p:grpSpPr>
            <p:grpSp>
              <p:nvGrpSpPr>
                <p:cNvPr id="7371" name="组合 8395"/>
                <p:cNvGrpSpPr/>
                <p:nvPr/>
              </p:nvGrpSpPr>
              <p:grpSpPr>
                <a:xfrm>
                  <a:off x="2" y="31"/>
                  <a:ext cx="139" cy="386"/>
                  <a:chOff x="0" y="0"/>
                  <a:chExt cx="139" cy="398"/>
                </a:xfrm>
              </p:grpSpPr>
              <p:sp>
                <p:nvSpPr>
                  <p:cNvPr id="7372" name="直接连接符 8396"/>
                  <p:cNvSpPr/>
                  <p:nvPr/>
                </p:nvSpPr>
                <p:spPr>
                  <a:xfrm rot="5400000">
                    <a:off x="61" y="326"/>
                    <a:ext cx="63" cy="64"/>
                  </a:xfrm>
                  <a:prstGeom prst="line">
                    <a:avLst/>
                  </a:prstGeom>
                  <a:ln w="12700" cap="flat" cmpd="sng">
                    <a:solidFill>
                      <a:srgbClr val="0000FF"/>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373" name="直接连接符 8397"/>
                  <p:cNvSpPr/>
                  <p:nvPr/>
                </p:nvSpPr>
                <p:spPr>
                  <a:xfrm rot="5400000">
                    <a:off x="0" y="286"/>
                    <a:ext cx="96" cy="95"/>
                  </a:xfrm>
                  <a:prstGeom prst="line">
                    <a:avLst/>
                  </a:prstGeom>
                  <a:ln w="12700" cap="flat" cmpd="sng">
                    <a:solidFill>
                      <a:srgbClr val="0000FF"/>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374" name="直接连接符 8398"/>
                  <p:cNvSpPr/>
                  <p:nvPr/>
                </p:nvSpPr>
                <p:spPr>
                  <a:xfrm rot="5400000">
                    <a:off x="1" y="232"/>
                    <a:ext cx="62" cy="65"/>
                  </a:xfrm>
                  <a:prstGeom prst="line">
                    <a:avLst/>
                  </a:prstGeom>
                  <a:ln w="12700" cap="flat" cmpd="sng">
                    <a:solidFill>
                      <a:srgbClr val="0000FF"/>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375" name="直接连接符 8399"/>
                  <p:cNvSpPr/>
                  <p:nvPr/>
                </p:nvSpPr>
                <p:spPr>
                  <a:xfrm rot="5400000">
                    <a:off x="2" y="89"/>
                    <a:ext cx="123" cy="127"/>
                  </a:xfrm>
                  <a:prstGeom prst="line">
                    <a:avLst/>
                  </a:prstGeom>
                  <a:ln w="12700" cap="flat" cmpd="sng">
                    <a:solidFill>
                      <a:srgbClr val="0000FF"/>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376" name="直接连接符 8400"/>
                  <p:cNvSpPr/>
                  <p:nvPr/>
                </p:nvSpPr>
                <p:spPr>
                  <a:xfrm rot="5400000" flipH="1" flipV="1">
                    <a:off x="8" y="12"/>
                    <a:ext cx="130" cy="132"/>
                  </a:xfrm>
                  <a:prstGeom prst="line">
                    <a:avLst/>
                  </a:prstGeom>
                  <a:ln w="12700" cap="flat" cmpd="sng">
                    <a:solidFill>
                      <a:srgbClr val="0000FF"/>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377" name="直接连接符 8401"/>
                  <p:cNvSpPr/>
                  <p:nvPr/>
                </p:nvSpPr>
                <p:spPr>
                  <a:xfrm rot="5400000" flipH="1" flipV="1">
                    <a:off x="2" y="-2"/>
                    <a:ext cx="66" cy="71"/>
                  </a:xfrm>
                  <a:prstGeom prst="line">
                    <a:avLst/>
                  </a:prstGeom>
                  <a:ln w="12700" cap="flat" cmpd="sng">
                    <a:solidFill>
                      <a:srgbClr val="0000FF"/>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7378" name="组合 8402"/>
                <p:cNvGrpSpPr/>
                <p:nvPr/>
              </p:nvGrpSpPr>
              <p:grpSpPr>
                <a:xfrm flipV="1">
                  <a:off x="0" y="3"/>
                  <a:ext cx="141" cy="411"/>
                  <a:chOff x="0" y="0"/>
                  <a:chExt cx="141" cy="432"/>
                </a:xfrm>
              </p:grpSpPr>
              <p:sp>
                <p:nvSpPr>
                  <p:cNvPr id="7379" name="直接连接符 8403"/>
                  <p:cNvSpPr/>
                  <p:nvPr/>
                </p:nvSpPr>
                <p:spPr>
                  <a:xfrm>
                    <a:off x="3" y="396"/>
                    <a:ext cx="129" cy="0"/>
                  </a:xfrm>
                  <a:prstGeom prst="line">
                    <a:avLst/>
                  </a:prstGeom>
                  <a:ln w="28575" cap="flat" cmpd="sng">
                    <a:solidFill>
                      <a:srgbClr val="0000FF"/>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380" name="任意多边形 8404"/>
                  <p:cNvSpPr/>
                  <p:nvPr/>
                </p:nvSpPr>
                <p:spPr>
                  <a:xfrm>
                    <a:off x="0" y="0"/>
                    <a:ext cx="141" cy="432"/>
                  </a:xfrm>
                  <a:custGeom>
                    <a:avLst/>
                    <a:gdLst/>
                    <a:ahLst/>
                    <a:cxnLst/>
                    <a:rect l="0" t="0" r="0" b="0"/>
                    <a:pathLst>
                      <a:path w="141" h="432">
                        <a:moveTo>
                          <a:pt x="138" y="327"/>
                        </a:moveTo>
                        <a:lnTo>
                          <a:pt x="138" y="432"/>
                        </a:lnTo>
                        <a:lnTo>
                          <a:pt x="0" y="432"/>
                        </a:lnTo>
                        <a:lnTo>
                          <a:pt x="0" y="0"/>
                        </a:lnTo>
                        <a:lnTo>
                          <a:pt x="141" y="0"/>
                        </a:lnTo>
                        <a:lnTo>
                          <a:pt x="141" y="123"/>
                        </a:lnTo>
                      </a:path>
                    </a:pathLst>
                  </a:custGeom>
                  <a:noFill/>
                  <a:ln w="28575" cap="flat" cmpd="sng">
                    <a:solidFill>
                      <a:srgbClr val="0000FF"/>
                    </a:solidFill>
                    <a:prstDash val="solid"/>
                    <a:round/>
                    <a:headEnd type="none" w="med" len="med"/>
                    <a:tailEnd type="none" w="med" len="med"/>
                  </a:ln>
                </p:spPr>
                <p:txBody>
                  <a:bodyPr/>
                  <a:lstStyle/>
                  <a:p>
                    <a:endParaRPr lang="zh-CN" altLang="en-US"/>
                  </a:p>
                </p:txBody>
              </p:sp>
            </p:grpSp>
            <p:grpSp>
              <p:nvGrpSpPr>
                <p:cNvPr id="7381" name="组合 8405"/>
                <p:cNvGrpSpPr/>
                <p:nvPr/>
              </p:nvGrpSpPr>
              <p:grpSpPr>
                <a:xfrm>
                  <a:off x="253" y="13"/>
                  <a:ext cx="141" cy="382"/>
                  <a:chOff x="0" y="0"/>
                  <a:chExt cx="141" cy="403"/>
                </a:xfrm>
              </p:grpSpPr>
              <p:sp>
                <p:nvSpPr>
                  <p:cNvPr id="7382" name="直接连接符 8406"/>
                  <p:cNvSpPr/>
                  <p:nvPr/>
                </p:nvSpPr>
                <p:spPr>
                  <a:xfrm rot="-5400000" flipH="1">
                    <a:off x="2" y="313"/>
                    <a:ext cx="81" cy="85"/>
                  </a:xfrm>
                  <a:prstGeom prst="line">
                    <a:avLst/>
                  </a:prstGeom>
                  <a:ln w="12700" cap="flat" cmpd="sng">
                    <a:solidFill>
                      <a:srgbClr val="0000FF"/>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383" name="直接连接符 8407"/>
                  <p:cNvSpPr/>
                  <p:nvPr/>
                </p:nvSpPr>
                <p:spPr>
                  <a:xfrm rot="-5400000" flipH="1">
                    <a:off x="30" y="276"/>
                    <a:ext cx="96" cy="95"/>
                  </a:xfrm>
                  <a:prstGeom prst="line">
                    <a:avLst/>
                  </a:prstGeom>
                  <a:ln w="12700" cap="flat" cmpd="sng">
                    <a:solidFill>
                      <a:srgbClr val="0000FF"/>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384" name="直接连接符 8408"/>
                  <p:cNvSpPr/>
                  <p:nvPr/>
                </p:nvSpPr>
                <p:spPr>
                  <a:xfrm rot="-5400000" flipH="1">
                    <a:off x="62" y="228"/>
                    <a:ext cx="62" cy="65"/>
                  </a:xfrm>
                  <a:prstGeom prst="line">
                    <a:avLst/>
                  </a:prstGeom>
                  <a:ln w="12700" cap="flat" cmpd="sng">
                    <a:solidFill>
                      <a:srgbClr val="0000FF"/>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385" name="直接连接符 8409"/>
                  <p:cNvSpPr/>
                  <p:nvPr/>
                </p:nvSpPr>
                <p:spPr>
                  <a:xfrm rot="-5400000" flipH="1">
                    <a:off x="4" y="85"/>
                    <a:ext cx="123" cy="127"/>
                  </a:xfrm>
                  <a:prstGeom prst="line">
                    <a:avLst/>
                  </a:prstGeom>
                  <a:ln w="12700" cap="flat" cmpd="sng">
                    <a:solidFill>
                      <a:srgbClr val="0000FF"/>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386" name="直接连接符 8410"/>
                  <p:cNvSpPr/>
                  <p:nvPr/>
                </p:nvSpPr>
                <p:spPr>
                  <a:xfrm rot="-5400000" flipV="1">
                    <a:off x="4" y="11"/>
                    <a:ext cx="130" cy="132"/>
                  </a:xfrm>
                  <a:prstGeom prst="line">
                    <a:avLst/>
                  </a:prstGeom>
                  <a:ln w="12700" cap="flat" cmpd="sng">
                    <a:solidFill>
                      <a:srgbClr val="0000FF"/>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387" name="直接连接符 8411"/>
                  <p:cNvSpPr/>
                  <p:nvPr/>
                </p:nvSpPr>
                <p:spPr>
                  <a:xfrm rot="-5400000" flipH="1">
                    <a:off x="63" y="-2"/>
                    <a:ext cx="69" cy="73"/>
                  </a:xfrm>
                  <a:prstGeom prst="line">
                    <a:avLst/>
                  </a:prstGeom>
                  <a:ln w="12700" cap="flat" cmpd="sng">
                    <a:solidFill>
                      <a:srgbClr val="0000FF"/>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sp>
              <p:nvSpPr>
                <p:cNvPr id="7388" name="任意多边形 8412"/>
                <p:cNvSpPr/>
                <p:nvPr/>
              </p:nvSpPr>
              <p:spPr>
                <a:xfrm flipV="1">
                  <a:off x="252" y="0"/>
                  <a:ext cx="141" cy="387"/>
                </a:xfrm>
                <a:custGeom>
                  <a:avLst/>
                  <a:gdLst/>
                  <a:ahLst/>
                  <a:cxnLst/>
                  <a:rect l="0" t="0" r="0" b="0"/>
                  <a:pathLst>
                    <a:path w="141" h="405">
                      <a:moveTo>
                        <a:pt x="0" y="84"/>
                      </a:moveTo>
                      <a:lnTo>
                        <a:pt x="0" y="0"/>
                      </a:lnTo>
                      <a:lnTo>
                        <a:pt x="141" y="0"/>
                      </a:lnTo>
                      <a:lnTo>
                        <a:pt x="141" y="405"/>
                      </a:lnTo>
                      <a:lnTo>
                        <a:pt x="0" y="405"/>
                      </a:lnTo>
                      <a:lnTo>
                        <a:pt x="0" y="312"/>
                      </a:lnTo>
                    </a:path>
                  </a:pathLst>
                </a:custGeom>
                <a:noFill/>
                <a:ln w="28575" cap="flat" cmpd="sng">
                  <a:solidFill>
                    <a:srgbClr val="0000FF"/>
                  </a:solidFill>
                  <a:prstDash val="solid"/>
                  <a:round/>
                  <a:headEnd type="none" w="med" len="med"/>
                  <a:tailEnd type="none" w="med" len="med"/>
                </a:ln>
              </p:spPr>
              <p:txBody>
                <a:bodyPr/>
                <a:lstStyle/>
                <a:p>
                  <a:endParaRPr lang="zh-CN" altLang="en-US"/>
                </a:p>
              </p:txBody>
            </p:sp>
            <p:grpSp>
              <p:nvGrpSpPr>
                <p:cNvPr id="7389" name="组合 8413"/>
                <p:cNvGrpSpPr/>
                <p:nvPr/>
              </p:nvGrpSpPr>
              <p:grpSpPr>
                <a:xfrm>
                  <a:off x="9" y="5"/>
                  <a:ext cx="369" cy="378"/>
                  <a:chOff x="0" y="0"/>
                  <a:chExt cx="472" cy="486"/>
                </a:xfrm>
              </p:grpSpPr>
              <p:sp useBgFill="1">
                <p:nvSpPr>
                  <p:cNvPr id="7390" name="椭圆 8414"/>
                  <p:cNvSpPr/>
                  <p:nvPr/>
                </p:nvSpPr>
                <p:spPr>
                  <a:xfrm flipH="1">
                    <a:off x="74" y="94"/>
                    <a:ext cx="319" cy="312"/>
                  </a:xfrm>
                  <a:prstGeom prst="ellipse">
                    <a:avLst/>
                  </a:prstGeom>
                  <a:ln w="28575" cap="flat" cmpd="sng">
                    <a:solidFill>
                      <a:srgbClr val="0000FF"/>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391" name="直接连接符 8415"/>
                  <p:cNvSpPr/>
                  <p:nvPr/>
                </p:nvSpPr>
                <p:spPr>
                  <a:xfrm flipH="1">
                    <a:off x="0" y="252"/>
                    <a:ext cx="472" cy="0"/>
                  </a:xfrm>
                  <a:prstGeom prst="line">
                    <a:avLst/>
                  </a:prstGeom>
                  <a:ln w="9525" cap="flat" cmpd="sng">
                    <a:solidFill>
                      <a:srgbClr val="0000FF"/>
                    </a:solidFill>
                    <a:prstDash val="lgDashDot"/>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392" name="直接连接符 8416"/>
                  <p:cNvSpPr/>
                  <p:nvPr/>
                </p:nvSpPr>
                <p:spPr>
                  <a:xfrm flipH="1" flipV="1">
                    <a:off x="232" y="0"/>
                    <a:ext cx="0" cy="486"/>
                  </a:xfrm>
                  <a:prstGeom prst="line">
                    <a:avLst/>
                  </a:prstGeom>
                  <a:ln w="9525" cap="flat" cmpd="sng">
                    <a:solidFill>
                      <a:srgbClr val="0000FF"/>
                    </a:solidFill>
                    <a:prstDash val="lgDashDot"/>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grpSp>
        <p:sp>
          <p:nvSpPr>
            <p:cNvPr id="7393" name="直接连接符 8417"/>
            <p:cNvSpPr/>
            <p:nvPr/>
          </p:nvSpPr>
          <p:spPr>
            <a:xfrm>
              <a:off x="253" y="663"/>
              <a:ext cx="0" cy="672"/>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nvGrpSpPr>
            <p:cNvPr id="7394" name="组合 8418"/>
            <p:cNvGrpSpPr/>
            <p:nvPr/>
          </p:nvGrpSpPr>
          <p:grpSpPr>
            <a:xfrm>
              <a:off x="235" y="691"/>
              <a:ext cx="439" cy="310"/>
              <a:chOff x="0" y="0"/>
              <a:chExt cx="439" cy="310"/>
            </a:xfrm>
          </p:grpSpPr>
          <p:sp>
            <p:nvSpPr>
              <p:cNvPr id="7395" name="直接连接符 8419"/>
              <p:cNvSpPr/>
              <p:nvPr/>
            </p:nvSpPr>
            <p:spPr>
              <a:xfrm flipH="1" flipV="1">
                <a:off x="0" y="310"/>
                <a:ext cx="412" cy="0"/>
              </a:xfrm>
              <a:prstGeom prst="line">
                <a:avLst/>
              </a:prstGeom>
              <a:ln w="38100" cap="flat" cmpd="sng">
                <a:solidFill>
                  <a:srgbClr val="008000"/>
                </a:solidFill>
                <a:prstDash val="solid"/>
                <a:round/>
                <a:headEnd type="none" w="med" len="med"/>
                <a:tailEnd type="triangle" w="med" len="lg"/>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396" name="文本框 8420"/>
              <p:cNvSpPr txBox="1"/>
              <p:nvPr/>
            </p:nvSpPr>
            <p:spPr>
              <a:xfrm>
                <a:off x="101" y="0"/>
                <a:ext cx="338" cy="288"/>
              </a:xfrm>
              <a:prstGeom prst="rect">
                <a:avLst/>
              </a:prstGeom>
              <a:noFill/>
              <a:ln w="9525">
                <a:noFill/>
              </a:ln>
            </p:spPr>
            <p:txBody>
              <a:bodyPr anchor="t">
                <a:spAutoFit/>
              </a:bodyPr>
              <a:lstStyle/>
              <a:p>
                <a:pPr>
                  <a:spcBef>
                    <a:spcPct val="50000"/>
                  </a:spcBef>
                </a:pPr>
                <a:r>
                  <a:rPr lang="en-US" altLang="zh-CN" sz="2400" i="1">
                    <a:solidFill>
                      <a:schemeClr val="tx2"/>
                    </a:solidFill>
                    <a:latin typeface="Times New Roman" panose="02020603050405020304" pitchFamily="2" charset="0"/>
                    <a:ea typeface="华文中宋" panose="02010600040101010101" pitchFamily="2" charset="-122"/>
                  </a:rPr>
                  <a:t>F</a:t>
                </a:r>
                <a:r>
                  <a:rPr lang="en-US" altLang="zh-CN" sz="2400" baseline="-25000">
                    <a:solidFill>
                      <a:schemeClr val="tx2"/>
                    </a:solidFill>
                    <a:latin typeface="Times New Roman" panose="02020603050405020304" pitchFamily="2" charset="0"/>
                    <a:ea typeface="华文中宋" panose="02010600040101010101" pitchFamily="2" charset="-122"/>
                  </a:rPr>
                  <a:t>a</a:t>
                </a:r>
              </a:p>
            </p:txBody>
          </p:sp>
        </p:grpSp>
      </p:grpSp>
      <p:grpSp>
        <p:nvGrpSpPr>
          <p:cNvPr id="8422" name="组合 8421"/>
          <p:cNvGrpSpPr/>
          <p:nvPr/>
        </p:nvGrpSpPr>
        <p:grpSpPr>
          <a:xfrm>
            <a:off x="6191250" y="2342515"/>
            <a:ext cx="1814513" cy="3289300"/>
            <a:chOff x="0" y="0"/>
            <a:chExt cx="1143" cy="2072"/>
          </a:xfrm>
        </p:grpSpPr>
        <p:sp>
          <p:nvSpPr>
            <p:cNvPr id="7398" name="矩形 8422"/>
            <p:cNvSpPr/>
            <p:nvPr/>
          </p:nvSpPr>
          <p:spPr>
            <a:xfrm>
              <a:off x="471" y="755"/>
              <a:ext cx="222" cy="237"/>
            </a:xfrm>
            <a:prstGeom prst="rect">
              <a:avLst/>
            </a:prstGeom>
            <a:noFill/>
            <a:ln w="9525"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nvGrpSpPr>
            <p:cNvPr id="7399" name="组合 8423"/>
            <p:cNvGrpSpPr/>
            <p:nvPr/>
          </p:nvGrpSpPr>
          <p:grpSpPr>
            <a:xfrm>
              <a:off x="0" y="580"/>
              <a:ext cx="1143" cy="824"/>
              <a:chOff x="0" y="0"/>
              <a:chExt cx="1143" cy="824"/>
            </a:xfrm>
          </p:grpSpPr>
          <p:grpSp>
            <p:nvGrpSpPr>
              <p:cNvPr id="7400" name="组合 8424"/>
              <p:cNvGrpSpPr/>
              <p:nvPr/>
            </p:nvGrpSpPr>
            <p:grpSpPr>
              <a:xfrm>
                <a:off x="0" y="0"/>
                <a:ext cx="1143" cy="824"/>
                <a:chOff x="0" y="0"/>
                <a:chExt cx="1143" cy="824"/>
              </a:xfrm>
            </p:grpSpPr>
            <p:sp>
              <p:nvSpPr>
                <p:cNvPr id="7401" name="矩形 8425"/>
                <p:cNvSpPr/>
                <p:nvPr/>
              </p:nvSpPr>
              <p:spPr>
                <a:xfrm>
                  <a:off x="658" y="0"/>
                  <a:ext cx="104" cy="824"/>
                </a:xfrm>
                <a:prstGeom prst="rect">
                  <a:avLst/>
                </a:prstGeom>
                <a:noFill/>
                <a:ln w="28575"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402" name="直接连接符 8426"/>
                <p:cNvSpPr/>
                <p:nvPr/>
              </p:nvSpPr>
              <p:spPr>
                <a:xfrm flipH="1">
                  <a:off x="186" y="79"/>
                  <a:ext cx="471" cy="0"/>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403" name="直接连接符 8427"/>
                <p:cNvSpPr/>
                <p:nvPr/>
              </p:nvSpPr>
              <p:spPr>
                <a:xfrm flipH="1">
                  <a:off x="188" y="729"/>
                  <a:ext cx="471" cy="0"/>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404" name="直接连接符 8428"/>
                <p:cNvSpPr/>
                <p:nvPr/>
              </p:nvSpPr>
              <p:spPr>
                <a:xfrm>
                  <a:off x="765" y="82"/>
                  <a:ext cx="297" cy="0"/>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405" name="直接连接符 8429"/>
                <p:cNvSpPr/>
                <p:nvPr/>
              </p:nvSpPr>
              <p:spPr>
                <a:xfrm>
                  <a:off x="761" y="735"/>
                  <a:ext cx="297" cy="0"/>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406" name="任意多边形 8430"/>
                <p:cNvSpPr/>
                <p:nvPr/>
              </p:nvSpPr>
              <p:spPr>
                <a:xfrm>
                  <a:off x="164" y="403"/>
                  <a:ext cx="28" cy="327"/>
                </a:xfrm>
                <a:custGeom>
                  <a:avLst/>
                  <a:gdLst/>
                  <a:ahLst/>
                  <a:cxnLst/>
                  <a:rect l="0" t="0" r="0" b="0"/>
                  <a:pathLst>
                    <a:path w="28" h="327">
                      <a:moveTo>
                        <a:pt x="28" y="0"/>
                      </a:moveTo>
                      <a:cubicBezTo>
                        <a:pt x="18" y="28"/>
                        <a:pt x="8" y="57"/>
                        <a:pt x="4" y="81"/>
                      </a:cubicBezTo>
                      <a:cubicBezTo>
                        <a:pt x="0" y="105"/>
                        <a:pt x="4" y="121"/>
                        <a:pt x="4" y="147"/>
                      </a:cubicBezTo>
                      <a:cubicBezTo>
                        <a:pt x="4" y="173"/>
                        <a:pt x="0" y="207"/>
                        <a:pt x="4" y="237"/>
                      </a:cubicBezTo>
                      <a:cubicBezTo>
                        <a:pt x="8" y="267"/>
                        <a:pt x="18" y="297"/>
                        <a:pt x="28" y="327"/>
                      </a:cubicBez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7407" name="任意多边形 8431"/>
                <p:cNvSpPr/>
                <p:nvPr/>
              </p:nvSpPr>
              <p:spPr>
                <a:xfrm>
                  <a:off x="152" y="82"/>
                  <a:ext cx="80" cy="648"/>
                </a:xfrm>
                <a:custGeom>
                  <a:avLst/>
                  <a:gdLst/>
                  <a:ahLst/>
                  <a:cxnLst/>
                  <a:rect l="0" t="0" r="0" b="0"/>
                  <a:pathLst>
                    <a:path w="80" h="648">
                      <a:moveTo>
                        <a:pt x="55" y="0"/>
                      </a:moveTo>
                      <a:cubicBezTo>
                        <a:pt x="41" y="9"/>
                        <a:pt x="28" y="18"/>
                        <a:pt x="19" y="42"/>
                      </a:cubicBezTo>
                      <a:cubicBezTo>
                        <a:pt x="10" y="66"/>
                        <a:pt x="0" y="110"/>
                        <a:pt x="1" y="147"/>
                      </a:cubicBezTo>
                      <a:cubicBezTo>
                        <a:pt x="2" y="184"/>
                        <a:pt x="13" y="228"/>
                        <a:pt x="22" y="264"/>
                      </a:cubicBezTo>
                      <a:cubicBezTo>
                        <a:pt x="31" y="300"/>
                        <a:pt x="49" y="334"/>
                        <a:pt x="58" y="363"/>
                      </a:cubicBezTo>
                      <a:cubicBezTo>
                        <a:pt x="67" y="392"/>
                        <a:pt x="73" y="412"/>
                        <a:pt x="76" y="438"/>
                      </a:cubicBezTo>
                      <a:cubicBezTo>
                        <a:pt x="79" y="464"/>
                        <a:pt x="80" y="496"/>
                        <a:pt x="79" y="519"/>
                      </a:cubicBezTo>
                      <a:cubicBezTo>
                        <a:pt x="78" y="542"/>
                        <a:pt x="73" y="560"/>
                        <a:pt x="70" y="576"/>
                      </a:cubicBezTo>
                      <a:cubicBezTo>
                        <a:pt x="67" y="592"/>
                        <a:pt x="62" y="606"/>
                        <a:pt x="58" y="618"/>
                      </a:cubicBezTo>
                      <a:cubicBezTo>
                        <a:pt x="54" y="630"/>
                        <a:pt x="48" y="639"/>
                        <a:pt x="43" y="648"/>
                      </a:cubicBez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7408" name="任意多边形 8432"/>
                <p:cNvSpPr/>
                <p:nvPr/>
              </p:nvSpPr>
              <p:spPr>
                <a:xfrm>
                  <a:off x="1012" y="90"/>
                  <a:ext cx="80" cy="648"/>
                </a:xfrm>
                <a:custGeom>
                  <a:avLst/>
                  <a:gdLst/>
                  <a:ahLst/>
                  <a:cxnLst/>
                  <a:rect l="0" t="0" r="0" b="0"/>
                  <a:pathLst>
                    <a:path w="80" h="648">
                      <a:moveTo>
                        <a:pt x="55" y="0"/>
                      </a:moveTo>
                      <a:cubicBezTo>
                        <a:pt x="41" y="9"/>
                        <a:pt x="28" y="18"/>
                        <a:pt x="19" y="42"/>
                      </a:cubicBezTo>
                      <a:cubicBezTo>
                        <a:pt x="10" y="66"/>
                        <a:pt x="0" y="110"/>
                        <a:pt x="1" y="147"/>
                      </a:cubicBezTo>
                      <a:cubicBezTo>
                        <a:pt x="2" y="184"/>
                        <a:pt x="13" y="228"/>
                        <a:pt x="22" y="264"/>
                      </a:cubicBezTo>
                      <a:cubicBezTo>
                        <a:pt x="31" y="300"/>
                        <a:pt x="49" y="334"/>
                        <a:pt x="58" y="363"/>
                      </a:cubicBezTo>
                      <a:cubicBezTo>
                        <a:pt x="67" y="392"/>
                        <a:pt x="73" y="412"/>
                        <a:pt x="76" y="438"/>
                      </a:cubicBezTo>
                      <a:cubicBezTo>
                        <a:pt x="79" y="464"/>
                        <a:pt x="80" y="496"/>
                        <a:pt x="79" y="519"/>
                      </a:cubicBezTo>
                      <a:cubicBezTo>
                        <a:pt x="78" y="542"/>
                        <a:pt x="73" y="560"/>
                        <a:pt x="70" y="576"/>
                      </a:cubicBezTo>
                      <a:cubicBezTo>
                        <a:pt x="67" y="592"/>
                        <a:pt x="62" y="606"/>
                        <a:pt x="58" y="618"/>
                      </a:cubicBezTo>
                      <a:cubicBezTo>
                        <a:pt x="54" y="630"/>
                        <a:pt x="48" y="639"/>
                        <a:pt x="43" y="648"/>
                      </a:cubicBez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7409" name="任意多边形 8433"/>
                <p:cNvSpPr/>
                <p:nvPr/>
              </p:nvSpPr>
              <p:spPr>
                <a:xfrm>
                  <a:off x="1062" y="79"/>
                  <a:ext cx="45" cy="333"/>
                </a:xfrm>
                <a:custGeom>
                  <a:avLst/>
                  <a:gdLst/>
                  <a:ahLst/>
                  <a:cxnLst/>
                  <a:rect l="0" t="0" r="0" b="0"/>
                  <a:pathLst>
                    <a:path w="45" h="333">
                      <a:moveTo>
                        <a:pt x="0" y="0"/>
                      </a:moveTo>
                      <a:cubicBezTo>
                        <a:pt x="11" y="18"/>
                        <a:pt x="23" y="37"/>
                        <a:pt x="30" y="63"/>
                      </a:cubicBezTo>
                      <a:cubicBezTo>
                        <a:pt x="37" y="89"/>
                        <a:pt x="45" y="125"/>
                        <a:pt x="45" y="159"/>
                      </a:cubicBezTo>
                      <a:cubicBezTo>
                        <a:pt x="45" y="193"/>
                        <a:pt x="36" y="241"/>
                        <a:pt x="30" y="267"/>
                      </a:cubicBezTo>
                      <a:cubicBezTo>
                        <a:pt x="24" y="293"/>
                        <a:pt x="11" y="304"/>
                        <a:pt x="6" y="315"/>
                      </a:cubicBezTo>
                      <a:cubicBezTo>
                        <a:pt x="1" y="326"/>
                        <a:pt x="0" y="329"/>
                        <a:pt x="0" y="333"/>
                      </a:cubicBez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7410" name="直接连接符 8434"/>
                <p:cNvSpPr/>
                <p:nvPr/>
              </p:nvSpPr>
              <p:spPr>
                <a:xfrm>
                  <a:off x="0" y="409"/>
                  <a:ext cx="1143" cy="0"/>
                </a:xfrm>
                <a:prstGeom prst="line">
                  <a:avLst/>
                </a:prstGeom>
                <a:ln w="12700" cap="flat" cmpd="sng">
                  <a:solidFill>
                    <a:schemeClr val="tx1"/>
                  </a:solidFill>
                  <a:prstDash val="lgDashDot"/>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7411" name="组合 8435"/>
              <p:cNvGrpSpPr/>
              <p:nvPr/>
            </p:nvGrpSpPr>
            <p:grpSpPr>
              <a:xfrm>
                <a:off x="161" y="457"/>
                <a:ext cx="72" cy="245"/>
                <a:chOff x="0" y="0"/>
                <a:chExt cx="72" cy="245"/>
              </a:xfrm>
            </p:grpSpPr>
            <p:sp>
              <p:nvSpPr>
                <p:cNvPr id="7412" name="直接连接符 8436"/>
                <p:cNvSpPr/>
                <p:nvPr/>
              </p:nvSpPr>
              <p:spPr>
                <a:xfrm flipH="1">
                  <a:off x="4" y="0"/>
                  <a:ext cx="54" cy="54"/>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413" name="直接连接符 8437"/>
                <p:cNvSpPr/>
                <p:nvPr/>
              </p:nvSpPr>
              <p:spPr>
                <a:xfrm flipH="1">
                  <a:off x="3" y="44"/>
                  <a:ext cx="54" cy="54"/>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414" name="直接连接符 8438"/>
                <p:cNvSpPr/>
                <p:nvPr/>
              </p:nvSpPr>
              <p:spPr>
                <a:xfrm flipH="1">
                  <a:off x="0" y="74"/>
                  <a:ext cx="72" cy="66"/>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415" name="直接连接符 8439"/>
                <p:cNvSpPr/>
                <p:nvPr/>
              </p:nvSpPr>
              <p:spPr>
                <a:xfrm flipH="1">
                  <a:off x="3" y="119"/>
                  <a:ext cx="66" cy="63"/>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416" name="直接连接符 8440"/>
                <p:cNvSpPr/>
                <p:nvPr/>
              </p:nvSpPr>
              <p:spPr>
                <a:xfrm flipH="1">
                  <a:off x="6" y="164"/>
                  <a:ext cx="54" cy="54"/>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417" name="直接连接符 8441"/>
                <p:cNvSpPr/>
                <p:nvPr/>
              </p:nvSpPr>
              <p:spPr>
                <a:xfrm flipH="1">
                  <a:off x="12" y="197"/>
                  <a:ext cx="54" cy="48"/>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7418" name="组合 8442"/>
              <p:cNvGrpSpPr/>
              <p:nvPr/>
            </p:nvGrpSpPr>
            <p:grpSpPr>
              <a:xfrm>
                <a:off x="1018" y="114"/>
                <a:ext cx="86" cy="254"/>
                <a:chOff x="0" y="0"/>
                <a:chExt cx="86" cy="254"/>
              </a:xfrm>
            </p:grpSpPr>
            <p:sp>
              <p:nvSpPr>
                <p:cNvPr id="7419" name="直接连接符 8443"/>
                <p:cNvSpPr/>
                <p:nvPr/>
              </p:nvSpPr>
              <p:spPr>
                <a:xfrm flipH="1">
                  <a:off x="5" y="0"/>
                  <a:ext cx="60" cy="54"/>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420" name="直接连接符 8444"/>
                <p:cNvSpPr/>
                <p:nvPr/>
              </p:nvSpPr>
              <p:spPr>
                <a:xfrm flipH="1">
                  <a:off x="3" y="44"/>
                  <a:ext cx="61" cy="54"/>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421" name="直接连接符 8445"/>
                <p:cNvSpPr/>
                <p:nvPr/>
              </p:nvSpPr>
              <p:spPr>
                <a:xfrm flipH="1">
                  <a:off x="0" y="74"/>
                  <a:ext cx="81" cy="66"/>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422" name="直接连接符 8446"/>
                <p:cNvSpPr/>
                <p:nvPr/>
              </p:nvSpPr>
              <p:spPr>
                <a:xfrm flipH="1">
                  <a:off x="3" y="119"/>
                  <a:ext cx="75" cy="63"/>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423" name="直接连接符 8447"/>
                <p:cNvSpPr/>
                <p:nvPr/>
              </p:nvSpPr>
              <p:spPr>
                <a:xfrm flipH="1">
                  <a:off x="7" y="152"/>
                  <a:ext cx="79" cy="66"/>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424" name="直接连接符 8448"/>
                <p:cNvSpPr/>
                <p:nvPr/>
              </p:nvSpPr>
              <p:spPr>
                <a:xfrm flipH="1">
                  <a:off x="14" y="206"/>
                  <a:ext cx="60" cy="48"/>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grpSp>
          <p:nvGrpSpPr>
            <p:cNvPr id="7425" name="组合 8449"/>
            <p:cNvGrpSpPr/>
            <p:nvPr/>
          </p:nvGrpSpPr>
          <p:grpSpPr>
            <a:xfrm>
              <a:off x="21" y="0"/>
              <a:ext cx="1023" cy="1975"/>
              <a:chOff x="0" y="0"/>
              <a:chExt cx="1023" cy="1975"/>
            </a:xfrm>
          </p:grpSpPr>
          <p:grpSp>
            <p:nvGrpSpPr>
              <p:cNvPr id="7426" name="组合 8450"/>
              <p:cNvGrpSpPr/>
              <p:nvPr/>
            </p:nvGrpSpPr>
            <p:grpSpPr>
              <a:xfrm>
                <a:off x="0" y="0"/>
                <a:ext cx="1021" cy="240"/>
                <a:chOff x="0" y="0"/>
                <a:chExt cx="1021" cy="240"/>
              </a:xfrm>
            </p:grpSpPr>
            <p:sp>
              <p:nvSpPr>
                <p:cNvPr id="7427" name="直接连接符 8451"/>
                <p:cNvSpPr/>
                <p:nvPr/>
              </p:nvSpPr>
              <p:spPr>
                <a:xfrm>
                  <a:off x="16" y="240"/>
                  <a:ext cx="1005" cy="0"/>
                </a:xfrm>
                <a:prstGeom prst="line">
                  <a:avLst/>
                </a:prstGeom>
                <a:ln w="28575" cap="flat" cmpd="sng">
                  <a:solidFill>
                    <a:srgbClr val="008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nvGrpSpPr>
                <p:cNvPr id="7428" name="组合 8452"/>
                <p:cNvGrpSpPr/>
                <p:nvPr/>
              </p:nvGrpSpPr>
              <p:grpSpPr>
                <a:xfrm>
                  <a:off x="0" y="0"/>
                  <a:ext cx="985" cy="240"/>
                  <a:chOff x="0" y="0"/>
                  <a:chExt cx="985" cy="240"/>
                </a:xfrm>
              </p:grpSpPr>
              <p:sp>
                <p:nvSpPr>
                  <p:cNvPr id="7429" name="直接连接符 8453"/>
                  <p:cNvSpPr/>
                  <p:nvPr/>
                </p:nvSpPr>
                <p:spPr>
                  <a:xfrm flipH="1">
                    <a:off x="13" y="0"/>
                    <a:ext cx="48" cy="45"/>
                  </a:xfrm>
                  <a:prstGeom prst="line">
                    <a:avLst/>
                  </a:prstGeom>
                  <a:ln w="12700" cap="flat" cmpd="sng">
                    <a:solidFill>
                      <a:srgbClr val="008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430" name="直接连接符 8454"/>
                  <p:cNvSpPr/>
                  <p:nvPr/>
                </p:nvSpPr>
                <p:spPr>
                  <a:xfrm flipH="1">
                    <a:off x="0" y="2"/>
                    <a:ext cx="168" cy="165"/>
                  </a:xfrm>
                  <a:prstGeom prst="line">
                    <a:avLst/>
                  </a:prstGeom>
                  <a:ln w="12700" cap="flat" cmpd="sng">
                    <a:solidFill>
                      <a:srgbClr val="008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431" name="直接连接符 8455"/>
                  <p:cNvSpPr/>
                  <p:nvPr/>
                </p:nvSpPr>
                <p:spPr>
                  <a:xfrm flipH="1">
                    <a:off x="68" y="13"/>
                    <a:ext cx="222" cy="216"/>
                  </a:xfrm>
                  <a:prstGeom prst="line">
                    <a:avLst/>
                  </a:prstGeom>
                  <a:ln w="12700" cap="flat" cmpd="sng">
                    <a:solidFill>
                      <a:srgbClr val="008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432" name="直接连接符 8456"/>
                  <p:cNvSpPr/>
                  <p:nvPr/>
                </p:nvSpPr>
                <p:spPr>
                  <a:xfrm flipH="1">
                    <a:off x="175" y="15"/>
                    <a:ext cx="222" cy="216"/>
                  </a:xfrm>
                  <a:prstGeom prst="line">
                    <a:avLst/>
                  </a:prstGeom>
                  <a:ln w="12700" cap="flat" cmpd="sng">
                    <a:solidFill>
                      <a:srgbClr val="008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433" name="直接连接符 8457"/>
                  <p:cNvSpPr/>
                  <p:nvPr/>
                </p:nvSpPr>
                <p:spPr>
                  <a:xfrm flipH="1">
                    <a:off x="292" y="15"/>
                    <a:ext cx="222" cy="216"/>
                  </a:xfrm>
                  <a:prstGeom prst="line">
                    <a:avLst/>
                  </a:prstGeom>
                  <a:ln w="12700" cap="flat" cmpd="sng">
                    <a:solidFill>
                      <a:srgbClr val="008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434" name="直接连接符 8458"/>
                  <p:cNvSpPr/>
                  <p:nvPr/>
                </p:nvSpPr>
                <p:spPr>
                  <a:xfrm flipH="1">
                    <a:off x="406" y="15"/>
                    <a:ext cx="222" cy="216"/>
                  </a:xfrm>
                  <a:prstGeom prst="line">
                    <a:avLst/>
                  </a:prstGeom>
                  <a:ln w="12700" cap="flat" cmpd="sng">
                    <a:solidFill>
                      <a:srgbClr val="008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435" name="直接连接符 8459"/>
                  <p:cNvSpPr/>
                  <p:nvPr/>
                </p:nvSpPr>
                <p:spPr>
                  <a:xfrm flipH="1">
                    <a:off x="538" y="15"/>
                    <a:ext cx="222" cy="216"/>
                  </a:xfrm>
                  <a:prstGeom prst="line">
                    <a:avLst/>
                  </a:prstGeom>
                  <a:ln w="12700" cap="flat" cmpd="sng">
                    <a:solidFill>
                      <a:srgbClr val="008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436" name="直接连接符 8460"/>
                  <p:cNvSpPr/>
                  <p:nvPr/>
                </p:nvSpPr>
                <p:spPr>
                  <a:xfrm flipH="1">
                    <a:off x="655" y="9"/>
                    <a:ext cx="222" cy="216"/>
                  </a:xfrm>
                  <a:prstGeom prst="line">
                    <a:avLst/>
                  </a:prstGeom>
                  <a:ln w="12700" cap="flat" cmpd="sng">
                    <a:solidFill>
                      <a:srgbClr val="008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437" name="直接连接符 8461"/>
                  <p:cNvSpPr/>
                  <p:nvPr/>
                </p:nvSpPr>
                <p:spPr>
                  <a:xfrm flipH="1">
                    <a:off x="763" y="21"/>
                    <a:ext cx="222" cy="216"/>
                  </a:xfrm>
                  <a:prstGeom prst="line">
                    <a:avLst/>
                  </a:prstGeom>
                  <a:ln w="12700" cap="flat" cmpd="sng">
                    <a:solidFill>
                      <a:srgbClr val="008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438" name="直接连接符 8462"/>
                  <p:cNvSpPr/>
                  <p:nvPr/>
                </p:nvSpPr>
                <p:spPr>
                  <a:xfrm flipH="1">
                    <a:off x="877" y="132"/>
                    <a:ext cx="105" cy="108"/>
                  </a:xfrm>
                  <a:prstGeom prst="line">
                    <a:avLst/>
                  </a:prstGeom>
                  <a:ln w="12700" cap="flat" cmpd="sng">
                    <a:solidFill>
                      <a:srgbClr val="008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grpSp>
            <p:nvGrpSpPr>
              <p:cNvPr id="7439" name="组合 8463"/>
              <p:cNvGrpSpPr/>
              <p:nvPr/>
            </p:nvGrpSpPr>
            <p:grpSpPr>
              <a:xfrm>
                <a:off x="4" y="1735"/>
                <a:ext cx="1019" cy="240"/>
                <a:chOff x="0" y="0"/>
                <a:chExt cx="1019" cy="240"/>
              </a:xfrm>
            </p:grpSpPr>
            <p:sp>
              <p:nvSpPr>
                <p:cNvPr id="7440" name="直接连接符 8464"/>
                <p:cNvSpPr/>
                <p:nvPr/>
              </p:nvSpPr>
              <p:spPr>
                <a:xfrm>
                  <a:off x="14" y="1"/>
                  <a:ext cx="1005" cy="0"/>
                </a:xfrm>
                <a:prstGeom prst="line">
                  <a:avLst/>
                </a:prstGeom>
                <a:ln w="28575" cap="flat" cmpd="sng">
                  <a:solidFill>
                    <a:srgbClr val="008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nvGrpSpPr>
                <p:cNvPr id="7441" name="组合 8465"/>
                <p:cNvGrpSpPr/>
                <p:nvPr/>
              </p:nvGrpSpPr>
              <p:grpSpPr>
                <a:xfrm>
                  <a:off x="0" y="0"/>
                  <a:ext cx="985" cy="240"/>
                  <a:chOff x="0" y="0"/>
                  <a:chExt cx="985" cy="240"/>
                </a:xfrm>
              </p:grpSpPr>
              <p:sp>
                <p:nvSpPr>
                  <p:cNvPr id="7442" name="直接连接符 8466"/>
                  <p:cNvSpPr/>
                  <p:nvPr/>
                </p:nvSpPr>
                <p:spPr>
                  <a:xfrm flipH="1">
                    <a:off x="13" y="0"/>
                    <a:ext cx="48" cy="45"/>
                  </a:xfrm>
                  <a:prstGeom prst="line">
                    <a:avLst/>
                  </a:prstGeom>
                  <a:ln w="12700" cap="flat" cmpd="sng">
                    <a:solidFill>
                      <a:srgbClr val="008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443" name="直接连接符 8467"/>
                  <p:cNvSpPr/>
                  <p:nvPr/>
                </p:nvSpPr>
                <p:spPr>
                  <a:xfrm flipH="1">
                    <a:off x="0" y="2"/>
                    <a:ext cx="168" cy="165"/>
                  </a:xfrm>
                  <a:prstGeom prst="line">
                    <a:avLst/>
                  </a:prstGeom>
                  <a:ln w="12700" cap="flat" cmpd="sng">
                    <a:solidFill>
                      <a:srgbClr val="008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444" name="直接连接符 8468"/>
                  <p:cNvSpPr/>
                  <p:nvPr/>
                </p:nvSpPr>
                <p:spPr>
                  <a:xfrm flipH="1">
                    <a:off x="68" y="13"/>
                    <a:ext cx="222" cy="216"/>
                  </a:xfrm>
                  <a:prstGeom prst="line">
                    <a:avLst/>
                  </a:prstGeom>
                  <a:ln w="12700" cap="flat" cmpd="sng">
                    <a:solidFill>
                      <a:srgbClr val="008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445" name="直接连接符 8469"/>
                  <p:cNvSpPr/>
                  <p:nvPr/>
                </p:nvSpPr>
                <p:spPr>
                  <a:xfrm flipH="1">
                    <a:off x="175" y="15"/>
                    <a:ext cx="222" cy="216"/>
                  </a:xfrm>
                  <a:prstGeom prst="line">
                    <a:avLst/>
                  </a:prstGeom>
                  <a:ln w="12700" cap="flat" cmpd="sng">
                    <a:solidFill>
                      <a:srgbClr val="008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446" name="直接连接符 8470"/>
                  <p:cNvSpPr/>
                  <p:nvPr/>
                </p:nvSpPr>
                <p:spPr>
                  <a:xfrm flipH="1">
                    <a:off x="292" y="15"/>
                    <a:ext cx="222" cy="216"/>
                  </a:xfrm>
                  <a:prstGeom prst="line">
                    <a:avLst/>
                  </a:prstGeom>
                  <a:ln w="12700" cap="flat" cmpd="sng">
                    <a:solidFill>
                      <a:srgbClr val="008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447" name="直接连接符 8471"/>
                  <p:cNvSpPr/>
                  <p:nvPr/>
                </p:nvSpPr>
                <p:spPr>
                  <a:xfrm flipH="1">
                    <a:off x="406" y="15"/>
                    <a:ext cx="222" cy="216"/>
                  </a:xfrm>
                  <a:prstGeom prst="line">
                    <a:avLst/>
                  </a:prstGeom>
                  <a:ln w="12700" cap="flat" cmpd="sng">
                    <a:solidFill>
                      <a:srgbClr val="008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448" name="直接连接符 8472"/>
                  <p:cNvSpPr/>
                  <p:nvPr/>
                </p:nvSpPr>
                <p:spPr>
                  <a:xfrm flipH="1">
                    <a:off x="538" y="15"/>
                    <a:ext cx="222" cy="216"/>
                  </a:xfrm>
                  <a:prstGeom prst="line">
                    <a:avLst/>
                  </a:prstGeom>
                  <a:ln w="12700" cap="flat" cmpd="sng">
                    <a:solidFill>
                      <a:srgbClr val="008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449" name="直接连接符 8473"/>
                  <p:cNvSpPr/>
                  <p:nvPr/>
                </p:nvSpPr>
                <p:spPr>
                  <a:xfrm flipH="1">
                    <a:off x="655" y="9"/>
                    <a:ext cx="222" cy="216"/>
                  </a:xfrm>
                  <a:prstGeom prst="line">
                    <a:avLst/>
                  </a:prstGeom>
                  <a:ln w="12700" cap="flat" cmpd="sng">
                    <a:solidFill>
                      <a:srgbClr val="008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450" name="直接连接符 8474"/>
                  <p:cNvSpPr/>
                  <p:nvPr/>
                </p:nvSpPr>
                <p:spPr>
                  <a:xfrm flipH="1">
                    <a:off x="763" y="21"/>
                    <a:ext cx="222" cy="216"/>
                  </a:xfrm>
                  <a:prstGeom prst="line">
                    <a:avLst/>
                  </a:prstGeom>
                  <a:ln w="12700" cap="flat" cmpd="sng">
                    <a:solidFill>
                      <a:srgbClr val="008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451" name="直接连接符 8475"/>
                  <p:cNvSpPr/>
                  <p:nvPr/>
                </p:nvSpPr>
                <p:spPr>
                  <a:xfrm flipH="1">
                    <a:off x="877" y="132"/>
                    <a:ext cx="105" cy="108"/>
                  </a:xfrm>
                  <a:prstGeom prst="line">
                    <a:avLst/>
                  </a:prstGeom>
                  <a:ln w="12700" cap="flat" cmpd="sng">
                    <a:solidFill>
                      <a:srgbClr val="008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grpSp>
        <p:grpSp>
          <p:nvGrpSpPr>
            <p:cNvPr id="7452" name="组合 8476"/>
            <p:cNvGrpSpPr/>
            <p:nvPr/>
          </p:nvGrpSpPr>
          <p:grpSpPr>
            <a:xfrm>
              <a:off x="223" y="244"/>
              <a:ext cx="441" cy="1484"/>
              <a:chOff x="0" y="0"/>
              <a:chExt cx="441" cy="1484"/>
            </a:xfrm>
          </p:grpSpPr>
          <p:grpSp>
            <p:nvGrpSpPr>
              <p:cNvPr id="7453" name="组合 8477"/>
              <p:cNvGrpSpPr/>
              <p:nvPr/>
            </p:nvGrpSpPr>
            <p:grpSpPr>
              <a:xfrm>
                <a:off x="4" y="0"/>
                <a:ext cx="437" cy="409"/>
                <a:chOff x="0" y="0"/>
                <a:chExt cx="437" cy="409"/>
              </a:xfrm>
            </p:grpSpPr>
            <p:grpSp>
              <p:nvGrpSpPr>
                <p:cNvPr id="7454" name="组合 8478"/>
                <p:cNvGrpSpPr/>
                <p:nvPr/>
              </p:nvGrpSpPr>
              <p:grpSpPr>
                <a:xfrm>
                  <a:off x="7" y="0"/>
                  <a:ext cx="426" cy="288"/>
                  <a:chOff x="0" y="0"/>
                  <a:chExt cx="413" cy="293"/>
                </a:xfrm>
              </p:grpSpPr>
              <p:grpSp>
                <p:nvGrpSpPr>
                  <p:cNvPr id="7455" name="组合 8479"/>
                  <p:cNvGrpSpPr/>
                  <p:nvPr/>
                </p:nvGrpSpPr>
                <p:grpSpPr>
                  <a:xfrm>
                    <a:off x="0" y="0"/>
                    <a:ext cx="413" cy="293"/>
                    <a:chOff x="0" y="0"/>
                    <a:chExt cx="413" cy="293"/>
                  </a:xfrm>
                </p:grpSpPr>
                <p:sp useBgFill="1">
                  <p:nvSpPr>
                    <p:cNvPr id="7456" name="任意多边形 8480"/>
                    <p:cNvSpPr/>
                    <p:nvPr/>
                  </p:nvSpPr>
                  <p:spPr>
                    <a:xfrm>
                      <a:off x="0" y="0"/>
                      <a:ext cx="410" cy="293"/>
                    </a:xfrm>
                    <a:custGeom>
                      <a:avLst/>
                      <a:gdLst/>
                      <a:ahLst/>
                      <a:cxnLst/>
                      <a:rect l="0" t="0" r="0" b="0"/>
                      <a:pathLst>
                        <a:path w="410" h="293">
                          <a:moveTo>
                            <a:pt x="410" y="290"/>
                          </a:moveTo>
                          <a:lnTo>
                            <a:pt x="410" y="38"/>
                          </a:lnTo>
                          <a:lnTo>
                            <a:pt x="401" y="19"/>
                          </a:lnTo>
                          <a:lnTo>
                            <a:pt x="389" y="5"/>
                          </a:lnTo>
                          <a:lnTo>
                            <a:pt x="369" y="0"/>
                          </a:lnTo>
                          <a:lnTo>
                            <a:pt x="41" y="0"/>
                          </a:lnTo>
                          <a:lnTo>
                            <a:pt x="21" y="12"/>
                          </a:lnTo>
                          <a:lnTo>
                            <a:pt x="5" y="24"/>
                          </a:lnTo>
                          <a:lnTo>
                            <a:pt x="0" y="41"/>
                          </a:lnTo>
                          <a:lnTo>
                            <a:pt x="0" y="293"/>
                          </a:lnTo>
                        </a:path>
                      </a:pathLst>
                    </a:custGeom>
                    <a:ln w="28575" cap="flat" cmpd="sng">
                      <a:solidFill>
                        <a:srgbClr val="0000FF"/>
                      </a:solidFill>
                      <a:prstDash val="solid"/>
                      <a:round/>
                      <a:headEnd type="none" w="med" len="med"/>
                      <a:tailEnd type="none" w="med" len="med"/>
                    </a:ln>
                  </p:spPr>
                  <p:txBody>
                    <a:bodyPr/>
                    <a:lstStyle/>
                    <a:p>
                      <a:endParaRPr lang="zh-CN" altLang="en-US"/>
                    </a:p>
                  </p:txBody>
                </p:sp>
                <p:sp>
                  <p:nvSpPr>
                    <p:cNvPr id="7457" name="直接连接符 8481"/>
                    <p:cNvSpPr/>
                    <p:nvPr/>
                  </p:nvSpPr>
                  <p:spPr>
                    <a:xfrm>
                      <a:off x="0" y="122"/>
                      <a:ext cx="125" cy="0"/>
                    </a:xfrm>
                    <a:prstGeom prst="line">
                      <a:avLst/>
                    </a:prstGeom>
                    <a:ln w="28575" cap="flat" cmpd="sng">
                      <a:solidFill>
                        <a:srgbClr val="0000FF"/>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458" name="直接连接符 8482"/>
                    <p:cNvSpPr/>
                    <p:nvPr/>
                  </p:nvSpPr>
                  <p:spPr>
                    <a:xfrm flipV="1">
                      <a:off x="276" y="65"/>
                      <a:ext cx="137" cy="48"/>
                    </a:xfrm>
                    <a:prstGeom prst="line">
                      <a:avLst/>
                    </a:prstGeom>
                    <a:ln w="28575" cap="flat" cmpd="sng">
                      <a:solidFill>
                        <a:srgbClr val="0000FF"/>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7459" name="组合 8483"/>
                  <p:cNvGrpSpPr/>
                  <p:nvPr/>
                </p:nvGrpSpPr>
                <p:grpSpPr>
                  <a:xfrm>
                    <a:off x="5" y="2"/>
                    <a:ext cx="398" cy="115"/>
                    <a:chOff x="0" y="0"/>
                    <a:chExt cx="398" cy="115"/>
                  </a:xfrm>
                </p:grpSpPr>
                <p:sp>
                  <p:nvSpPr>
                    <p:cNvPr id="7460" name="直接连接符 8484"/>
                    <p:cNvSpPr/>
                    <p:nvPr/>
                  </p:nvSpPr>
                  <p:spPr>
                    <a:xfrm flipV="1">
                      <a:off x="0" y="8"/>
                      <a:ext cx="79" cy="71"/>
                    </a:xfrm>
                    <a:prstGeom prst="line">
                      <a:avLst/>
                    </a:prstGeom>
                    <a:ln w="12700" cap="flat" cmpd="sng">
                      <a:solidFill>
                        <a:srgbClr val="0000FF"/>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461" name="直接连接符 8485"/>
                    <p:cNvSpPr/>
                    <p:nvPr/>
                  </p:nvSpPr>
                  <p:spPr>
                    <a:xfrm flipV="1">
                      <a:off x="24" y="7"/>
                      <a:ext cx="108" cy="108"/>
                    </a:xfrm>
                    <a:prstGeom prst="line">
                      <a:avLst/>
                    </a:prstGeom>
                    <a:ln w="12700" cap="flat" cmpd="sng">
                      <a:solidFill>
                        <a:srgbClr val="0000FF"/>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462" name="直接连接符 8486"/>
                    <p:cNvSpPr/>
                    <p:nvPr/>
                  </p:nvSpPr>
                  <p:spPr>
                    <a:xfrm flipV="1">
                      <a:off x="76" y="2"/>
                      <a:ext cx="114" cy="111"/>
                    </a:xfrm>
                    <a:prstGeom prst="line">
                      <a:avLst/>
                    </a:prstGeom>
                    <a:ln w="12700" cap="flat" cmpd="sng">
                      <a:solidFill>
                        <a:srgbClr val="0000FF"/>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463" name="直接连接符 8487"/>
                    <p:cNvSpPr/>
                    <p:nvPr/>
                  </p:nvSpPr>
                  <p:spPr>
                    <a:xfrm flipH="1">
                      <a:off x="148" y="5"/>
                      <a:ext cx="99" cy="91"/>
                    </a:xfrm>
                    <a:prstGeom prst="line">
                      <a:avLst/>
                    </a:prstGeom>
                    <a:ln w="12700" cap="flat" cmpd="sng">
                      <a:solidFill>
                        <a:srgbClr val="0000FF"/>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464" name="直接连接符 8488"/>
                    <p:cNvSpPr/>
                    <p:nvPr/>
                  </p:nvSpPr>
                  <p:spPr>
                    <a:xfrm flipH="1">
                      <a:off x="215" y="3"/>
                      <a:ext cx="91" cy="81"/>
                    </a:xfrm>
                    <a:prstGeom prst="line">
                      <a:avLst/>
                    </a:prstGeom>
                    <a:ln w="12700" cap="flat" cmpd="sng">
                      <a:solidFill>
                        <a:srgbClr val="0000FF"/>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465" name="直接连接符 8489"/>
                    <p:cNvSpPr/>
                    <p:nvPr/>
                  </p:nvSpPr>
                  <p:spPr>
                    <a:xfrm flipH="1">
                      <a:off x="254" y="0"/>
                      <a:ext cx="108" cy="98"/>
                    </a:xfrm>
                    <a:prstGeom prst="line">
                      <a:avLst/>
                    </a:prstGeom>
                    <a:ln w="12700" cap="flat" cmpd="sng">
                      <a:solidFill>
                        <a:srgbClr val="0000FF"/>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466" name="直接连接符 8490"/>
                    <p:cNvSpPr/>
                    <p:nvPr/>
                  </p:nvSpPr>
                  <p:spPr>
                    <a:xfrm flipH="1">
                      <a:off x="328" y="25"/>
                      <a:ext cx="70" cy="59"/>
                    </a:xfrm>
                    <a:prstGeom prst="line">
                      <a:avLst/>
                    </a:prstGeom>
                    <a:ln w="12700" cap="flat" cmpd="sng">
                      <a:solidFill>
                        <a:srgbClr val="0000FF"/>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grpSp>
              <p:nvGrpSpPr>
                <p:cNvPr id="7467" name="组合 8491"/>
                <p:cNvGrpSpPr/>
                <p:nvPr/>
              </p:nvGrpSpPr>
              <p:grpSpPr>
                <a:xfrm>
                  <a:off x="0" y="278"/>
                  <a:ext cx="437" cy="131"/>
                  <a:chOff x="0" y="0"/>
                  <a:chExt cx="431" cy="131"/>
                </a:xfrm>
              </p:grpSpPr>
              <p:grpSp>
                <p:nvGrpSpPr>
                  <p:cNvPr id="7468" name="组合 8492"/>
                  <p:cNvGrpSpPr/>
                  <p:nvPr/>
                </p:nvGrpSpPr>
                <p:grpSpPr>
                  <a:xfrm>
                    <a:off x="1" y="0"/>
                    <a:ext cx="430" cy="131"/>
                    <a:chOff x="0" y="0"/>
                    <a:chExt cx="436" cy="131"/>
                  </a:xfrm>
                </p:grpSpPr>
                <p:sp>
                  <p:nvSpPr>
                    <p:cNvPr id="7469" name="直接连接符 8493"/>
                    <p:cNvSpPr/>
                    <p:nvPr/>
                  </p:nvSpPr>
                  <p:spPr>
                    <a:xfrm>
                      <a:off x="0" y="129"/>
                      <a:ext cx="436" cy="0"/>
                    </a:xfrm>
                    <a:prstGeom prst="line">
                      <a:avLst/>
                    </a:prstGeom>
                    <a:ln w="28575" cap="flat" cmpd="sng">
                      <a:solidFill>
                        <a:srgbClr val="0000FF"/>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useBgFill="1">
                  <p:nvSpPr>
                    <p:cNvPr id="7470" name="任意多边形 8494"/>
                    <p:cNvSpPr/>
                    <p:nvPr/>
                  </p:nvSpPr>
                  <p:spPr>
                    <a:xfrm>
                      <a:off x="6" y="5"/>
                      <a:ext cx="116" cy="124"/>
                    </a:xfrm>
                    <a:custGeom>
                      <a:avLst/>
                      <a:gdLst/>
                      <a:ahLst/>
                      <a:cxnLst/>
                      <a:rect l="0" t="0" r="0" b="0"/>
                      <a:pathLst>
                        <a:path w="148" h="160">
                          <a:moveTo>
                            <a:pt x="0" y="160"/>
                          </a:moveTo>
                          <a:lnTo>
                            <a:pt x="0" y="0"/>
                          </a:lnTo>
                          <a:lnTo>
                            <a:pt x="148" y="0"/>
                          </a:lnTo>
                        </a:path>
                      </a:pathLst>
                    </a:custGeom>
                    <a:ln w="28575" cap="flat" cmpd="sng">
                      <a:solidFill>
                        <a:srgbClr val="0000FF"/>
                      </a:solidFill>
                      <a:prstDash val="solid"/>
                      <a:round/>
                      <a:headEnd type="none" w="med" len="med"/>
                      <a:tailEnd type="none" w="med" len="med"/>
                    </a:ln>
                  </p:spPr>
                  <p:txBody>
                    <a:bodyPr/>
                    <a:lstStyle/>
                    <a:p>
                      <a:endParaRPr lang="zh-CN" altLang="en-US"/>
                    </a:p>
                  </p:txBody>
                </p:sp>
                <p:sp useBgFill="1">
                  <p:nvSpPr>
                    <p:cNvPr id="7471" name="任意多边形 8495"/>
                    <p:cNvSpPr/>
                    <p:nvPr/>
                  </p:nvSpPr>
                  <p:spPr>
                    <a:xfrm>
                      <a:off x="312" y="0"/>
                      <a:ext cx="117" cy="131"/>
                    </a:xfrm>
                    <a:custGeom>
                      <a:avLst/>
                      <a:gdLst/>
                      <a:ahLst/>
                      <a:cxnLst/>
                      <a:rect l="0" t="0" r="0" b="0"/>
                      <a:pathLst>
                        <a:path w="148" h="169">
                          <a:moveTo>
                            <a:pt x="148" y="169"/>
                          </a:moveTo>
                          <a:lnTo>
                            <a:pt x="148" y="0"/>
                          </a:lnTo>
                          <a:lnTo>
                            <a:pt x="0" y="0"/>
                          </a:lnTo>
                        </a:path>
                      </a:pathLst>
                    </a:custGeom>
                    <a:ln w="28575" cap="flat" cmpd="sng">
                      <a:solidFill>
                        <a:srgbClr val="0000FF"/>
                      </a:solidFill>
                      <a:prstDash val="solid"/>
                      <a:round/>
                      <a:headEnd type="none" w="med" len="med"/>
                      <a:tailEnd type="none" w="med" len="med"/>
                    </a:ln>
                  </p:spPr>
                  <p:txBody>
                    <a:bodyPr/>
                    <a:lstStyle/>
                    <a:p>
                      <a:endParaRPr lang="zh-CN" altLang="en-US"/>
                    </a:p>
                  </p:txBody>
                </p:sp>
              </p:grpSp>
              <p:grpSp>
                <p:nvGrpSpPr>
                  <p:cNvPr id="7472" name="组合 8496"/>
                  <p:cNvGrpSpPr/>
                  <p:nvPr/>
                </p:nvGrpSpPr>
                <p:grpSpPr>
                  <a:xfrm>
                    <a:off x="0" y="2"/>
                    <a:ext cx="422" cy="126"/>
                    <a:chOff x="0" y="0"/>
                    <a:chExt cx="422" cy="126"/>
                  </a:xfrm>
                </p:grpSpPr>
                <p:sp>
                  <p:nvSpPr>
                    <p:cNvPr id="7473" name="直接连接符 8497"/>
                    <p:cNvSpPr/>
                    <p:nvPr/>
                  </p:nvSpPr>
                  <p:spPr>
                    <a:xfrm>
                      <a:off x="342" y="0"/>
                      <a:ext cx="80" cy="76"/>
                    </a:xfrm>
                    <a:prstGeom prst="line">
                      <a:avLst/>
                    </a:prstGeom>
                    <a:ln w="12700" cap="flat" cmpd="sng">
                      <a:solidFill>
                        <a:srgbClr val="0000FF"/>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474" name="直接连接符 8498"/>
                    <p:cNvSpPr/>
                    <p:nvPr/>
                  </p:nvSpPr>
                  <p:spPr>
                    <a:xfrm>
                      <a:off x="284" y="17"/>
                      <a:ext cx="107" cy="101"/>
                    </a:xfrm>
                    <a:prstGeom prst="line">
                      <a:avLst/>
                    </a:prstGeom>
                    <a:ln w="12700" cap="flat" cmpd="sng">
                      <a:solidFill>
                        <a:srgbClr val="0000FF"/>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475" name="直接连接符 8499"/>
                    <p:cNvSpPr/>
                    <p:nvPr/>
                  </p:nvSpPr>
                  <p:spPr>
                    <a:xfrm>
                      <a:off x="232" y="47"/>
                      <a:ext cx="76" cy="74"/>
                    </a:xfrm>
                    <a:prstGeom prst="line">
                      <a:avLst/>
                    </a:prstGeom>
                    <a:ln w="12700" cap="flat" cmpd="sng">
                      <a:solidFill>
                        <a:srgbClr val="0000FF"/>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476" name="直接连接符 8500"/>
                    <p:cNvSpPr/>
                    <p:nvPr/>
                  </p:nvSpPr>
                  <p:spPr>
                    <a:xfrm>
                      <a:off x="108" y="8"/>
                      <a:ext cx="116" cy="112"/>
                    </a:xfrm>
                    <a:prstGeom prst="line">
                      <a:avLst/>
                    </a:prstGeom>
                    <a:ln w="12700" cap="flat" cmpd="sng">
                      <a:solidFill>
                        <a:srgbClr val="0000FF"/>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477" name="直接连接符 8501"/>
                    <p:cNvSpPr/>
                    <p:nvPr/>
                  </p:nvSpPr>
                  <p:spPr>
                    <a:xfrm flipH="1" flipV="1">
                      <a:off x="21" y="0"/>
                      <a:ext cx="126" cy="120"/>
                    </a:xfrm>
                    <a:prstGeom prst="line">
                      <a:avLst/>
                    </a:prstGeom>
                    <a:ln w="12700" cap="flat" cmpd="sng">
                      <a:solidFill>
                        <a:srgbClr val="0000FF"/>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478" name="直接连接符 8502"/>
                    <p:cNvSpPr/>
                    <p:nvPr/>
                  </p:nvSpPr>
                  <p:spPr>
                    <a:xfrm flipH="1" flipV="1">
                      <a:off x="0" y="58"/>
                      <a:ext cx="68" cy="68"/>
                    </a:xfrm>
                    <a:prstGeom prst="line">
                      <a:avLst/>
                    </a:prstGeom>
                    <a:ln w="12700" cap="flat" cmpd="sng">
                      <a:solidFill>
                        <a:srgbClr val="0000FF"/>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grpSp>
              <p:nvGrpSpPr>
                <p:cNvPr id="7479" name="组合 8503"/>
                <p:cNvGrpSpPr/>
                <p:nvPr/>
              </p:nvGrpSpPr>
              <p:grpSpPr>
                <a:xfrm>
                  <a:off x="40" y="9"/>
                  <a:ext cx="369" cy="378"/>
                  <a:chOff x="0" y="0"/>
                  <a:chExt cx="472" cy="486"/>
                </a:xfrm>
              </p:grpSpPr>
              <p:sp useBgFill="1">
                <p:nvSpPr>
                  <p:cNvPr id="7480" name="椭圆 8504"/>
                  <p:cNvSpPr/>
                  <p:nvPr/>
                </p:nvSpPr>
                <p:spPr>
                  <a:xfrm flipH="1">
                    <a:off x="74" y="94"/>
                    <a:ext cx="319" cy="312"/>
                  </a:xfrm>
                  <a:prstGeom prst="ellipse">
                    <a:avLst/>
                  </a:prstGeom>
                  <a:ln w="28575" cap="flat" cmpd="sng">
                    <a:solidFill>
                      <a:srgbClr val="0000FF"/>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481" name="直接连接符 8505"/>
                  <p:cNvSpPr/>
                  <p:nvPr/>
                </p:nvSpPr>
                <p:spPr>
                  <a:xfrm flipH="1">
                    <a:off x="0" y="252"/>
                    <a:ext cx="472" cy="0"/>
                  </a:xfrm>
                  <a:prstGeom prst="line">
                    <a:avLst/>
                  </a:prstGeom>
                  <a:ln w="9525" cap="flat" cmpd="sng">
                    <a:solidFill>
                      <a:srgbClr val="0000FF"/>
                    </a:solidFill>
                    <a:prstDash val="lgDashDot"/>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482" name="直接连接符 8506"/>
                  <p:cNvSpPr/>
                  <p:nvPr/>
                </p:nvSpPr>
                <p:spPr>
                  <a:xfrm flipH="1" flipV="1">
                    <a:off x="232" y="0"/>
                    <a:ext cx="0" cy="486"/>
                  </a:xfrm>
                  <a:prstGeom prst="line">
                    <a:avLst/>
                  </a:prstGeom>
                  <a:ln w="9525" cap="flat" cmpd="sng">
                    <a:solidFill>
                      <a:srgbClr val="0000FF"/>
                    </a:solidFill>
                    <a:prstDash val="lgDashDot"/>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grpSp>
            <p:nvGrpSpPr>
              <p:cNvPr id="7483" name="组合 8507"/>
              <p:cNvGrpSpPr/>
              <p:nvPr/>
            </p:nvGrpSpPr>
            <p:grpSpPr>
              <a:xfrm>
                <a:off x="0" y="1067"/>
                <a:ext cx="436" cy="417"/>
                <a:chOff x="0" y="0"/>
                <a:chExt cx="436" cy="417"/>
              </a:xfrm>
            </p:grpSpPr>
            <p:grpSp>
              <p:nvGrpSpPr>
                <p:cNvPr id="7484" name="组合 8508"/>
                <p:cNvGrpSpPr/>
                <p:nvPr/>
              </p:nvGrpSpPr>
              <p:grpSpPr>
                <a:xfrm>
                  <a:off x="0" y="0"/>
                  <a:ext cx="436" cy="409"/>
                  <a:chOff x="0" y="0"/>
                  <a:chExt cx="436" cy="409"/>
                </a:xfrm>
              </p:grpSpPr>
              <p:grpSp>
                <p:nvGrpSpPr>
                  <p:cNvPr id="7485" name="组合 8509"/>
                  <p:cNvGrpSpPr/>
                  <p:nvPr/>
                </p:nvGrpSpPr>
                <p:grpSpPr>
                  <a:xfrm flipV="1">
                    <a:off x="6" y="121"/>
                    <a:ext cx="426" cy="288"/>
                    <a:chOff x="0" y="0"/>
                    <a:chExt cx="413" cy="293"/>
                  </a:xfrm>
                </p:grpSpPr>
                <p:sp useBgFill="1">
                  <p:nvSpPr>
                    <p:cNvPr id="7486" name="任意多边形 8510"/>
                    <p:cNvSpPr/>
                    <p:nvPr/>
                  </p:nvSpPr>
                  <p:spPr>
                    <a:xfrm>
                      <a:off x="0" y="0"/>
                      <a:ext cx="410" cy="293"/>
                    </a:xfrm>
                    <a:custGeom>
                      <a:avLst/>
                      <a:gdLst/>
                      <a:ahLst/>
                      <a:cxnLst/>
                      <a:rect l="0" t="0" r="0" b="0"/>
                      <a:pathLst>
                        <a:path w="410" h="293">
                          <a:moveTo>
                            <a:pt x="410" y="290"/>
                          </a:moveTo>
                          <a:lnTo>
                            <a:pt x="410" y="38"/>
                          </a:lnTo>
                          <a:lnTo>
                            <a:pt x="401" y="19"/>
                          </a:lnTo>
                          <a:lnTo>
                            <a:pt x="389" y="5"/>
                          </a:lnTo>
                          <a:lnTo>
                            <a:pt x="369" y="0"/>
                          </a:lnTo>
                          <a:lnTo>
                            <a:pt x="41" y="0"/>
                          </a:lnTo>
                          <a:lnTo>
                            <a:pt x="21" y="12"/>
                          </a:lnTo>
                          <a:lnTo>
                            <a:pt x="5" y="24"/>
                          </a:lnTo>
                          <a:lnTo>
                            <a:pt x="0" y="41"/>
                          </a:lnTo>
                          <a:lnTo>
                            <a:pt x="0" y="293"/>
                          </a:lnTo>
                        </a:path>
                      </a:pathLst>
                    </a:custGeom>
                    <a:ln w="28575" cap="flat" cmpd="sng">
                      <a:solidFill>
                        <a:srgbClr val="0000FF"/>
                      </a:solidFill>
                      <a:prstDash val="solid"/>
                      <a:round/>
                      <a:headEnd type="none" w="med" len="med"/>
                      <a:tailEnd type="none" w="med" len="med"/>
                    </a:ln>
                  </p:spPr>
                  <p:txBody>
                    <a:bodyPr/>
                    <a:lstStyle/>
                    <a:p>
                      <a:endParaRPr lang="zh-CN" altLang="en-US"/>
                    </a:p>
                  </p:txBody>
                </p:sp>
                <p:sp>
                  <p:nvSpPr>
                    <p:cNvPr id="7487" name="直接连接符 8511"/>
                    <p:cNvSpPr/>
                    <p:nvPr/>
                  </p:nvSpPr>
                  <p:spPr>
                    <a:xfrm>
                      <a:off x="0" y="122"/>
                      <a:ext cx="125" cy="0"/>
                    </a:xfrm>
                    <a:prstGeom prst="line">
                      <a:avLst/>
                    </a:prstGeom>
                    <a:ln w="28575" cap="flat" cmpd="sng">
                      <a:solidFill>
                        <a:srgbClr val="0000FF"/>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488" name="直接连接符 8512"/>
                    <p:cNvSpPr/>
                    <p:nvPr/>
                  </p:nvSpPr>
                  <p:spPr>
                    <a:xfrm flipV="1">
                      <a:off x="276" y="65"/>
                      <a:ext cx="137" cy="48"/>
                    </a:xfrm>
                    <a:prstGeom prst="line">
                      <a:avLst/>
                    </a:prstGeom>
                    <a:ln w="28575" cap="flat" cmpd="sng">
                      <a:solidFill>
                        <a:srgbClr val="0000FF"/>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7489" name="组合 8513"/>
                  <p:cNvGrpSpPr/>
                  <p:nvPr/>
                </p:nvGrpSpPr>
                <p:grpSpPr>
                  <a:xfrm>
                    <a:off x="0" y="0"/>
                    <a:ext cx="436" cy="400"/>
                    <a:chOff x="0" y="0"/>
                    <a:chExt cx="436" cy="400"/>
                  </a:xfrm>
                </p:grpSpPr>
                <p:grpSp>
                  <p:nvGrpSpPr>
                    <p:cNvPr id="7490" name="组合 8514"/>
                    <p:cNvGrpSpPr/>
                    <p:nvPr/>
                  </p:nvGrpSpPr>
                  <p:grpSpPr>
                    <a:xfrm flipV="1">
                      <a:off x="0" y="0"/>
                      <a:ext cx="436" cy="131"/>
                      <a:chOff x="0" y="0"/>
                      <a:chExt cx="436" cy="131"/>
                    </a:xfrm>
                  </p:grpSpPr>
                  <p:sp>
                    <p:nvSpPr>
                      <p:cNvPr id="7491" name="直接连接符 8515"/>
                      <p:cNvSpPr/>
                      <p:nvPr/>
                    </p:nvSpPr>
                    <p:spPr>
                      <a:xfrm>
                        <a:off x="0" y="129"/>
                        <a:ext cx="436" cy="0"/>
                      </a:xfrm>
                      <a:prstGeom prst="line">
                        <a:avLst/>
                      </a:prstGeom>
                      <a:ln w="28575" cap="flat" cmpd="sng">
                        <a:solidFill>
                          <a:srgbClr val="0000FF"/>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useBgFill="1">
                    <p:nvSpPr>
                      <p:cNvPr id="7492" name="任意多边形 8516"/>
                      <p:cNvSpPr/>
                      <p:nvPr/>
                    </p:nvSpPr>
                    <p:spPr>
                      <a:xfrm>
                        <a:off x="6" y="5"/>
                        <a:ext cx="116" cy="124"/>
                      </a:xfrm>
                      <a:custGeom>
                        <a:avLst/>
                        <a:gdLst/>
                        <a:ahLst/>
                        <a:cxnLst/>
                        <a:rect l="0" t="0" r="0" b="0"/>
                        <a:pathLst>
                          <a:path w="148" h="160">
                            <a:moveTo>
                              <a:pt x="0" y="160"/>
                            </a:moveTo>
                            <a:lnTo>
                              <a:pt x="0" y="0"/>
                            </a:lnTo>
                            <a:lnTo>
                              <a:pt x="148" y="0"/>
                            </a:lnTo>
                          </a:path>
                        </a:pathLst>
                      </a:custGeom>
                      <a:ln w="28575" cap="flat" cmpd="sng">
                        <a:solidFill>
                          <a:srgbClr val="0000FF"/>
                        </a:solidFill>
                        <a:prstDash val="solid"/>
                        <a:round/>
                        <a:headEnd type="none" w="med" len="med"/>
                        <a:tailEnd type="none" w="med" len="med"/>
                      </a:ln>
                    </p:spPr>
                    <p:txBody>
                      <a:bodyPr/>
                      <a:lstStyle/>
                      <a:p>
                        <a:endParaRPr lang="zh-CN" altLang="en-US"/>
                      </a:p>
                    </p:txBody>
                  </p:sp>
                  <p:sp useBgFill="1">
                    <p:nvSpPr>
                      <p:cNvPr id="7493" name="任意多边形 8517"/>
                      <p:cNvSpPr/>
                      <p:nvPr/>
                    </p:nvSpPr>
                    <p:spPr>
                      <a:xfrm>
                        <a:off x="312" y="0"/>
                        <a:ext cx="117" cy="131"/>
                      </a:xfrm>
                      <a:custGeom>
                        <a:avLst/>
                        <a:gdLst/>
                        <a:ahLst/>
                        <a:cxnLst/>
                        <a:rect l="0" t="0" r="0" b="0"/>
                        <a:pathLst>
                          <a:path w="148" h="169">
                            <a:moveTo>
                              <a:pt x="148" y="169"/>
                            </a:moveTo>
                            <a:lnTo>
                              <a:pt x="148" y="0"/>
                            </a:lnTo>
                            <a:lnTo>
                              <a:pt x="0" y="0"/>
                            </a:lnTo>
                          </a:path>
                        </a:pathLst>
                      </a:custGeom>
                      <a:ln w="28575" cap="flat" cmpd="sng">
                        <a:solidFill>
                          <a:srgbClr val="0000FF"/>
                        </a:solidFill>
                        <a:prstDash val="solid"/>
                        <a:round/>
                        <a:headEnd type="none" w="med" len="med"/>
                        <a:tailEnd type="none" w="med" len="med"/>
                      </a:ln>
                    </p:spPr>
                    <p:txBody>
                      <a:bodyPr/>
                      <a:lstStyle/>
                      <a:p>
                        <a:endParaRPr lang="zh-CN" altLang="en-US"/>
                      </a:p>
                    </p:txBody>
                  </p:sp>
                </p:grpSp>
                <p:grpSp>
                  <p:nvGrpSpPr>
                    <p:cNvPr id="7494" name="组合 8518"/>
                    <p:cNvGrpSpPr/>
                    <p:nvPr/>
                  </p:nvGrpSpPr>
                  <p:grpSpPr>
                    <a:xfrm>
                      <a:off x="2" y="0"/>
                      <a:ext cx="416" cy="400"/>
                      <a:chOff x="0" y="0"/>
                      <a:chExt cx="416" cy="400"/>
                    </a:xfrm>
                  </p:grpSpPr>
                  <p:grpSp>
                    <p:nvGrpSpPr>
                      <p:cNvPr id="7495" name="组合 8519"/>
                      <p:cNvGrpSpPr/>
                      <p:nvPr/>
                    </p:nvGrpSpPr>
                    <p:grpSpPr>
                      <a:xfrm flipH="1" flipV="1">
                        <a:off x="0" y="0"/>
                        <a:ext cx="416" cy="129"/>
                        <a:chOff x="0" y="0"/>
                        <a:chExt cx="413" cy="117"/>
                      </a:xfrm>
                    </p:grpSpPr>
                    <p:sp>
                      <p:nvSpPr>
                        <p:cNvPr id="7496" name="直接连接符 8520"/>
                        <p:cNvSpPr/>
                        <p:nvPr/>
                      </p:nvSpPr>
                      <p:spPr>
                        <a:xfrm>
                          <a:off x="343" y="0"/>
                          <a:ext cx="70" cy="72"/>
                        </a:xfrm>
                        <a:prstGeom prst="line">
                          <a:avLst/>
                        </a:prstGeom>
                        <a:ln w="12700" cap="flat" cmpd="sng">
                          <a:solidFill>
                            <a:srgbClr val="0000FF"/>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497" name="直接连接符 8521"/>
                        <p:cNvSpPr/>
                        <p:nvPr/>
                      </p:nvSpPr>
                      <p:spPr>
                        <a:xfrm>
                          <a:off x="286" y="17"/>
                          <a:ext cx="93" cy="98"/>
                        </a:xfrm>
                        <a:prstGeom prst="line">
                          <a:avLst/>
                        </a:prstGeom>
                        <a:ln w="12700" cap="flat" cmpd="sng">
                          <a:solidFill>
                            <a:srgbClr val="0000FF"/>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498" name="直接连接符 8522"/>
                        <p:cNvSpPr/>
                        <p:nvPr/>
                      </p:nvSpPr>
                      <p:spPr>
                        <a:xfrm>
                          <a:off x="235" y="48"/>
                          <a:ext cx="60" cy="67"/>
                        </a:xfrm>
                        <a:prstGeom prst="line">
                          <a:avLst/>
                        </a:prstGeom>
                        <a:ln w="12700" cap="flat" cmpd="sng">
                          <a:solidFill>
                            <a:srgbClr val="0000FF"/>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499" name="直接连接符 8523"/>
                        <p:cNvSpPr/>
                        <p:nvPr/>
                      </p:nvSpPr>
                      <p:spPr>
                        <a:xfrm>
                          <a:off x="127" y="24"/>
                          <a:ext cx="88" cy="93"/>
                        </a:xfrm>
                        <a:prstGeom prst="line">
                          <a:avLst/>
                        </a:prstGeom>
                        <a:ln w="12700" cap="flat" cmpd="sng">
                          <a:solidFill>
                            <a:srgbClr val="0000FF"/>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500" name="直接连接符 8524"/>
                        <p:cNvSpPr/>
                        <p:nvPr/>
                      </p:nvSpPr>
                      <p:spPr>
                        <a:xfrm flipH="1" flipV="1">
                          <a:off x="27" y="0"/>
                          <a:ext cx="112" cy="117"/>
                        </a:xfrm>
                        <a:prstGeom prst="line">
                          <a:avLst/>
                        </a:prstGeom>
                        <a:ln w="12700" cap="flat" cmpd="sng">
                          <a:solidFill>
                            <a:srgbClr val="0000FF"/>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501" name="直接连接符 8525"/>
                        <p:cNvSpPr/>
                        <p:nvPr/>
                      </p:nvSpPr>
                      <p:spPr>
                        <a:xfrm flipH="1" flipV="1">
                          <a:off x="0" y="50"/>
                          <a:ext cx="67" cy="67"/>
                        </a:xfrm>
                        <a:prstGeom prst="line">
                          <a:avLst/>
                        </a:prstGeom>
                        <a:ln w="12700" cap="flat" cmpd="sng">
                          <a:solidFill>
                            <a:srgbClr val="0000FF"/>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7502" name="组合 8526"/>
                      <p:cNvGrpSpPr/>
                      <p:nvPr/>
                    </p:nvGrpSpPr>
                    <p:grpSpPr>
                      <a:xfrm flipV="1">
                        <a:off x="37" y="22"/>
                        <a:ext cx="369" cy="378"/>
                        <a:chOff x="0" y="0"/>
                        <a:chExt cx="472" cy="486"/>
                      </a:xfrm>
                    </p:grpSpPr>
                    <p:sp useBgFill="1">
                      <p:nvSpPr>
                        <p:cNvPr id="7503" name="椭圆 8527"/>
                        <p:cNvSpPr/>
                        <p:nvPr/>
                      </p:nvSpPr>
                      <p:spPr>
                        <a:xfrm flipH="1">
                          <a:off x="74" y="94"/>
                          <a:ext cx="319" cy="312"/>
                        </a:xfrm>
                        <a:prstGeom prst="ellipse">
                          <a:avLst/>
                        </a:prstGeom>
                        <a:ln w="28575" cap="flat" cmpd="sng">
                          <a:solidFill>
                            <a:srgbClr val="0000FF"/>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504" name="直接连接符 8528"/>
                        <p:cNvSpPr/>
                        <p:nvPr/>
                      </p:nvSpPr>
                      <p:spPr>
                        <a:xfrm flipH="1">
                          <a:off x="0" y="252"/>
                          <a:ext cx="472" cy="0"/>
                        </a:xfrm>
                        <a:prstGeom prst="line">
                          <a:avLst/>
                        </a:prstGeom>
                        <a:ln w="9525" cap="flat" cmpd="sng">
                          <a:solidFill>
                            <a:srgbClr val="0000FF"/>
                          </a:solidFill>
                          <a:prstDash val="lgDashDot"/>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505" name="直接连接符 8529"/>
                        <p:cNvSpPr/>
                        <p:nvPr/>
                      </p:nvSpPr>
                      <p:spPr>
                        <a:xfrm flipH="1" flipV="1">
                          <a:off x="232" y="0"/>
                          <a:ext cx="0" cy="486"/>
                        </a:xfrm>
                        <a:prstGeom prst="line">
                          <a:avLst/>
                        </a:prstGeom>
                        <a:ln w="9525" cap="flat" cmpd="sng">
                          <a:solidFill>
                            <a:srgbClr val="0000FF"/>
                          </a:solidFill>
                          <a:prstDash val="lgDashDot"/>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grpSp>
            </p:grpSp>
            <p:grpSp>
              <p:nvGrpSpPr>
                <p:cNvPr id="7506" name="组合 8530"/>
                <p:cNvGrpSpPr/>
                <p:nvPr/>
              </p:nvGrpSpPr>
              <p:grpSpPr>
                <a:xfrm>
                  <a:off x="11" y="287"/>
                  <a:ext cx="402" cy="130"/>
                  <a:chOff x="0" y="0"/>
                  <a:chExt cx="402" cy="130"/>
                </a:xfrm>
              </p:grpSpPr>
              <p:grpSp>
                <p:nvGrpSpPr>
                  <p:cNvPr id="7507" name="组合 8531"/>
                  <p:cNvGrpSpPr/>
                  <p:nvPr/>
                </p:nvGrpSpPr>
                <p:grpSpPr>
                  <a:xfrm>
                    <a:off x="0" y="10"/>
                    <a:ext cx="402" cy="120"/>
                    <a:chOff x="0" y="0"/>
                    <a:chExt cx="402" cy="120"/>
                  </a:xfrm>
                </p:grpSpPr>
                <p:sp>
                  <p:nvSpPr>
                    <p:cNvPr id="7508" name="直接连接符 8532"/>
                    <p:cNvSpPr/>
                    <p:nvPr/>
                  </p:nvSpPr>
                  <p:spPr>
                    <a:xfrm flipH="1">
                      <a:off x="320" y="44"/>
                      <a:ext cx="82" cy="70"/>
                    </a:xfrm>
                    <a:prstGeom prst="line">
                      <a:avLst/>
                    </a:prstGeom>
                    <a:ln w="12700" cap="flat" cmpd="sng">
                      <a:solidFill>
                        <a:srgbClr val="0000FF"/>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509" name="直接连接符 8533"/>
                    <p:cNvSpPr/>
                    <p:nvPr/>
                  </p:nvSpPr>
                  <p:spPr>
                    <a:xfrm flipH="1">
                      <a:off x="266" y="24"/>
                      <a:ext cx="99" cy="91"/>
                    </a:xfrm>
                    <a:prstGeom prst="line">
                      <a:avLst/>
                    </a:prstGeom>
                    <a:ln w="12700" cap="flat" cmpd="sng">
                      <a:solidFill>
                        <a:srgbClr val="0000FF"/>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510" name="直接连接符 8534"/>
                    <p:cNvSpPr/>
                    <p:nvPr/>
                  </p:nvSpPr>
                  <p:spPr>
                    <a:xfrm flipH="1">
                      <a:off x="206" y="11"/>
                      <a:ext cx="118" cy="109"/>
                    </a:xfrm>
                    <a:prstGeom prst="line">
                      <a:avLst/>
                    </a:prstGeom>
                    <a:ln w="12700" cap="flat" cmpd="sng">
                      <a:solidFill>
                        <a:srgbClr val="0000FF"/>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511" name="直接连接符 8535"/>
                    <p:cNvSpPr/>
                    <p:nvPr/>
                  </p:nvSpPr>
                  <p:spPr>
                    <a:xfrm flipV="1">
                      <a:off x="147" y="28"/>
                      <a:ext cx="102" cy="89"/>
                    </a:xfrm>
                    <a:prstGeom prst="line">
                      <a:avLst/>
                    </a:prstGeom>
                    <a:ln w="12700" cap="flat" cmpd="sng">
                      <a:solidFill>
                        <a:srgbClr val="0000FF"/>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512" name="直接连接符 8536"/>
                    <p:cNvSpPr/>
                    <p:nvPr/>
                  </p:nvSpPr>
                  <p:spPr>
                    <a:xfrm flipV="1">
                      <a:off x="86" y="39"/>
                      <a:ext cx="94" cy="80"/>
                    </a:xfrm>
                    <a:prstGeom prst="line">
                      <a:avLst/>
                    </a:prstGeom>
                    <a:ln w="12700" cap="flat" cmpd="sng">
                      <a:solidFill>
                        <a:srgbClr val="0000FF"/>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513" name="直接连接符 8537"/>
                    <p:cNvSpPr/>
                    <p:nvPr/>
                  </p:nvSpPr>
                  <p:spPr>
                    <a:xfrm flipV="1">
                      <a:off x="34" y="11"/>
                      <a:ext cx="121" cy="99"/>
                    </a:xfrm>
                    <a:prstGeom prst="line">
                      <a:avLst/>
                    </a:prstGeom>
                    <a:ln w="12700" cap="flat" cmpd="sng">
                      <a:solidFill>
                        <a:srgbClr val="0000FF"/>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514" name="直接连接符 8538"/>
                    <p:cNvSpPr/>
                    <p:nvPr/>
                  </p:nvSpPr>
                  <p:spPr>
                    <a:xfrm flipV="1">
                      <a:off x="0" y="0"/>
                      <a:ext cx="114" cy="88"/>
                    </a:xfrm>
                    <a:prstGeom prst="line">
                      <a:avLst/>
                    </a:prstGeom>
                    <a:ln w="12700" cap="flat" cmpd="sng">
                      <a:solidFill>
                        <a:srgbClr val="0000FF"/>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sp>
                <p:nvSpPr>
                  <p:cNvPr id="7515" name="直接连接符 8539"/>
                  <p:cNvSpPr/>
                  <p:nvPr/>
                </p:nvSpPr>
                <p:spPr>
                  <a:xfrm flipV="1">
                    <a:off x="2" y="0"/>
                    <a:ext cx="63" cy="49"/>
                  </a:xfrm>
                  <a:prstGeom prst="line">
                    <a:avLst/>
                  </a:prstGeom>
                  <a:ln w="12700" cap="flat" cmpd="sng">
                    <a:solidFill>
                      <a:srgbClr val="0000FF"/>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grpSp>
        <p:grpSp>
          <p:nvGrpSpPr>
            <p:cNvPr id="7516" name="组合 8540"/>
            <p:cNvGrpSpPr/>
            <p:nvPr/>
          </p:nvGrpSpPr>
          <p:grpSpPr>
            <a:xfrm>
              <a:off x="207" y="716"/>
              <a:ext cx="324" cy="288"/>
              <a:chOff x="0" y="0"/>
              <a:chExt cx="324" cy="288"/>
            </a:xfrm>
          </p:grpSpPr>
          <p:sp>
            <p:nvSpPr>
              <p:cNvPr id="7517" name="直接连接符 8541"/>
              <p:cNvSpPr/>
              <p:nvPr/>
            </p:nvSpPr>
            <p:spPr>
              <a:xfrm flipH="1">
                <a:off x="267" y="36"/>
                <a:ext cx="3" cy="252"/>
              </a:xfrm>
              <a:prstGeom prst="line">
                <a:avLst/>
              </a:prstGeom>
              <a:ln w="38100" cap="flat" cmpd="sng">
                <a:solidFill>
                  <a:srgbClr val="FF0000"/>
                </a:solidFill>
                <a:prstDash val="solid"/>
                <a:round/>
                <a:headEnd type="none" w="med" len="med"/>
                <a:tailEnd type="triangle" w="med" len="lg"/>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518" name="文本框 8542"/>
              <p:cNvSpPr txBox="1"/>
              <p:nvPr/>
            </p:nvSpPr>
            <p:spPr>
              <a:xfrm>
                <a:off x="0" y="0"/>
                <a:ext cx="324" cy="288"/>
              </a:xfrm>
              <a:prstGeom prst="rect">
                <a:avLst/>
              </a:prstGeom>
              <a:noFill/>
              <a:ln w="9525">
                <a:noFill/>
              </a:ln>
            </p:spPr>
            <p:txBody>
              <a:bodyPr anchor="t">
                <a:spAutoFit/>
              </a:bodyPr>
              <a:lstStyle/>
              <a:p>
                <a:pPr>
                  <a:spcBef>
                    <a:spcPct val="50000"/>
                  </a:spcBef>
                </a:pPr>
                <a:r>
                  <a:rPr lang="en-US" altLang="zh-CN" sz="2400" i="1">
                    <a:solidFill>
                      <a:schemeClr val="tx2"/>
                    </a:solidFill>
                    <a:latin typeface="Times New Roman" panose="02020603050405020304" pitchFamily="2" charset="0"/>
                    <a:ea typeface="华文中宋" panose="02010600040101010101" pitchFamily="2" charset="-122"/>
                  </a:rPr>
                  <a:t>F</a:t>
                </a:r>
                <a:r>
                  <a:rPr lang="en-US" altLang="zh-CN" sz="2400" baseline="-25000">
                    <a:solidFill>
                      <a:schemeClr val="tx2"/>
                    </a:solidFill>
                    <a:latin typeface="Times New Roman" panose="02020603050405020304" pitchFamily="2" charset="0"/>
                    <a:ea typeface="华文中宋" panose="02010600040101010101" pitchFamily="2" charset="-122"/>
                  </a:rPr>
                  <a:t>r</a:t>
                </a:r>
              </a:p>
            </p:txBody>
          </p:sp>
        </p:grpSp>
        <p:sp>
          <p:nvSpPr>
            <p:cNvPr id="7519" name="直接连接符 8543"/>
            <p:cNvSpPr/>
            <p:nvPr/>
          </p:nvSpPr>
          <p:spPr>
            <a:xfrm flipH="1" flipV="1">
              <a:off x="468" y="991"/>
              <a:ext cx="231" cy="0"/>
            </a:xfrm>
            <a:prstGeom prst="line">
              <a:avLst/>
            </a:prstGeom>
            <a:ln w="38100" cap="flat" cmpd="sng">
              <a:solidFill>
                <a:srgbClr val="008000"/>
              </a:solidFill>
              <a:prstDash val="solid"/>
              <a:round/>
              <a:headEnd type="none" w="med" len="med"/>
              <a:tailEnd type="triangle" w="med" len="lg"/>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520" name="文本框 8544"/>
            <p:cNvSpPr txBox="1"/>
            <p:nvPr/>
          </p:nvSpPr>
          <p:spPr>
            <a:xfrm>
              <a:off x="728" y="790"/>
              <a:ext cx="338" cy="288"/>
            </a:xfrm>
            <a:prstGeom prst="rect">
              <a:avLst/>
            </a:prstGeom>
            <a:noFill/>
            <a:ln w="9525">
              <a:noFill/>
            </a:ln>
          </p:spPr>
          <p:txBody>
            <a:bodyPr anchor="t">
              <a:spAutoFit/>
            </a:bodyPr>
            <a:lstStyle/>
            <a:p>
              <a:pPr>
                <a:spcBef>
                  <a:spcPct val="50000"/>
                </a:spcBef>
              </a:pPr>
              <a:r>
                <a:rPr lang="en-US" altLang="zh-CN" sz="2400" i="1">
                  <a:solidFill>
                    <a:schemeClr val="tx2"/>
                  </a:solidFill>
                  <a:latin typeface="Times New Roman" panose="02020603050405020304" pitchFamily="2" charset="0"/>
                  <a:ea typeface="华文中宋" panose="02010600040101010101" pitchFamily="2" charset="-122"/>
                </a:rPr>
                <a:t>F</a:t>
              </a:r>
              <a:r>
                <a:rPr lang="en-US" altLang="zh-CN" sz="2400" baseline="-25000">
                  <a:solidFill>
                    <a:schemeClr val="tx2"/>
                  </a:solidFill>
                  <a:latin typeface="Times New Roman" panose="02020603050405020304" pitchFamily="2" charset="0"/>
                  <a:ea typeface="华文中宋" panose="02010600040101010101" pitchFamily="2" charset="-122"/>
                </a:rPr>
                <a:t>a</a:t>
              </a:r>
            </a:p>
          </p:txBody>
        </p:sp>
        <p:sp>
          <p:nvSpPr>
            <p:cNvPr id="7521" name="直接连接符 8545"/>
            <p:cNvSpPr/>
            <p:nvPr/>
          </p:nvSpPr>
          <p:spPr>
            <a:xfrm flipH="1">
              <a:off x="474" y="755"/>
              <a:ext cx="216" cy="231"/>
            </a:xfrm>
            <a:prstGeom prst="line">
              <a:avLst/>
            </a:prstGeom>
            <a:ln w="28575" cap="flat" cmpd="sng">
              <a:solidFill>
                <a:schemeClr val="tx1"/>
              </a:solidFill>
              <a:prstDash val="solid"/>
              <a:round/>
              <a:headEnd type="none" w="med" len="med"/>
              <a:tailEnd type="triangle" w="med" len="lg"/>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522" name="任意多边形 8546"/>
            <p:cNvSpPr/>
            <p:nvPr/>
          </p:nvSpPr>
          <p:spPr>
            <a:xfrm>
              <a:off x="483" y="851"/>
              <a:ext cx="90" cy="39"/>
            </a:xfrm>
            <a:custGeom>
              <a:avLst/>
              <a:gdLst/>
              <a:ahLst/>
              <a:cxnLst/>
              <a:rect l="0" t="0" r="0" b="0"/>
              <a:pathLst>
                <a:path w="90" h="39">
                  <a:moveTo>
                    <a:pt x="0" y="0"/>
                  </a:moveTo>
                  <a:cubicBezTo>
                    <a:pt x="19" y="1"/>
                    <a:pt x="39" y="2"/>
                    <a:pt x="54" y="9"/>
                  </a:cubicBezTo>
                  <a:cubicBezTo>
                    <a:pt x="69" y="16"/>
                    <a:pt x="79" y="27"/>
                    <a:pt x="90" y="39"/>
                  </a:cubicBezTo>
                </a:path>
              </a:pathLst>
            </a:custGeom>
            <a:noFill/>
            <a:ln w="12700" cap="flat" cmpd="sng">
              <a:solidFill>
                <a:schemeClr val="tx1"/>
              </a:solidFill>
              <a:prstDash val="solid"/>
              <a:round/>
              <a:headEnd type="triangle" w="sm" len="sm"/>
              <a:tailEnd type="triangle" w="sm" len="sm"/>
            </a:ln>
          </p:spPr>
          <p:txBody>
            <a:bodyPr/>
            <a:lstStyle/>
            <a:p>
              <a:endParaRPr lang="zh-CN" altLang="en-US"/>
            </a:p>
          </p:txBody>
        </p:sp>
        <p:sp>
          <p:nvSpPr>
            <p:cNvPr id="7523" name="文本框 8547"/>
            <p:cNvSpPr txBox="1"/>
            <p:nvPr/>
          </p:nvSpPr>
          <p:spPr>
            <a:xfrm>
              <a:off x="457" y="591"/>
              <a:ext cx="189" cy="288"/>
            </a:xfrm>
            <a:prstGeom prst="rect">
              <a:avLst/>
            </a:prstGeom>
            <a:noFill/>
            <a:ln w="9525">
              <a:noFill/>
            </a:ln>
          </p:spPr>
          <p:txBody>
            <a:bodyPr anchor="t">
              <a:spAutoFit/>
            </a:bodyPr>
            <a:lstStyle/>
            <a:p>
              <a:pPr>
                <a:spcBef>
                  <a:spcPct val="50000"/>
                </a:spcBef>
              </a:pPr>
              <a:r>
                <a:rPr lang="en-US" altLang="zh-CN" sz="2400">
                  <a:solidFill>
                    <a:schemeClr val="tx2"/>
                  </a:solidFill>
                  <a:latin typeface="Times New Roman" panose="02020603050405020304" pitchFamily="2" charset="0"/>
                  <a:ea typeface="华文中宋" panose="02010600040101010101" pitchFamily="2" charset="-122"/>
                  <a:sym typeface="Symbol" panose="05050102010706020507" pitchFamily="2" charset="2"/>
                </a:rPr>
                <a:t></a:t>
              </a:r>
            </a:p>
          </p:txBody>
        </p:sp>
        <p:sp>
          <p:nvSpPr>
            <p:cNvPr id="7524" name="直接连接符 8548"/>
            <p:cNvSpPr/>
            <p:nvPr/>
          </p:nvSpPr>
          <p:spPr>
            <a:xfrm flipH="1">
              <a:off x="228" y="1207"/>
              <a:ext cx="329" cy="814"/>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525" name="直接连接符 8549"/>
            <p:cNvSpPr/>
            <p:nvPr/>
          </p:nvSpPr>
          <p:spPr>
            <a:xfrm>
              <a:off x="447" y="1683"/>
              <a:ext cx="0" cy="320"/>
            </a:xfrm>
            <a:prstGeom prst="line">
              <a:avLst/>
            </a:prstGeom>
            <a:ln w="12700" cap="flat" cmpd="sng">
              <a:solidFill>
                <a:srgbClr val="0000FF"/>
              </a:solidFill>
              <a:prstDash val="lgDashDot"/>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526" name="任意多边形 8550"/>
            <p:cNvSpPr/>
            <p:nvPr/>
          </p:nvSpPr>
          <p:spPr>
            <a:xfrm flipH="1" flipV="1">
              <a:off x="312" y="1814"/>
              <a:ext cx="135" cy="48"/>
            </a:xfrm>
            <a:custGeom>
              <a:avLst/>
              <a:gdLst/>
              <a:ahLst/>
              <a:cxnLst/>
              <a:rect l="0" t="0" r="0" b="0"/>
              <a:pathLst>
                <a:path w="90" h="39">
                  <a:moveTo>
                    <a:pt x="0" y="0"/>
                  </a:moveTo>
                  <a:cubicBezTo>
                    <a:pt x="19" y="1"/>
                    <a:pt x="39" y="2"/>
                    <a:pt x="54" y="9"/>
                  </a:cubicBezTo>
                  <a:cubicBezTo>
                    <a:pt x="69" y="16"/>
                    <a:pt x="79" y="27"/>
                    <a:pt x="90" y="39"/>
                  </a:cubicBezTo>
                </a:path>
              </a:pathLst>
            </a:custGeom>
            <a:noFill/>
            <a:ln w="12700" cap="flat" cmpd="sng">
              <a:solidFill>
                <a:schemeClr val="tx1"/>
              </a:solidFill>
              <a:prstDash val="solid"/>
              <a:round/>
              <a:headEnd type="triangle" w="sm" len="sm"/>
              <a:tailEnd type="triangle" w="sm" len="sm"/>
            </a:ln>
          </p:spPr>
          <p:txBody>
            <a:bodyPr/>
            <a:lstStyle/>
            <a:p>
              <a:endParaRPr lang="zh-CN" altLang="en-US"/>
            </a:p>
          </p:txBody>
        </p:sp>
        <p:sp>
          <p:nvSpPr>
            <p:cNvPr id="7527" name="文本框 8551"/>
            <p:cNvSpPr txBox="1"/>
            <p:nvPr/>
          </p:nvSpPr>
          <p:spPr>
            <a:xfrm>
              <a:off x="237" y="1784"/>
              <a:ext cx="321" cy="288"/>
            </a:xfrm>
            <a:prstGeom prst="rect">
              <a:avLst/>
            </a:prstGeom>
            <a:noFill/>
            <a:ln w="9525">
              <a:noFill/>
            </a:ln>
          </p:spPr>
          <p:txBody>
            <a:bodyPr anchor="t">
              <a:spAutoFit/>
            </a:bodyPr>
            <a:lstStyle/>
            <a:p>
              <a:pPr>
                <a:spcBef>
                  <a:spcPct val="50000"/>
                </a:spcBef>
              </a:pPr>
              <a:r>
                <a:rPr lang="en-US" altLang="zh-CN" sz="2400">
                  <a:solidFill>
                    <a:schemeClr val="tx2"/>
                  </a:solidFill>
                  <a:latin typeface="Times New Roman" panose="02020603050405020304" pitchFamily="2" charset="0"/>
                  <a:ea typeface="华文中宋" panose="02010600040101010101" pitchFamily="2" charset="-122"/>
                  <a:sym typeface="Symbol" panose="05050102010706020507" pitchFamily="2" charset="2"/>
                </a:rPr>
                <a:t></a:t>
              </a:r>
            </a:p>
          </p:txBody>
        </p:sp>
      </p:grpSp>
      <p:sp>
        <p:nvSpPr>
          <p:cNvPr id="8553" name="文本框 8552"/>
          <p:cNvSpPr txBox="1"/>
          <p:nvPr/>
        </p:nvSpPr>
        <p:spPr>
          <a:xfrm>
            <a:off x="496888" y="5695315"/>
            <a:ext cx="1522412" cy="457200"/>
          </a:xfrm>
          <a:prstGeom prst="rect">
            <a:avLst/>
          </a:prstGeom>
          <a:noFill/>
          <a:ln w="9525">
            <a:noFill/>
          </a:ln>
        </p:spPr>
        <p:txBody>
          <a:bodyPr anchor="t">
            <a:spAutoFit/>
          </a:bodyPr>
          <a:lstStyle/>
          <a:p>
            <a:pPr>
              <a:spcBef>
                <a:spcPct val="50000"/>
              </a:spcBef>
            </a:pPr>
            <a:r>
              <a:rPr lang="zh-CN" altLang="en-US" sz="2400">
                <a:solidFill>
                  <a:schemeClr val="tx2"/>
                </a:solidFill>
                <a:latin typeface="Times New Roman" panose="02020603050405020304" pitchFamily="2" charset="0"/>
                <a:ea typeface="华文中宋" panose="02010600040101010101" pitchFamily="2" charset="-122"/>
              </a:rPr>
              <a:t>向心轴承</a:t>
            </a:r>
          </a:p>
        </p:txBody>
      </p:sp>
      <p:sp>
        <p:nvSpPr>
          <p:cNvPr id="8554" name="文本框 8553"/>
          <p:cNvSpPr txBox="1"/>
          <p:nvPr/>
        </p:nvSpPr>
        <p:spPr>
          <a:xfrm>
            <a:off x="3417888" y="5701665"/>
            <a:ext cx="1522412" cy="457200"/>
          </a:xfrm>
          <a:prstGeom prst="rect">
            <a:avLst/>
          </a:prstGeom>
          <a:noFill/>
          <a:ln w="9525">
            <a:noFill/>
          </a:ln>
        </p:spPr>
        <p:txBody>
          <a:bodyPr anchor="t">
            <a:spAutoFit/>
          </a:bodyPr>
          <a:lstStyle/>
          <a:p>
            <a:pPr>
              <a:spcBef>
                <a:spcPct val="50000"/>
              </a:spcBef>
            </a:pPr>
            <a:r>
              <a:rPr lang="zh-CN" altLang="en-US" sz="2400">
                <a:solidFill>
                  <a:schemeClr val="tx2"/>
                </a:solidFill>
                <a:latin typeface="Times New Roman" panose="02020603050405020304" pitchFamily="2" charset="0"/>
                <a:ea typeface="华文中宋" panose="02010600040101010101" pitchFamily="2" charset="-122"/>
              </a:rPr>
              <a:t>推力轴承</a:t>
            </a:r>
          </a:p>
        </p:txBody>
      </p:sp>
      <p:sp>
        <p:nvSpPr>
          <p:cNvPr id="8555" name="文本框 8554"/>
          <p:cNvSpPr txBox="1"/>
          <p:nvPr/>
        </p:nvSpPr>
        <p:spPr>
          <a:xfrm>
            <a:off x="6159500" y="5685790"/>
            <a:ext cx="2116138" cy="457200"/>
          </a:xfrm>
          <a:prstGeom prst="rect">
            <a:avLst/>
          </a:prstGeom>
          <a:noFill/>
          <a:ln w="9525">
            <a:noFill/>
          </a:ln>
        </p:spPr>
        <p:txBody>
          <a:bodyPr anchor="t">
            <a:spAutoFit/>
          </a:bodyPr>
          <a:lstStyle/>
          <a:p>
            <a:pPr>
              <a:spcBef>
                <a:spcPct val="50000"/>
              </a:spcBef>
            </a:pPr>
            <a:r>
              <a:rPr lang="zh-CN" altLang="en-US" sz="2400">
                <a:solidFill>
                  <a:schemeClr val="tx2"/>
                </a:solidFill>
                <a:latin typeface="Times New Roman" panose="02020603050405020304" pitchFamily="2" charset="0"/>
                <a:ea typeface="华文中宋" panose="02010600040101010101" pitchFamily="2" charset="-122"/>
              </a:rPr>
              <a:t>向心推力轴承</a:t>
            </a:r>
          </a:p>
        </p:txBody>
      </p:sp>
      <p:grpSp>
        <p:nvGrpSpPr>
          <p:cNvPr id="8556" name="组合 8555"/>
          <p:cNvGrpSpPr/>
          <p:nvPr/>
        </p:nvGrpSpPr>
        <p:grpSpPr>
          <a:xfrm>
            <a:off x="4267200" y="2212340"/>
            <a:ext cx="1770063" cy="682625"/>
            <a:chOff x="0" y="0"/>
            <a:chExt cx="1115" cy="430"/>
          </a:xfrm>
        </p:grpSpPr>
        <p:sp>
          <p:nvSpPr>
            <p:cNvPr id="7532" name="直接连接符 8556"/>
            <p:cNvSpPr/>
            <p:nvPr/>
          </p:nvSpPr>
          <p:spPr>
            <a:xfrm flipV="1">
              <a:off x="0" y="192"/>
              <a:ext cx="512" cy="238"/>
            </a:xfrm>
            <a:prstGeom prst="line">
              <a:avLst/>
            </a:prstGeom>
            <a:ln w="28575" cap="flat" cmpd="sng">
              <a:solidFill>
                <a:schemeClr val="tx1"/>
              </a:solidFill>
              <a:prstDash val="solid"/>
              <a:round/>
              <a:headEnd type="triangle" w="med" len="lg"/>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7533" name="文本框 8557"/>
            <p:cNvSpPr txBox="1"/>
            <p:nvPr/>
          </p:nvSpPr>
          <p:spPr>
            <a:xfrm>
              <a:off x="503" y="0"/>
              <a:ext cx="612" cy="288"/>
            </a:xfrm>
            <a:prstGeom prst="rect">
              <a:avLst/>
            </a:prstGeom>
            <a:noFill/>
            <a:ln w="9525">
              <a:noFill/>
            </a:ln>
          </p:spPr>
          <p:txBody>
            <a:bodyPr anchor="t">
              <a:spAutoFit/>
            </a:bodyPr>
            <a:lstStyle/>
            <a:p>
              <a:pPr>
                <a:spcBef>
                  <a:spcPct val="50000"/>
                </a:spcBef>
              </a:pPr>
              <a:r>
                <a:rPr lang="zh-CN" altLang="en-US" sz="2400">
                  <a:solidFill>
                    <a:schemeClr val="tx2"/>
                  </a:solidFill>
                  <a:latin typeface="Times New Roman" panose="02020603050405020304" pitchFamily="2" charset="0"/>
                  <a:ea typeface="华文中宋" panose="02010600040101010101" pitchFamily="2" charset="-122"/>
                </a:rPr>
                <a:t>轴圈</a:t>
              </a:r>
            </a:p>
          </p:txBody>
        </p:sp>
      </p:grpSp>
      <p:grpSp>
        <p:nvGrpSpPr>
          <p:cNvPr id="8559" name="组合 8558"/>
          <p:cNvGrpSpPr/>
          <p:nvPr/>
        </p:nvGrpSpPr>
        <p:grpSpPr>
          <a:xfrm>
            <a:off x="2244725" y="2202815"/>
            <a:ext cx="1568450" cy="727075"/>
            <a:chOff x="0" y="0"/>
            <a:chExt cx="988" cy="457"/>
          </a:xfrm>
        </p:grpSpPr>
        <p:sp>
          <p:nvSpPr>
            <p:cNvPr id="7535" name="文本框 8559"/>
            <p:cNvSpPr txBox="1"/>
            <p:nvPr/>
          </p:nvSpPr>
          <p:spPr>
            <a:xfrm>
              <a:off x="0" y="0"/>
              <a:ext cx="612" cy="288"/>
            </a:xfrm>
            <a:prstGeom prst="rect">
              <a:avLst/>
            </a:prstGeom>
            <a:noFill/>
            <a:ln w="9525">
              <a:noFill/>
            </a:ln>
          </p:spPr>
          <p:txBody>
            <a:bodyPr anchor="t">
              <a:spAutoFit/>
            </a:bodyPr>
            <a:lstStyle/>
            <a:p>
              <a:pPr>
                <a:spcBef>
                  <a:spcPct val="50000"/>
                </a:spcBef>
              </a:pPr>
              <a:r>
                <a:rPr lang="zh-CN" altLang="en-US" sz="2400">
                  <a:solidFill>
                    <a:schemeClr val="tx2"/>
                  </a:solidFill>
                  <a:latin typeface="Times New Roman" panose="02020603050405020304" pitchFamily="2" charset="0"/>
                  <a:ea typeface="华文中宋" panose="02010600040101010101" pitchFamily="2" charset="-122"/>
                </a:rPr>
                <a:t>座圈</a:t>
              </a:r>
            </a:p>
          </p:txBody>
        </p:sp>
        <p:sp>
          <p:nvSpPr>
            <p:cNvPr id="7536" name="直接连接符 8560"/>
            <p:cNvSpPr/>
            <p:nvPr/>
          </p:nvSpPr>
          <p:spPr>
            <a:xfrm flipH="1" flipV="1">
              <a:off x="476" y="219"/>
              <a:ext cx="512" cy="238"/>
            </a:xfrm>
            <a:prstGeom prst="line">
              <a:avLst/>
            </a:prstGeom>
            <a:ln w="28575" cap="flat" cmpd="sng">
              <a:solidFill>
                <a:schemeClr val="tx1"/>
              </a:solidFill>
              <a:prstDash val="solid"/>
              <a:round/>
              <a:headEnd type="triangle" w="med" len="lg"/>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sp>
        <p:nvSpPr>
          <p:cNvPr id="8562" name="文本框 8561"/>
          <p:cNvSpPr txBox="1"/>
          <p:nvPr/>
        </p:nvSpPr>
        <p:spPr>
          <a:xfrm>
            <a:off x="7493000" y="2647315"/>
            <a:ext cx="1712913" cy="457200"/>
          </a:xfrm>
          <a:prstGeom prst="rect">
            <a:avLst/>
          </a:prstGeom>
          <a:noFill/>
          <a:ln w="9525">
            <a:noFill/>
          </a:ln>
        </p:spPr>
        <p:txBody>
          <a:bodyPr wrap="square" anchor="t">
            <a:spAutoFit/>
          </a:bodyPr>
          <a:lstStyle/>
          <a:p>
            <a:pPr>
              <a:spcBef>
                <a:spcPct val="50000"/>
              </a:spcBef>
            </a:pPr>
            <a:r>
              <a:rPr lang="en-US" altLang="zh-CN" sz="2400">
                <a:solidFill>
                  <a:schemeClr val="tx2"/>
                </a:solidFill>
                <a:latin typeface="Times New Roman" panose="02020603050405020304" pitchFamily="2" charset="0"/>
                <a:ea typeface="华文中宋" panose="02010600040101010101" pitchFamily="2" charset="-122"/>
                <a:sym typeface="Symbol" panose="05050102010706020507" pitchFamily="2" charset="2"/>
              </a:rPr>
              <a:t>---</a:t>
            </a:r>
            <a:r>
              <a:rPr lang="zh-CN" altLang="en-US" sz="2400">
                <a:solidFill>
                  <a:schemeClr val="tx2"/>
                </a:solidFill>
                <a:latin typeface="Times New Roman" panose="02020603050405020304" pitchFamily="2" charset="0"/>
                <a:ea typeface="华文中宋" panose="02010600040101010101" pitchFamily="2" charset="-122"/>
                <a:sym typeface="Symbol" panose="05050102010706020507" pitchFamily="2" charset="2"/>
              </a:rPr>
              <a:t>载荷角</a:t>
            </a:r>
          </a:p>
        </p:txBody>
      </p:sp>
      <p:sp>
        <p:nvSpPr>
          <p:cNvPr id="8564" name="矩形 8563"/>
          <p:cNvSpPr/>
          <p:nvPr/>
        </p:nvSpPr>
        <p:spPr>
          <a:xfrm>
            <a:off x="488950" y="6068378"/>
            <a:ext cx="8224838" cy="675640"/>
          </a:xfrm>
          <a:prstGeom prst="rect">
            <a:avLst/>
          </a:prstGeom>
          <a:noFill/>
          <a:ln w="9525">
            <a:noFill/>
          </a:ln>
        </p:spPr>
        <p:txBody>
          <a:bodyPr wrap="square" anchor="ctr">
            <a:spAutoFit/>
          </a:bodyPr>
          <a:lstStyle/>
          <a:p>
            <a:r>
              <a:rPr lang="zh-CN" altLang="en-US" sz="2400" dirty="0">
                <a:solidFill>
                  <a:schemeClr val="tx2"/>
                </a:solidFill>
                <a:latin typeface="Times New Roman" panose="02020603050405020304" pitchFamily="2" charset="0"/>
                <a:ea typeface="华文中宋" panose="02010600040101010101" pitchFamily="2" charset="-122"/>
              </a:rPr>
              <a:t>      在实际应用中，滚动轴承的结构形式有很多。</a:t>
            </a:r>
            <a:r>
              <a:rPr lang="zh-CN" altLang="en-US" sz="1400" dirty="0">
                <a:solidFill>
                  <a:schemeClr val="tx2"/>
                </a:solidFill>
                <a:latin typeface="Times New Roman" panose="02020603050405020304" pitchFamily="2" charset="0"/>
                <a:ea typeface="华文中宋" panose="02010600040101010101" pitchFamily="2" charset="-122"/>
                <a:sym typeface="Arial" panose="020B0604020202020204" pitchFamily="34" charset="0"/>
              </a:rPr>
              <a:t>作为标准的滚动轴承，国家标准中的类型见P</a:t>
            </a:r>
            <a:r>
              <a:rPr lang="en-US" altLang="zh-CN" sz="1400" dirty="0">
                <a:solidFill>
                  <a:schemeClr val="tx2"/>
                </a:solidFill>
                <a:latin typeface="Times New Roman" panose="02020603050405020304" pitchFamily="2" charset="0"/>
                <a:ea typeface="华文中宋" panose="02010600040101010101" pitchFamily="2" charset="-122"/>
                <a:sym typeface="Arial" panose="020B0604020202020204" pitchFamily="34" charset="0"/>
              </a:rPr>
              <a:t>305</a:t>
            </a:r>
            <a:r>
              <a:rPr lang="zh-CN" altLang="en-US" sz="1400" dirty="0">
                <a:solidFill>
                  <a:schemeClr val="tx2"/>
                </a:solidFill>
                <a:latin typeface="Times New Roman" panose="02020603050405020304" pitchFamily="2" charset="0"/>
                <a:ea typeface="华文中宋" panose="02010600040101010101" pitchFamily="2" charset="-122"/>
                <a:sym typeface="Arial" panose="020B0604020202020204" pitchFamily="34" charset="0"/>
              </a:rPr>
              <a:t> 表1</a:t>
            </a:r>
            <a:r>
              <a:rPr lang="en-US" altLang="zh-CN" sz="1400" dirty="0">
                <a:solidFill>
                  <a:schemeClr val="tx2"/>
                </a:solidFill>
                <a:latin typeface="Times New Roman" panose="02020603050405020304" pitchFamily="2" charset="0"/>
                <a:ea typeface="华文中宋" panose="02010600040101010101" pitchFamily="2" charset="-122"/>
                <a:sym typeface="Arial" panose="020B0604020202020204" pitchFamily="34" charset="0"/>
              </a:rPr>
              <a:t>3</a:t>
            </a:r>
            <a:r>
              <a:rPr lang="zh-CN" altLang="en-US" sz="1400" dirty="0">
                <a:solidFill>
                  <a:schemeClr val="tx2"/>
                </a:solidFill>
                <a:latin typeface="Times New Roman" panose="02020603050405020304" pitchFamily="2" charset="0"/>
                <a:ea typeface="华文中宋" panose="02010600040101010101" pitchFamily="2" charset="-122"/>
                <a:sym typeface="Arial" panose="020B0604020202020204" pitchFamily="34" charset="0"/>
              </a:rPr>
              <a:t>-</a:t>
            </a:r>
            <a:r>
              <a:rPr lang="en-US" altLang="zh-CN" sz="1400" dirty="0">
                <a:solidFill>
                  <a:schemeClr val="tx2"/>
                </a:solidFill>
                <a:latin typeface="Times New Roman" panose="02020603050405020304" pitchFamily="2" charset="0"/>
                <a:ea typeface="华文中宋" panose="02010600040101010101" pitchFamily="2" charset="-122"/>
                <a:sym typeface="Arial" panose="020B0604020202020204" pitchFamily="34" charset="0"/>
              </a:rPr>
              <a:t>1</a:t>
            </a:r>
          </a:p>
        </p:txBody>
      </p:sp>
      <p:sp>
        <p:nvSpPr>
          <p:cNvPr id="6147" name="文本框 7171">
            <a:hlinkClick r:id="rId2" action="ppaction://hlinksldjump"/>
          </p:cNvPr>
          <p:cNvSpPr txBox="1"/>
          <p:nvPr/>
        </p:nvSpPr>
        <p:spPr>
          <a:xfrm>
            <a:off x="1057275" y="226378"/>
            <a:ext cx="6665913" cy="435610"/>
          </a:xfrm>
          <a:prstGeom prst="rect">
            <a:avLst/>
          </a:prstGeom>
          <a:noFill/>
          <a:ln w="9525">
            <a:noFill/>
          </a:ln>
        </p:spPr>
        <p:txBody>
          <a:bodyPr anchor="b" anchorCtr="1">
            <a:spAutoFit/>
          </a:bodyPr>
          <a:lstStyle/>
          <a:p>
            <a:pPr>
              <a:lnSpc>
                <a:spcPct val="80000"/>
              </a:lnSpc>
              <a:spcBef>
                <a:spcPct val="10000"/>
              </a:spcBef>
            </a:pPr>
            <a:r>
              <a:rPr lang="zh-CN" altLang="en-US" b="1">
                <a:solidFill>
                  <a:schemeClr val="tx2"/>
                </a:solidFill>
                <a:latin typeface="Times New Roman" panose="02020603050405020304" pitchFamily="2" charset="0"/>
                <a:ea typeface="隶书" panose="02010509060101010101" pitchFamily="1" charset="-122"/>
              </a:rPr>
              <a:t>§</a:t>
            </a:r>
            <a:r>
              <a:rPr lang="en-US" altLang="zh-CN" b="1">
                <a:solidFill>
                  <a:schemeClr val="tx2"/>
                </a:solidFill>
                <a:latin typeface="Times New Roman" panose="02020603050405020304" pitchFamily="2" charset="0"/>
                <a:ea typeface="隶书" panose="02010509060101010101" pitchFamily="1" charset="-122"/>
              </a:rPr>
              <a:t>13—2</a:t>
            </a:r>
            <a:r>
              <a:rPr lang="en-US" altLang="zh-CN" b="1">
                <a:solidFill>
                  <a:schemeClr val="tx2"/>
                </a:solidFill>
                <a:latin typeface="隶书" panose="02010509060101010101" pitchFamily="1" charset="-122"/>
                <a:ea typeface="隶书" panose="02010509060101010101" pitchFamily="1" charset="-122"/>
              </a:rPr>
              <a:t> </a:t>
            </a:r>
            <a:r>
              <a:rPr lang="zh-CN" altLang="en-US" b="1">
                <a:solidFill>
                  <a:schemeClr val="tx2"/>
                </a:solidFill>
                <a:latin typeface="隶书" panose="02010509060101010101" pitchFamily="1" charset="-122"/>
                <a:ea typeface="隶书" panose="02010509060101010101" pitchFamily="1" charset="-122"/>
              </a:rPr>
              <a:t>滚动轴承的主要类型及其代号</a:t>
            </a:r>
          </a:p>
        </p:txBody>
      </p:sp>
    </p:spTree>
  </p:cSld>
  <p:clrMapOvr>
    <a:masterClrMapping/>
  </p:clrMapOvr>
  <p:transition>
    <p:whee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8195"/>
                                        </p:tgtEl>
                                        <p:attrNameLst>
                                          <p:attrName>style.visibility</p:attrName>
                                        </p:attrNameLst>
                                      </p:cBhvr>
                                      <p:to>
                                        <p:strVal val="visible"/>
                                      </p:to>
                                    </p:set>
                                    <p:anim calcmode="lin" valueType="num">
                                      <p:cBhvr>
                                        <p:cTn id="7" dur="500" fill="hold"/>
                                        <p:tgtEl>
                                          <p:spTgt spid="8195"/>
                                        </p:tgtEl>
                                        <p:attrNameLst>
                                          <p:attrName>ppt_w</p:attrName>
                                        </p:attrNameLst>
                                      </p:cBhvr>
                                      <p:tavLst>
                                        <p:tav tm="0">
                                          <p:val>
                                            <p:fltVal val="0"/>
                                          </p:val>
                                        </p:tav>
                                        <p:tav tm="100000">
                                          <p:val>
                                            <p:strVal val="#ppt_w"/>
                                          </p:val>
                                        </p:tav>
                                      </p:tavLst>
                                    </p:anim>
                                    <p:anim calcmode="lin" valueType="num">
                                      <p:cBhvr>
                                        <p:cTn id="8" dur="500" fill="hold"/>
                                        <p:tgtEl>
                                          <p:spTgt spid="8195"/>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8196"/>
                                        </p:tgtEl>
                                        <p:attrNameLst>
                                          <p:attrName>style.visibility</p:attrName>
                                        </p:attrNameLst>
                                      </p:cBhvr>
                                      <p:to>
                                        <p:strVal val="visible"/>
                                      </p:to>
                                    </p:set>
                                    <p:anim calcmode="lin" valueType="num">
                                      <p:cBhvr>
                                        <p:cTn id="13" dur="500" fill="hold"/>
                                        <p:tgtEl>
                                          <p:spTgt spid="8196"/>
                                        </p:tgtEl>
                                        <p:attrNameLst>
                                          <p:attrName>ppt_w</p:attrName>
                                        </p:attrNameLst>
                                      </p:cBhvr>
                                      <p:tavLst>
                                        <p:tav tm="0">
                                          <p:val>
                                            <p:fltVal val="0"/>
                                          </p:val>
                                        </p:tav>
                                        <p:tav tm="100000">
                                          <p:val>
                                            <p:strVal val="#ppt_w"/>
                                          </p:val>
                                        </p:tav>
                                      </p:tavLst>
                                    </p:anim>
                                    <p:anim calcmode="lin" valueType="num">
                                      <p:cBhvr>
                                        <p:cTn id="14" dur="500" fill="hold"/>
                                        <p:tgtEl>
                                          <p:spTgt spid="8196"/>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7" presetClass="entr" presetSubtype="10" fill="hold" grpId="0" nodeType="clickEffect">
                                  <p:stCondLst>
                                    <p:cond delay="0"/>
                                  </p:stCondLst>
                                  <p:childTnLst>
                                    <p:set>
                                      <p:cBhvr>
                                        <p:cTn id="18" dur="1" fill="hold">
                                          <p:stCondLst>
                                            <p:cond delay="0"/>
                                          </p:stCondLst>
                                        </p:cTn>
                                        <p:tgtEl>
                                          <p:spTgt spid="8194"/>
                                        </p:tgtEl>
                                        <p:attrNameLst>
                                          <p:attrName>style.visibility</p:attrName>
                                        </p:attrNameLst>
                                      </p:cBhvr>
                                      <p:to>
                                        <p:strVal val="visible"/>
                                      </p:to>
                                    </p:set>
                                    <p:anim calcmode="lin" valueType="num">
                                      <p:cBhvr>
                                        <p:cTn id="19" dur="500" fill="hold"/>
                                        <p:tgtEl>
                                          <p:spTgt spid="8194"/>
                                        </p:tgtEl>
                                        <p:attrNameLst>
                                          <p:attrName>ppt_w</p:attrName>
                                        </p:attrNameLst>
                                      </p:cBhvr>
                                      <p:tavLst>
                                        <p:tav tm="0">
                                          <p:val>
                                            <p:fltVal val="0"/>
                                          </p:val>
                                        </p:tav>
                                        <p:tav tm="100000">
                                          <p:val>
                                            <p:strVal val="#ppt_w"/>
                                          </p:val>
                                        </p:tav>
                                      </p:tavLst>
                                    </p:anim>
                                    <p:anim calcmode="lin" valueType="num">
                                      <p:cBhvr>
                                        <p:cTn id="20" dur="500" fill="hold"/>
                                        <p:tgtEl>
                                          <p:spTgt spid="8194"/>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nodeType="clickEffect">
                                  <p:stCondLst>
                                    <p:cond delay="0"/>
                                  </p:stCondLst>
                                  <p:iterate type="lt">
                                    <p:tmPct val="5000"/>
                                  </p:iterate>
                                  <p:childTnLst>
                                    <p:set>
                                      <p:cBhvr>
                                        <p:cTn id="24" dur="1" fill="hold">
                                          <p:stCondLst>
                                            <p:cond delay="0"/>
                                          </p:stCondLst>
                                        </p:cTn>
                                        <p:tgtEl>
                                          <p:spTgt spid="8197"/>
                                        </p:tgtEl>
                                        <p:attrNameLst>
                                          <p:attrName>style.visibility</p:attrName>
                                        </p:attrNameLst>
                                      </p:cBhvr>
                                      <p:to>
                                        <p:strVal val="visible"/>
                                      </p:to>
                                    </p:set>
                                    <p:anim calcmode="lin" valueType="num">
                                      <p:cBhvr>
                                        <p:cTn id="25" dur="1000" fill="hold"/>
                                        <p:tgtEl>
                                          <p:spTgt spid="8197"/>
                                        </p:tgtEl>
                                        <p:attrNameLst>
                                          <p:attrName>ppt_w</p:attrName>
                                        </p:attrNameLst>
                                      </p:cBhvr>
                                      <p:tavLst>
                                        <p:tav tm="0">
                                          <p:val>
                                            <p:fltVal val="0"/>
                                          </p:val>
                                        </p:tav>
                                        <p:tav tm="100000">
                                          <p:val>
                                            <p:strVal val="#ppt_w"/>
                                          </p:val>
                                        </p:tav>
                                      </p:tavLst>
                                    </p:anim>
                                    <p:anim calcmode="lin" valueType="num">
                                      <p:cBhvr>
                                        <p:cTn id="26" dur="1000" fill="hold"/>
                                        <p:tgtEl>
                                          <p:spTgt spid="8197"/>
                                        </p:tgtEl>
                                        <p:attrNameLst>
                                          <p:attrName>ppt_h</p:attrName>
                                        </p:attrNameLst>
                                      </p:cBhvr>
                                      <p:tavLst>
                                        <p:tav tm="0">
                                          <p:val>
                                            <p:fltVal val="0"/>
                                          </p:val>
                                        </p:tav>
                                        <p:tav tm="100000">
                                          <p:val>
                                            <p:strVal val="#ppt_h"/>
                                          </p:val>
                                        </p:tav>
                                      </p:tavLst>
                                    </p:anim>
                                    <p:anim calcmode="lin" valueType="num">
                                      <p:cBhvr>
                                        <p:cTn id="27" dur="1000" fill="hold"/>
                                        <p:tgtEl>
                                          <p:spTgt spid="8197"/>
                                        </p:tgtEl>
                                        <p:attrNameLst>
                                          <p:attrName>style.rotation</p:attrName>
                                        </p:attrNameLst>
                                      </p:cBhvr>
                                      <p:tavLst>
                                        <p:tav tm="0">
                                          <p:val>
                                            <p:fltVal val="90"/>
                                          </p:val>
                                        </p:tav>
                                        <p:tav tm="100000">
                                          <p:val>
                                            <p:fltVal val="0"/>
                                          </p:val>
                                        </p:tav>
                                      </p:tavLst>
                                    </p:anim>
                                    <p:animEffect transition="in" filter="fade">
                                      <p:cBhvr>
                                        <p:cTn id="28" dur="1000"/>
                                        <p:tgtEl>
                                          <p:spTgt spid="8197"/>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8553"/>
                                        </p:tgtEl>
                                        <p:attrNameLst>
                                          <p:attrName>style.visibility</p:attrName>
                                        </p:attrNameLst>
                                      </p:cBhvr>
                                      <p:to>
                                        <p:strVal val="visible"/>
                                      </p:to>
                                    </p:set>
                                    <p:animEffect transition="in" filter="wipe(left)">
                                      <p:cBhvr>
                                        <p:cTn id="33" dur="500"/>
                                        <p:tgtEl>
                                          <p:spTgt spid="8553"/>
                                        </p:tgtEl>
                                      </p:cBhvr>
                                    </p:animEffect>
                                  </p:childTnLst>
                                </p:cTn>
                              </p:par>
                            </p:childTnLst>
                          </p:cTn>
                        </p:par>
                      </p:childTnLst>
                    </p:cTn>
                  </p:par>
                  <p:par>
                    <p:cTn id="34" fill="hold">
                      <p:stCondLst>
                        <p:cond delay="indefinite"/>
                      </p:stCondLst>
                      <p:childTnLst>
                        <p:par>
                          <p:cTn id="35" fill="hold">
                            <p:stCondLst>
                              <p:cond delay="0"/>
                            </p:stCondLst>
                            <p:childTnLst>
                              <p:par>
                                <p:cTn id="36" presetID="17" presetClass="entr" presetSubtype="10" fill="hold" nodeType="clickEffect">
                                  <p:stCondLst>
                                    <p:cond delay="0"/>
                                  </p:stCondLst>
                                  <p:childTnLst>
                                    <p:set>
                                      <p:cBhvr>
                                        <p:cTn id="37" dur="1" fill="hold">
                                          <p:stCondLst>
                                            <p:cond delay="0"/>
                                          </p:stCondLst>
                                        </p:cTn>
                                        <p:tgtEl>
                                          <p:spTgt spid="8317"/>
                                        </p:tgtEl>
                                        <p:attrNameLst>
                                          <p:attrName>style.visibility</p:attrName>
                                        </p:attrNameLst>
                                      </p:cBhvr>
                                      <p:to>
                                        <p:strVal val="visible"/>
                                      </p:to>
                                    </p:set>
                                    <p:anim calcmode="lin" valueType="num">
                                      <p:cBhvr>
                                        <p:cTn id="38" dur="500" fill="hold"/>
                                        <p:tgtEl>
                                          <p:spTgt spid="8317"/>
                                        </p:tgtEl>
                                        <p:attrNameLst>
                                          <p:attrName>ppt_w</p:attrName>
                                        </p:attrNameLst>
                                      </p:cBhvr>
                                      <p:tavLst>
                                        <p:tav tm="0">
                                          <p:val>
                                            <p:fltVal val="0"/>
                                          </p:val>
                                        </p:tav>
                                        <p:tav tm="100000">
                                          <p:val>
                                            <p:strVal val="#ppt_w"/>
                                          </p:val>
                                        </p:tav>
                                      </p:tavLst>
                                    </p:anim>
                                    <p:anim calcmode="lin" valueType="num">
                                      <p:cBhvr>
                                        <p:cTn id="39" dur="500" fill="hold"/>
                                        <p:tgtEl>
                                          <p:spTgt spid="8317"/>
                                        </p:tgtEl>
                                        <p:attrNameLst>
                                          <p:attrName>ppt_h</p:attrName>
                                        </p:attrNameLst>
                                      </p:cBhvr>
                                      <p:tavLst>
                                        <p:tav tm="0">
                                          <p:val>
                                            <p:strVal val="#ppt_h"/>
                                          </p:val>
                                        </p:tav>
                                        <p:tav tm="100000">
                                          <p:val>
                                            <p:strVal val="#ppt_h"/>
                                          </p:val>
                                        </p:tav>
                                      </p:tavLst>
                                    </p:anim>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8554"/>
                                        </p:tgtEl>
                                        <p:attrNameLst>
                                          <p:attrName>style.visibility</p:attrName>
                                        </p:attrNameLst>
                                      </p:cBhvr>
                                      <p:to>
                                        <p:strVal val="visible"/>
                                      </p:to>
                                    </p:set>
                                    <p:animEffect transition="in" filter="wipe(left)">
                                      <p:cBhvr>
                                        <p:cTn id="44" dur="500"/>
                                        <p:tgtEl>
                                          <p:spTgt spid="8554"/>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8556"/>
                                        </p:tgtEl>
                                        <p:attrNameLst>
                                          <p:attrName>style.visibility</p:attrName>
                                        </p:attrNameLst>
                                      </p:cBhvr>
                                      <p:to>
                                        <p:strVal val="visible"/>
                                      </p:to>
                                    </p:set>
                                    <p:animEffect transition="in" filter="wipe(down)">
                                      <p:cBhvr>
                                        <p:cTn id="49" dur="500"/>
                                        <p:tgtEl>
                                          <p:spTgt spid="8556"/>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nodeType="clickEffect">
                                  <p:stCondLst>
                                    <p:cond delay="0"/>
                                  </p:stCondLst>
                                  <p:childTnLst>
                                    <p:set>
                                      <p:cBhvr>
                                        <p:cTn id="53" dur="1" fill="hold">
                                          <p:stCondLst>
                                            <p:cond delay="0"/>
                                          </p:stCondLst>
                                        </p:cTn>
                                        <p:tgtEl>
                                          <p:spTgt spid="8559"/>
                                        </p:tgtEl>
                                        <p:attrNameLst>
                                          <p:attrName>style.visibility</p:attrName>
                                        </p:attrNameLst>
                                      </p:cBhvr>
                                      <p:to>
                                        <p:strVal val="visible"/>
                                      </p:to>
                                    </p:set>
                                    <p:animEffect transition="in" filter="wipe(down)">
                                      <p:cBhvr>
                                        <p:cTn id="54" dur="500"/>
                                        <p:tgtEl>
                                          <p:spTgt spid="8559"/>
                                        </p:tgtEl>
                                      </p:cBhvr>
                                    </p:animEffect>
                                  </p:childTnLst>
                                </p:cTn>
                              </p:par>
                            </p:childTnLst>
                          </p:cTn>
                        </p:par>
                      </p:childTnLst>
                    </p:cTn>
                  </p:par>
                  <p:par>
                    <p:cTn id="55" fill="hold">
                      <p:stCondLst>
                        <p:cond delay="indefinite"/>
                      </p:stCondLst>
                      <p:childTnLst>
                        <p:par>
                          <p:cTn id="56" fill="hold">
                            <p:stCondLst>
                              <p:cond delay="0"/>
                            </p:stCondLst>
                            <p:childTnLst>
                              <p:par>
                                <p:cTn id="57" presetID="17" presetClass="entr" presetSubtype="8" fill="hold" nodeType="clickEffect">
                                  <p:stCondLst>
                                    <p:cond delay="0"/>
                                  </p:stCondLst>
                                  <p:childTnLst>
                                    <p:set>
                                      <p:cBhvr>
                                        <p:cTn id="58" dur="1" fill="hold">
                                          <p:stCondLst>
                                            <p:cond delay="0"/>
                                          </p:stCondLst>
                                        </p:cTn>
                                        <p:tgtEl>
                                          <p:spTgt spid="8422"/>
                                        </p:tgtEl>
                                        <p:attrNameLst>
                                          <p:attrName>style.visibility</p:attrName>
                                        </p:attrNameLst>
                                      </p:cBhvr>
                                      <p:to>
                                        <p:strVal val="visible"/>
                                      </p:to>
                                    </p:set>
                                    <p:anim calcmode="lin" valueType="num">
                                      <p:cBhvr>
                                        <p:cTn id="59" dur="500" fill="hold"/>
                                        <p:tgtEl>
                                          <p:spTgt spid="8422"/>
                                        </p:tgtEl>
                                        <p:attrNameLst>
                                          <p:attrName>ppt_x</p:attrName>
                                        </p:attrNameLst>
                                      </p:cBhvr>
                                      <p:tavLst>
                                        <p:tav tm="0">
                                          <p:val>
                                            <p:strVal val="#ppt_x-#ppt_w/2"/>
                                          </p:val>
                                        </p:tav>
                                        <p:tav tm="100000">
                                          <p:val>
                                            <p:strVal val="#ppt_x"/>
                                          </p:val>
                                        </p:tav>
                                      </p:tavLst>
                                    </p:anim>
                                    <p:anim calcmode="lin" valueType="num">
                                      <p:cBhvr>
                                        <p:cTn id="60" dur="500" fill="hold"/>
                                        <p:tgtEl>
                                          <p:spTgt spid="8422"/>
                                        </p:tgtEl>
                                        <p:attrNameLst>
                                          <p:attrName>ppt_y</p:attrName>
                                        </p:attrNameLst>
                                      </p:cBhvr>
                                      <p:tavLst>
                                        <p:tav tm="0">
                                          <p:val>
                                            <p:strVal val="#ppt_y"/>
                                          </p:val>
                                        </p:tav>
                                        <p:tav tm="100000">
                                          <p:val>
                                            <p:strVal val="#ppt_y"/>
                                          </p:val>
                                        </p:tav>
                                      </p:tavLst>
                                    </p:anim>
                                    <p:anim calcmode="lin" valueType="num">
                                      <p:cBhvr>
                                        <p:cTn id="61" dur="500" fill="hold"/>
                                        <p:tgtEl>
                                          <p:spTgt spid="8422"/>
                                        </p:tgtEl>
                                        <p:attrNameLst>
                                          <p:attrName>ppt_w</p:attrName>
                                        </p:attrNameLst>
                                      </p:cBhvr>
                                      <p:tavLst>
                                        <p:tav tm="0">
                                          <p:val>
                                            <p:fltVal val="0"/>
                                          </p:val>
                                        </p:tav>
                                        <p:tav tm="100000">
                                          <p:val>
                                            <p:strVal val="#ppt_w"/>
                                          </p:val>
                                        </p:tav>
                                      </p:tavLst>
                                    </p:anim>
                                    <p:anim calcmode="lin" valueType="num">
                                      <p:cBhvr>
                                        <p:cTn id="62" dur="500" fill="hold"/>
                                        <p:tgtEl>
                                          <p:spTgt spid="8422"/>
                                        </p:tgtEl>
                                        <p:attrNameLst>
                                          <p:attrName>ppt_h</p:attrName>
                                        </p:attrNameLst>
                                      </p:cBhvr>
                                      <p:tavLst>
                                        <p:tav tm="0">
                                          <p:val>
                                            <p:strVal val="#ppt_h"/>
                                          </p:val>
                                        </p:tav>
                                        <p:tav tm="100000">
                                          <p:val>
                                            <p:strVal val="#ppt_h"/>
                                          </p:val>
                                        </p:tav>
                                      </p:tavLst>
                                    </p:anim>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8555"/>
                                        </p:tgtEl>
                                        <p:attrNameLst>
                                          <p:attrName>style.visibility</p:attrName>
                                        </p:attrNameLst>
                                      </p:cBhvr>
                                      <p:to>
                                        <p:strVal val="visible"/>
                                      </p:to>
                                    </p:set>
                                    <p:animEffect transition="in" filter="wipe(left)">
                                      <p:cBhvr>
                                        <p:cTn id="67" dur="500"/>
                                        <p:tgtEl>
                                          <p:spTgt spid="8555"/>
                                        </p:tgtEl>
                                      </p:cBhvr>
                                    </p:animEffect>
                                  </p:childTnLst>
                                </p:cTn>
                              </p:par>
                            </p:childTnLst>
                          </p:cTn>
                        </p:par>
                      </p:childTnLst>
                    </p:cTn>
                  </p:par>
                  <p:par>
                    <p:cTn id="68" fill="hold">
                      <p:stCondLst>
                        <p:cond delay="indefinite"/>
                      </p:stCondLst>
                      <p:childTnLst>
                        <p:par>
                          <p:cTn id="69" fill="hold">
                            <p:stCondLst>
                              <p:cond delay="0"/>
                            </p:stCondLst>
                            <p:childTnLst>
                              <p:par>
                                <p:cTn id="70" presetID="27" presetClass="entr" presetSubtype="0" fill="hold" grpId="0" nodeType="clickEffect">
                                  <p:stCondLst>
                                    <p:cond delay="0"/>
                                  </p:stCondLst>
                                  <p:iterate type="lt">
                                    <p:tmPct val="50000"/>
                                  </p:iterate>
                                  <p:childTnLst>
                                    <p:set>
                                      <p:cBhvr>
                                        <p:cTn id="71" dur="1" fill="hold">
                                          <p:stCondLst>
                                            <p:cond delay="0"/>
                                          </p:stCondLst>
                                        </p:cTn>
                                        <p:tgtEl>
                                          <p:spTgt spid="8562"/>
                                        </p:tgtEl>
                                        <p:attrNameLst>
                                          <p:attrName>style.visibility</p:attrName>
                                        </p:attrNameLst>
                                      </p:cBhvr>
                                      <p:to>
                                        <p:strVal val="visible"/>
                                      </p:to>
                                    </p:set>
                                    <p:anim calcmode="discrete" valueType="clr">
                                      <p:cBhvr override="childStyle">
                                        <p:cTn id="72" dur="80"/>
                                        <p:tgtEl>
                                          <p:spTgt spid="8562"/>
                                        </p:tgtEl>
                                        <p:attrNameLst>
                                          <p:attrName>style.color</p:attrName>
                                        </p:attrNameLst>
                                      </p:cBhvr>
                                      <p:tavLst>
                                        <p:tav tm="0">
                                          <p:val>
                                            <p:clrVal>
                                              <a:schemeClr val="accent2"/>
                                            </p:clrVal>
                                          </p:val>
                                        </p:tav>
                                        <p:tav tm="50000">
                                          <p:val>
                                            <p:clrVal>
                                              <a:schemeClr val="hlink"/>
                                            </p:clrVal>
                                          </p:val>
                                        </p:tav>
                                      </p:tavLst>
                                    </p:anim>
                                    <p:anim calcmode="discrete" valueType="clr">
                                      <p:cBhvr>
                                        <p:cTn id="73" dur="80"/>
                                        <p:tgtEl>
                                          <p:spTgt spid="8562"/>
                                        </p:tgtEl>
                                        <p:attrNameLst>
                                          <p:attrName>fillcolor</p:attrName>
                                        </p:attrNameLst>
                                      </p:cBhvr>
                                      <p:tavLst>
                                        <p:tav tm="0">
                                          <p:val>
                                            <p:clrVal>
                                              <a:schemeClr val="accent2"/>
                                            </p:clrVal>
                                          </p:val>
                                        </p:tav>
                                        <p:tav tm="50000">
                                          <p:val>
                                            <p:clrVal>
                                              <a:schemeClr val="hlink"/>
                                            </p:clrVal>
                                          </p:val>
                                        </p:tav>
                                      </p:tavLst>
                                    </p:anim>
                                    <p:set>
                                      <p:cBhvr>
                                        <p:cTn id="74" dur="80"/>
                                        <p:tgtEl>
                                          <p:spTgt spid="8562"/>
                                        </p:tgtEl>
                                        <p:attrNameLst>
                                          <p:attrName>fill.type</p:attrName>
                                        </p:attrNameLst>
                                      </p:cBhvr>
                                      <p:to>
                                        <p:strVal val="solid"/>
                                      </p:to>
                                    </p:set>
                                  </p:childTnLst>
                                </p:cTn>
                              </p:par>
                            </p:childTnLst>
                          </p:cTn>
                        </p:par>
                      </p:childTnLst>
                    </p:cTn>
                  </p:par>
                  <p:par>
                    <p:cTn id="75" fill="hold">
                      <p:stCondLst>
                        <p:cond delay="indefinite"/>
                      </p:stCondLst>
                      <p:childTnLst>
                        <p:par>
                          <p:cTn id="76" fill="hold">
                            <p:stCondLst>
                              <p:cond delay="0"/>
                            </p:stCondLst>
                            <p:childTnLst>
                              <p:par>
                                <p:cTn id="77" presetID="27" presetClass="entr" presetSubtype="0" fill="hold" grpId="0" nodeType="clickEffect">
                                  <p:stCondLst>
                                    <p:cond delay="0"/>
                                  </p:stCondLst>
                                  <p:iterate type="lt">
                                    <p:tmPct val="50000"/>
                                  </p:iterate>
                                  <p:childTnLst>
                                    <p:set>
                                      <p:cBhvr>
                                        <p:cTn id="78" dur="1" fill="hold">
                                          <p:stCondLst>
                                            <p:cond delay="0"/>
                                          </p:stCondLst>
                                        </p:cTn>
                                        <p:tgtEl>
                                          <p:spTgt spid="8564"/>
                                        </p:tgtEl>
                                        <p:attrNameLst>
                                          <p:attrName>style.visibility</p:attrName>
                                        </p:attrNameLst>
                                      </p:cBhvr>
                                      <p:to>
                                        <p:strVal val="visible"/>
                                      </p:to>
                                    </p:set>
                                    <p:anim calcmode="discrete" valueType="clr">
                                      <p:cBhvr override="childStyle">
                                        <p:cTn id="79" dur="80"/>
                                        <p:tgtEl>
                                          <p:spTgt spid="8564"/>
                                        </p:tgtEl>
                                        <p:attrNameLst>
                                          <p:attrName>style.color</p:attrName>
                                        </p:attrNameLst>
                                      </p:cBhvr>
                                      <p:tavLst>
                                        <p:tav tm="0">
                                          <p:val>
                                            <p:clrVal>
                                              <a:schemeClr val="accent2"/>
                                            </p:clrVal>
                                          </p:val>
                                        </p:tav>
                                        <p:tav tm="50000">
                                          <p:val>
                                            <p:clrVal>
                                              <a:schemeClr val="hlink"/>
                                            </p:clrVal>
                                          </p:val>
                                        </p:tav>
                                      </p:tavLst>
                                    </p:anim>
                                    <p:anim calcmode="discrete" valueType="clr">
                                      <p:cBhvr>
                                        <p:cTn id="80" dur="80"/>
                                        <p:tgtEl>
                                          <p:spTgt spid="8564"/>
                                        </p:tgtEl>
                                        <p:attrNameLst>
                                          <p:attrName>fillcolor</p:attrName>
                                        </p:attrNameLst>
                                      </p:cBhvr>
                                      <p:tavLst>
                                        <p:tav tm="0">
                                          <p:val>
                                            <p:clrVal>
                                              <a:schemeClr val="accent2"/>
                                            </p:clrVal>
                                          </p:val>
                                        </p:tav>
                                        <p:tav tm="50000">
                                          <p:val>
                                            <p:clrVal>
                                              <a:schemeClr val="hlink"/>
                                            </p:clrVal>
                                          </p:val>
                                        </p:tav>
                                      </p:tavLst>
                                    </p:anim>
                                    <p:set>
                                      <p:cBhvr>
                                        <p:cTn id="81" dur="80"/>
                                        <p:tgtEl>
                                          <p:spTgt spid="8564"/>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p:bldP spid="8195" grpId="0"/>
      <p:bldP spid="8196" grpId="0"/>
      <p:bldP spid="8553" grpId="0"/>
      <p:bldP spid="8554" grpId="0"/>
      <p:bldP spid="8555" grpId="0"/>
      <p:bldP spid="8562" grpId="0"/>
      <p:bldP spid="8564"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文本框 55297"/>
          <p:cNvSpPr txBox="1"/>
          <p:nvPr/>
        </p:nvSpPr>
        <p:spPr>
          <a:xfrm>
            <a:off x="291465" y="974090"/>
            <a:ext cx="3698875" cy="731838"/>
          </a:xfrm>
          <a:prstGeom prst="rect">
            <a:avLst/>
          </a:prstGeom>
          <a:noFill/>
          <a:ln w="9525">
            <a:noFill/>
          </a:ln>
        </p:spPr>
        <p:txBody>
          <a:bodyPr wrap="square" lIns="0" tIns="0" rIns="0" bIns="0" anchor="t">
            <a:spAutoFit/>
          </a:bodyPr>
          <a:lstStyle/>
          <a:p>
            <a:pPr>
              <a:spcBef>
                <a:spcPct val="20000"/>
              </a:spcBef>
              <a:buClr>
                <a:schemeClr val="folHlink"/>
              </a:buClr>
              <a:buSzPct val="60000"/>
              <a:buFont typeface="Wingdings" panose="05000000000000000000" pitchFamily="2" charset="2"/>
              <a:buNone/>
            </a:pPr>
            <a:r>
              <a:rPr lang="en-US" altLang="zh-CN" sz="2400">
                <a:solidFill>
                  <a:srgbClr val="CC3300"/>
                </a:solidFill>
                <a:latin typeface="Times New Roman" panose="02020603050405020304" pitchFamily="2" charset="0"/>
                <a:ea typeface="华文中宋" panose="02010600040101010101" pitchFamily="2" charset="-122"/>
              </a:rPr>
              <a:t>4</a:t>
            </a:r>
            <a:r>
              <a:rPr lang="zh-CN" altLang="en-US" sz="2400">
                <a:solidFill>
                  <a:srgbClr val="CC3300"/>
                </a:solidFill>
                <a:latin typeface="Times New Roman" panose="02020603050405020304" pitchFamily="2" charset="0"/>
                <a:ea typeface="华文中宋" panose="02010600040101010101" pitchFamily="2" charset="-122"/>
              </a:rPr>
              <a:t>、在套圈间加金属垫片并加预紧力</a:t>
            </a:r>
          </a:p>
        </p:txBody>
      </p:sp>
      <p:grpSp>
        <p:nvGrpSpPr>
          <p:cNvPr id="55299" name="组合 55298"/>
          <p:cNvGrpSpPr/>
          <p:nvPr/>
        </p:nvGrpSpPr>
        <p:grpSpPr>
          <a:xfrm>
            <a:off x="747078" y="4044315"/>
            <a:ext cx="2105025" cy="1662113"/>
            <a:chOff x="0" y="0"/>
            <a:chExt cx="1326" cy="1047"/>
          </a:xfrm>
        </p:grpSpPr>
        <p:sp>
          <p:nvSpPr>
            <p:cNvPr id="54275" name="直接连接符 55299"/>
            <p:cNvSpPr/>
            <p:nvPr/>
          </p:nvSpPr>
          <p:spPr>
            <a:xfrm>
              <a:off x="0" y="1047"/>
              <a:ext cx="751" cy="0"/>
            </a:xfrm>
            <a:prstGeom prst="line">
              <a:avLst/>
            </a:prstGeom>
            <a:ln w="9525" cap="flat" cmpd="sng">
              <a:solidFill>
                <a:schemeClr val="tx1"/>
              </a:solidFill>
              <a:prstDash val="lgDashDot"/>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nvGrpSpPr>
            <p:cNvPr id="54276" name="组合 55300"/>
            <p:cNvGrpSpPr/>
            <p:nvPr/>
          </p:nvGrpSpPr>
          <p:grpSpPr>
            <a:xfrm>
              <a:off x="92" y="43"/>
              <a:ext cx="545" cy="370"/>
              <a:chOff x="0" y="0"/>
              <a:chExt cx="413" cy="293"/>
            </a:xfrm>
          </p:grpSpPr>
          <p:grpSp>
            <p:nvGrpSpPr>
              <p:cNvPr id="54277" name="组合 55301"/>
              <p:cNvGrpSpPr/>
              <p:nvPr/>
            </p:nvGrpSpPr>
            <p:grpSpPr>
              <a:xfrm>
                <a:off x="0" y="0"/>
                <a:ext cx="413" cy="293"/>
                <a:chOff x="0" y="0"/>
                <a:chExt cx="413" cy="293"/>
              </a:xfrm>
            </p:grpSpPr>
            <p:sp>
              <p:nvSpPr>
                <p:cNvPr id="54278" name="任意多边形 55302"/>
                <p:cNvSpPr/>
                <p:nvPr/>
              </p:nvSpPr>
              <p:spPr>
                <a:xfrm>
                  <a:off x="0" y="0"/>
                  <a:ext cx="410" cy="293"/>
                </a:xfrm>
                <a:custGeom>
                  <a:avLst/>
                  <a:gdLst/>
                  <a:ahLst/>
                  <a:cxnLst/>
                  <a:rect l="0" t="0" r="0" b="0"/>
                  <a:pathLst>
                    <a:path w="410" h="293">
                      <a:moveTo>
                        <a:pt x="410" y="290"/>
                      </a:moveTo>
                      <a:lnTo>
                        <a:pt x="410" y="38"/>
                      </a:lnTo>
                      <a:lnTo>
                        <a:pt x="401" y="19"/>
                      </a:lnTo>
                      <a:lnTo>
                        <a:pt x="389" y="5"/>
                      </a:lnTo>
                      <a:lnTo>
                        <a:pt x="369" y="0"/>
                      </a:lnTo>
                      <a:lnTo>
                        <a:pt x="41" y="0"/>
                      </a:lnTo>
                      <a:lnTo>
                        <a:pt x="21" y="12"/>
                      </a:lnTo>
                      <a:lnTo>
                        <a:pt x="5" y="24"/>
                      </a:lnTo>
                      <a:lnTo>
                        <a:pt x="0" y="41"/>
                      </a:lnTo>
                      <a:lnTo>
                        <a:pt x="0" y="293"/>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54279" name="直接连接符 55303"/>
                <p:cNvSpPr/>
                <p:nvPr/>
              </p:nvSpPr>
              <p:spPr>
                <a:xfrm>
                  <a:off x="0" y="122"/>
                  <a:ext cx="125" cy="0"/>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280" name="直接连接符 55304"/>
                <p:cNvSpPr/>
                <p:nvPr/>
              </p:nvSpPr>
              <p:spPr>
                <a:xfrm flipV="1">
                  <a:off x="276" y="65"/>
                  <a:ext cx="137" cy="48"/>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54281" name="组合 55305"/>
              <p:cNvGrpSpPr/>
              <p:nvPr/>
            </p:nvGrpSpPr>
            <p:grpSpPr>
              <a:xfrm>
                <a:off x="5" y="2"/>
                <a:ext cx="398" cy="115"/>
                <a:chOff x="0" y="0"/>
                <a:chExt cx="398" cy="115"/>
              </a:xfrm>
            </p:grpSpPr>
            <p:sp>
              <p:nvSpPr>
                <p:cNvPr id="54282" name="直接连接符 55306"/>
                <p:cNvSpPr/>
                <p:nvPr/>
              </p:nvSpPr>
              <p:spPr>
                <a:xfrm flipV="1">
                  <a:off x="0" y="8"/>
                  <a:ext cx="79" cy="71"/>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283" name="直接连接符 55307"/>
                <p:cNvSpPr/>
                <p:nvPr/>
              </p:nvSpPr>
              <p:spPr>
                <a:xfrm flipV="1">
                  <a:off x="24" y="7"/>
                  <a:ext cx="108" cy="108"/>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284" name="直接连接符 55308"/>
                <p:cNvSpPr/>
                <p:nvPr/>
              </p:nvSpPr>
              <p:spPr>
                <a:xfrm flipV="1">
                  <a:off x="76" y="2"/>
                  <a:ext cx="114" cy="111"/>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285" name="直接连接符 55309"/>
                <p:cNvSpPr/>
                <p:nvPr/>
              </p:nvSpPr>
              <p:spPr>
                <a:xfrm flipH="1">
                  <a:off x="148" y="5"/>
                  <a:ext cx="99" cy="91"/>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286" name="直接连接符 55310"/>
                <p:cNvSpPr/>
                <p:nvPr/>
              </p:nvSpPr>
              <p:spPr>
                <a:xfrm flipH="1">
                  <a:off x="215" y="3"/>
                  <a:ext cx="91" cy="81"/>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287" name="直接连接符 55311"/>
                <p:cNvSpPr/>
                <p:nvPr/>
              </p:nvSpPr>
              <p:spPr>
                <a:xfrm flipH="1">
                  <a:off x="254" y="0"/>
                  <a:ext cx="108" cy="98"/>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288" name="直接连接符 55312"/>
                <p:cNvSpPr/>
                <p:nvPr/>
              </p:nvSpPr>
              <p:spPr>
                <a:xfrm flipH="1">
                  <a:off x="328" y="25"/>
                  <a:ext cx="70" cy="59"/>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grpSp>
          <p:nvGrpSpPr>
            <p:cNvPr id="54289" name="组合 55313"/>
            <p:cNvGrpSpPr/>
            <p:nvPr/>
          </p:nvGrpSpPr>
          <p:grpSpPr>
            <a:xfrm>
              <a:off x="91" y="410"/>
              <a:ext cx="549" cy="634"/>
              <a:chOff x="0" y="0"/>
              <a:chExt cx="416" cy="502"/>
            </a:xfrm>
          </p:grpSpPr>
          <p:grpSp>
            <p:nvGrpSpPr>
              <p:cNvPr id="54290" name="组合 55314"/>
              <p:cNvGrpSpPr/>
              <p:nvPr/>
            </p:nvGrpSpPr>
            <p:grpSpPr>
              <a:xfrm>
                <a:off x="0" y="0"/>
                <a:ext cx="411" cy="502"/>
                <a:chOff x="0" y="0"/>
                <a:chExt cx="411" cy="502"/>
              </a:xfrm>
            </p:grpSpPr>
            <p:sp>
              <p:nvSpPr>
                <p:cNvPr id="54291" name="任意多边形 55315"/>
                <p:cNvSpPr/>
                <p:nvPr/>
              </p:nvSpPr>
              <p:spPr>
                <a:xfrm>
                  <a:off x="1" y="101"/>
                  <a:ext cx="31" cy="401"/>
                </a:xfrm>
                <a:custGeom>
                  <a:avLst/>
                  <a:gdLst/>
                  <a:ahLst/>
                  <a:cxnLst/>
                  <a:rect l="0" t="0" r="0" b="0"/>
                  <a:pathLst>
                    <a:path w="31" h="401">
                      <a:moveTo>
                        <a:pt x="0" y="0"/>
                      </a:moveTo>
                      <a:lnTo>
                        <a:pt x="31" y="29"/>
                      </a:lnTo>
                      <a:lnTo>
                        <a:pt x="31" y="401"/>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54292" name="任意多边形 55316"/>
                <p:cNvSpPr/>
                <p:nvPr/>
              </p:nvSpPr>
              <p:spPr>
                <a:xfrm flipH="1">
                  <a:off x="377" y="101"/>
                  <a:ext cx="31" cy="401"/>
                </a:xfrm>
                <a:custGeom>
                  <a:avLst/>
                  <a:gdLst/>
                  <a:ahLst/>
                  <a:cxnLst/>
                  <a:rect l="0" t="0" r="0" b="0"/>
                  <a:pathLst>
                    <a:path w="31" h="401">
                      <a:moveTo>
                        <a:pt x="0" y="0"/>
                      </a:moveTo>
                      <a:lnTo>
                        <a:pt x="31" y="29"/>
                      </a:lnTo>
                      <a:lnTo>
                        <a:pt x="31" y="401"/>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54293" name="直接连接符 55317"/>
                <p:cNvSpPr/>
                <p:nvPr/>
              </p:nvSpPr>
              <p:spPr>
                <a:xfrm>
                  <a:off x="32" y="132"/>
                  <a:ext cx="348" cy="0"/>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294" name="任意多边形 55318"/>
                <p:cNvSpPr/>
                <p:nvPr/>
              </p:nvSpPr>
              <p:spPr>
                <a:xfrm>
                  <a:off x="0" y="5"/>
                  <a:ext cx="113" cy="497"/>
                </a:xfrm>
                <a:custGeom>
                  <a:avLst/>
                  <a:gdLst/>
                  <a:ahLst/>
                  <a:cxnLst/>
                  <a:rect l="0" t="0" r="0" b="0"/>
                  <a:pathLst>
                    <a:path w="113" h="497">
                      <a:moveTo>
                        <a:pt x="0" y="497"/>
                      </a:moveTo>
                      <a:lnTo>
                        <a:pt x="0" y="0"/>
                      </a:lnTo>
                      <a:lnTo>
                        <a:pt x="113" y="0"/>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54295" name="任意多边形 55319"/>
                <p:cNvSpPr/>
                <p:nvPr/>
              </p:nvSpPr>
              <p:spPr>
                <a:xfrm flipH="1">
                  <a:off x="298" y="0"/>
                  <a:ext cx="113" cy="497"/>
                </a:xfrm>
                <a:custGeom>
                  <a:avLst/>
                  <a:gdLst/>
                  <a:ahLst/>
                  <a:cxnLst/>
                  <a:rect l="0" t="0" r="0" b="0"/>
                  <a:pathLst>
                    <a:path w="113" h="497">
                      <a:moveTo>
                        <a:pt x="0" y="497"/>
                      </a:moveTo>
                      <a:lnTo>
                        <a:pt x="0" y="0"/>
                      </a:lnTo>
                      <a:lnTo>
                        <a:pt x="113" y="0"/>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grpSp>
          <p:grpSp>
            <p:nvGrpSpPr>
              <p:cNvPr id="54296" name="组合 55320"/>
              <p:cNvGrpSpPr/>
              <p:nvPr/>
            </p:nvGrpSpPr>
            <p:grpSpPr>
              <a:xfrm>
                <a:off x="3" y="10"/>
                <a:ext cx="413" cy="117"/>
                <a:chOff x="0" y="0"/>
                <a:chExt cx="413" cy="117"/>
              </a:xfrm>
            </p:grpSpPr>
            <p:sp>
              <p:nvSpPr>
                <p:cNvPr id="54297" name="直接连接符 55321"/>
                <p:cNvSpPr/>
                <p:nvPr/>
              </p:nvSpPr>
              <p:spPr>
                <a:xfrm>
                  <a:off x="343" y="0"/>
                  <a:ext cx="70" cy="72"/>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298" name="直接连接符 55322"/>
                <p:cNvSpPr/>
                <p:nvPr/>
              </p:nvSpPr>
              <p:spPr>
                <a:xfrm>
                  <a:off x="286" y="17"/>
                  <a:ext cx="93" cy="98"/>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299" name="直接连接符 55323"/>
                <p:cNvSpPr/>
                <p:nvPr/>
              </p:nvSpPr>
              <p:spPr>
                <a:xfrm>
                  <a:off x="235" y="48"/>
                  <a:ext cx="60" cy="67"/>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300" name="直接连接符 55324"/>
                <p:cNvSpPr/>
                <p:nvPr/>
              </p:nvSpPr>
              <p:spPr>
                <a:xfrm>
                  <a:off x="127" y="24"/>
                  <a:ext cx="88" cy="93"/>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301" name="直接连接符 55325"/>
                <p:cNvSpPr/>
                <p:nvPr/>
              </p:nvSpPr>
              <p:spPr>
                <a:xfrm flipH="1" flipV="1">
                  <a:off x="27" y="0"/>
                  <a:ext cx="112" cy="117"/>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302" name="直接连接符 55326"/>
                <p:cNvSpPr/>
                <p:nvPr/>
              </p:nvSpPr>
              <p:spPr>
                <a:xfrm flipH="1" flipV="1">
                  <a:off x="0" y="50"/>
                  <a:ext cx="67" cy="67"/>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grpSp>
          <p:nvGrpSpPr>
            <p:cNvPr id="54303" name="组合 55327"/>
            <p:cNvGrpSpPr/>
            <p:nvPr/>
          </p:nvGrpSpPr>
          <p:grpSpPr>
            <a:xfrm>
              <a:off x="126" y="65"/>
              <a:ext cx="472" cy="486"/>
              <a:chOff x="0" y="0"/>
              <a:chExt cx="472" cy="486"/>
            </a:xfrm>
          </p:grpSpPr>
          <p:sp>
            <p:nvSpPr>
              <p:cNvPr id="54304" name="椭圆 55328"/>
              <p:cNvSpPr/>
              <p:nvPr/>
            </p:nvSpPr>
            <p:spPr>
              <a:xfrm flipH="1">
                <a:off x="74" y="94"/>
                <a:ext cx="319" cy="312"/>
              </a:xfrm>
              <a:prstGeom prst="ellipse">
                <a:avLst/>
              </a:prstGeom>
              <a:noFill/>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305" name="直接连接符 55329"/>
              <p:cNvSpPr/>
              <p:nvPr/>
            </p:nvSpPr>
            <p:spPr>
              <a:xfrm flipH="1">
                <a:off x="0" y="252"/>
                <a:ext cx="472" cy="0"/>
              </a:xfrm>
              <a:prstGeom prst="line">
                <a:avLst/>
              </a:prstGeom>
              <a:ln w="9525" cap="flat" cmpd="sng">
                <a:solidFill>
                  <a:schemeClr val="tx1"/>
                </a:solidFill>
                <a:prstDash val="lgDashDot"/>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306" name="直接连接符 55330"/>
              <p:cNvSpPr/>
              <p:nvPr/>
            </p:nvSpPr>
            <p:spPr>
              <a:xfrm flipH="1" flipV="1">
                <a:off x="232" y="0"/>
                <a:ext cx="0" cy="486"/>
              </a:xfrm>
              <a:prstGeom prst="line">
                <a:avLst/>
              </a:prstGeom>
              <a:ln w="9525" cap="flat" cmpd="sng">
                <a:solidFill>
                  <a:schemeClr val="tx1"/>
                </a:solidFill>
                <a:prstDash val="lgDashDot"/>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sp>
          <p:nvSpPr>
            <p:cNvPr id="54307" name="直接连接符 55331"/>
            <p:cNvSpPr/>
            <p:nvPr/>
          </p:nvSpPr>
          <p:spPr>
            <a:xfrm>
              <a:off x="267" y="0"/>
              <a:ext cx="260" cy="843"/>
            </a:xfrm>
            <a:prstGeom prst="line">
              <a:avLst/>
            </a:prstGeom>
            <a:ln w="952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308" name="直接连接符 55332"/>
            <p:cNvSpPr/>
            <p:nvPr/>
          </p:nvSpPr>
          <p:spPr>
            <a:xfrm flipH="1">
              <a:off x="575" y="1047"/>
              <a:ext cx="751" cy="0"/>
            </a:xfrm>
            <a:prstGeom prst="line">
              <a:avLst/>
            </a:prstGeom>
            <a:ln w="9525" cap="flat" cmpd="sng">
              <a:solidFill>
                <a:schemeClr val="tx1"/>
              </a:solidFill>
              <a:prstDash val="lgDashDot"/>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nvGrpSpPr>
            <p:cNvPr id="54309" name="组合 55333"/>
            <p:cNvGrpSpPr/>
            <p:nvPr/>
          </p:nvGrpSpPr>
          <p:grpSpPr>
            <a:xfrm flipH="1">
              <a:off x="689" y="43"/>
              <a:ext cx="545" cy="370"/>
              <a:chOff x="0" y="0"/>
              <a:chExt cx="413" cy="293"/>
            </a:xfrm>
          </p:grpSpPr>
          <p:grpSp>
            <p:nvGrpSpPr>
              <p:cNvPr id="54310" name="组合 55334"/>
              <p:cNvGrpSpPr/>
              <p:nvPr/>
            </p:nvGrpSpPr>
            <p:grpSpPr>
              <a:xfrm>
                <a:off x="0" y="0"/>
                <a:ext cx="413" cy="293"/>
                <a:chOff x="0" y="0"/>
                <a:chExt cx="413" cy="293"/>
              </a:xfrm>
            </p:grpSpPr>
            <p:sp>
              <p:nvSpPr>
                <p:cNvPr id="54311" name="任意多边形 55335"/>
                <p:cNvSpPr/>
                <p:nvPr/>
              </p:nvSpPr>
              <p:spPr>
                <a:xfrm>
                  <a:off x="0" y="0"/>
                  <a:ext cx="410" cy="293"/>
                </a:xfrm>
                <a:custGeom>
                  <a:avLst/>
                  <a:gdLst/>
                  <a:ahLst/>
                  <a:cxnLst/>
                  <a:rect l="0" t="0" r="0" b="0"/>
                  <a:pathLst>
                    <a:path w="410" h="293">
                      <a:moveTo>
                        <a:pt x="410" y="290"/>
                      </a:moveTo>
                      <a:lnTo>
                        <a:pt x="410" y="38"/>
                      </a:lnTo>
                      <a:lnTo>
                        <a:pt x="401" y="19"/>
                      </a:lnTo>
                      <a:lnTo>
                        <a:pt x="389" y="5"/>
                      </a:lnTo>
                      <a:lnTo>
                        <a:pt x="369" y="0"/>
                      </a:lnTo>
                      <a:lnTo>
                        <a:pt x="41" y="0"/>
                      </a:lnTo>
                      <a:lnTo>
                        <a:pt x="21" y="12"/>
                      </a:lnTo>
                      <a:lnTo>
                        <a:pt x="5" y="24"/>
                      </a:lnTo>
                      <a:lnTo>
                        <a:pt x="0" y="41"/>
                      </a:lnTo>
                      <a:lnTo>
                        <a:pt x="0" y="293"/>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54312" name="直接连接符 55336"/>
                <p:cNvSpPr/>
                <p:nvPr/>
              </p:nvSpPr>
              <p:spPr>
                <a:xfrm>
                  <a:off x="0" y="122"/>
                  <a:ext cx="125" cy="0"/>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313" name="直接连接符 55337"/>
                <p:cNvSpPr/>
                <p:nvPr/>
              </p:nvSpPr>
              <p:spPr>
                <a:xfrm flipV="1">
                  <a:off x="276" y="65"/>
                  <a:ext cx="137" cy="48"/>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54314" name="组合 55338"/>
              <p:cNvGrpSpPr/>
              <p:nvPr/>
            </p:nvGrpSpPr>
            <p:grpSpPr>
              <a:xfrm>
                <a:off x="5" y="2"/>
                <a:ext cx="398" cy="115"/>
                <a:chOff x="0" y="0"/>
                <a:chExt cx="398" cy="115"/>
              </a:xfrm>
            </p:grpSpPr>
            <p:sp>
              <p:nvSpPr>
                <p:cNvPr id="54315" name="直接连接符 55339"/>
                <p:cNvSpPr/>
                <p:nvPr/>
              </p:nvSpPr>
              <p:spPr>
                <a:xfrm flipV="1">
                  <a:off x="0" y="8"/>
                  <a:ext cx="79" cy="71"/>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316" name="直接连接符 55340"/>
                <p:cNvSpPr/>
                <p:nvPr/>
              </p:nvSpPr>
              <p:spPr>
                <a:xfrm flipV="1">
                  <a:off x="24" y="7"/>
                  <a:ext cx="108" cy="108"/>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317" name="直接连接符 55341"/>
                <p:cNvSpPr/>
                <p:nvPr/>
              </p:nvSpPr>
              <p:spPr>
                <a:xfrm flipV="1">
                  <a:off x="76" y="2"/>
                  <a:ext cx="114" cy="111"/>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318" name="直接连接符 55342"/>
                <p:cNvSpPr/>
                <p:nvPr/>
              </p:nvSpPr>
              <p:spPr>
                <a:xfrm flipH="1">
                  <a:off x="148" y="5"/>
                  <a:ext cx="99" cy="91"/>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319" name="直接连接符 55343"/>
                <p:cNvSpPr/>
                <p:nvPr/>
              </p:nvSpPr>
              <p:spPr>
                <a:xfrm flipH="1">
                  <a:off x="215" y="3"/>
                  <a:ext cx="91" cy="81"/>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320" name="直接连接符 55344"/>
                <p:cNvSpPr/>
                <p:nvPr/>
              </p:nvSpPr>
              <p:spPr>
                <a:xfrm flipH="1">
                  <a:off x="254" y="0"/>
                  <a:ext cx="108" cy="98"/>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321" name="直接连接符 55345"/>
                <p:cNvSpPr/>
                <p:nvPr/>
              </p:nvSpPr>
              <p:spPr>
                <a:xfrm flipH="1">
                  <a:off x="328" y="25"/>
                  <a:ext cx="70" cy="59"/>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grpSp>
          <p:nvGrpSpPr>
            <p:cNvPr id="54322" name="组合 55346"/>
            <p:cNvGrpSpPr/>
            <p:nvPr/>
          </p:nvGrpSpPr>
          <p:grpSpPr>
            <a:xfrm flipH="1">
              <a:off x="686" y="410"/>
              <a:ext cx="549" cy="634"/>
              <a:chOff x="0" y="0"/>
              <a:chExt cx="416" cy="502"/>
            </a:xfrm>
          </p:grpSpPr>
          <p:grpSp>
            <p:nvGrpSpPr>
              <p:cNvPr id="54323" name="组合 55347"/>
              <p:cNvGrpSpPr/>
              <p:nvPr/>
            </p:nvGrpSpPr>
            <p:grpSpPr>
              <a:xfrm>
                <a:off x="0" y="0"/>
                <a:ext cx="411" cy="502"/>
                <a:chOff x="0" y="0"/>
                <a:chExt cx="411" cy="502"/>
              </a:xfrm>
            </p:grpSpPr>
            <p:sp>
              <p:nvSpPr>
                <p:cNvPr id="54324" name="任意多边形 55348"/>
                <p:cNvSpPr/>
                <p:nvPr/>
              </p:nvSpPr>
              <p:spPr>
                <a:xfrm>
                  <a:off x="1" y="101"/>
                  <a:ext cx="31" cy="401"/>
                </a:xfrm>
                <a:custGeom>
                  <a:avLst/>
                  <a:gdLst/>
                  <a:ahLst/>
                  <a:cxnLst/>
                  <a:rect l="0" t="0" r="0" b="0"/>
                  <a:pathLst>
                    <a:path w="31" h="401">
                      <a:moveTo>
                        <a:pt x="0" y="0"/>
                      </a:moveTo>
                      <a:lnTo>
                        <a:pt x="31" y="29"/>
                      </a:lnTo>
                      <a:lnTo>
                        <a:pt x="31" y="401"/>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54325" name="任意多边形 55349"/>
                <p:cNvSpPr/>
                <p:nvPr/>
              </p:nvSpPr>
              <p:spPr>
                <a:xfrm flipH="1">
                  <a:off x="377" y="101"/>
                  <a:ext cx="31" cy="401"/>
                </a:xfrm>
                <a:custGeom>
                  <a:avLst/>
                  <a:gdLst/>
                  <a:ahLst/>
                  <a:cxnLst/>
                  <a:rect l="0" t="0" r="0" b="0"/>
                  <a:pathLst>
                    <a:path w="31" h="401">
                      <a:moveTo>
                        <a:pt x="0" y="0"/>
                      </a:moveTo>
                      <a:lnTo>
                        <a:pt x="31" y="29"/>
                      </a:lnTo>
                      <a:lnTo>
                        <a:pt x="31" y="401"/>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54326" name="直接连接符 55350"/>
                <p:cNvSpPr/>
                <p:nvPr/>
              </p:nvSpPr>
              <p:spPr>
                <a:xfrm>
                  <a:off x="32" y="132"/>
                  <a:ext cx="348" cy="0"/>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327" name="任意多边形 55351"/>
                <p:cNvSpPr/>
                <p:nvPr/>
              </p:nvSpPr>
              <p:spPr>
                <a:xfrm>
                  <a:off x="0" y="5"/>
                  <a:ext cx="113" cy="497"/>
                </a:xfrm>
                <a:custGeom>
                  <a:avLst/>
                  <a:gdLst/>
                  <a:ahLst/>
                  <a:cxnLst/>
                  <a:rect l="0" t="0" r="0" b="0"/>
                  <a:pathLst>
                    <a:path w="113" h="497">
                      <a:moveTo>
                        <a:pt x="0" y="497"/>
                      </a:moveTo>
                      <a:lnTo>
                        <a:pt x="0" y="0"/>
                      </a:lnTo>
                      <a:lnTo>
                        <a:pt x="113" y="0"/>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54328" name="任意多边形 55352"/>
                <p:cNvSpPr/>
                <p:nvPr/>
              </p:nvSpPr>
              <p:spPr>
                <a:xfrm flipH="1">
                  <a:off x="298" y="0"/>
                  <a:ext cx="113" cy="497"/>
                </a:xfrm>
                <a:custGeom>
                  <a:avLst/>
                  <a:gdLst/>
                  <a:ahLst/>
                  <a:cxnLst/>
                  <a:rect l="0" t="0" r="0" b="0"/>
                  <a:pathLst>
                    <a:path w="113" h="497">
                      <a:moveTo>
                        <a:pt x="0" y="497"/>
                      </a:moveTo>
                      <a:lnTo>
                        <a:pt x="0" y="0"/>
                      </a:lnTo>
                      <a:lnTo>
                        <a:pt x="113" y="0"/>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grpSp>
          <p:grpSp>
            <p:nvGrpSpPr>
              <p:cNvPr id="54329" name="组合 55353"/>
              <p:cNvGrpSpPr/>
              <p:nvPr/>
            </p:nvGrpSpPr>
            <p:grpSpPr>
              <a:xfrm>
                <a:off x="3" y="10"/>
                <a:ext cx="413" cy="117"/>
                <a:chOff x="0" y="0"/>
                <a:chExt cx="413" cy="117"/>
              </a:xfrm>
            </p:grpSpPr>
            <p:sp>
              <p:nvSpPr>
                <p:cNvPr id="54330" name="直接连接符 55354"/>
                <p:cNvSpPr/>
                <p:nvPr/>
              </p:nvSpPr>
              <p:spPr>
                <a:xfrm>
                  <a:off x="343" y="0"/>
                  <a:ext cx="70" cy="72"/>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331" name="直接连接符 55355"/>
                <p:cNvSpPr/>
                <p:nvPr/>
              </p:nvSpPr>
              <p:spPr>
                <a:xfrm>
                  <a:off x="286" y="17"/>
                  <a:ext cx="93" cy="98"/>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332" name="直接连接符 55356"/>
                <p:cNvSpPr/>
                <p:nvPr/>
              </p:nvSpPr>
              <p:spPr>
                <a:xfrm>
                  <a:off x="235" y="48"/>
                  <a:ext cx="60" cy="67"/>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333" name="直接连接符 55357"/>
                <p:cNvSpPr/>
                <p:nvPr/>
              </p:nvSpPr>
              <p:spPr>
                <a:xfrm>
                  <a:off x="127" y="24"/>
                  <a:ext cx="88" cy="93"/>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334" name="直接连接符 55358"/>
                <p:cNvSpPr/>
                <p:nvPr/>
              </p:nvSpPr>
              <p:spPr>
                <a:xfrm flipH="1" flipV="1">
                  <a:off x="27" y="0"/>
                  <a:ext cx="112" cy="117"/>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335" name="直接连接符 55359"/>
                <p:cNvSpPr/>
                <p:nvPr/>
              </p:nvSpPr>
              <p:spPr>
                <a:xfrm flipH="1" flipV="1">
                  <a:off x="0" y="50"/>
                  <a:ext cx="67" cy="67"/>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sp>
          <p:nvSpPr>
            <p:cNvPr id="54336" name="直接连接符 55360"/>
            <p:cNvSpPr/>
            <p:nvPr/>
          </p:nvSpPr>
          <p:spPr>
            <a:xfrm flipH="1">
              <a:off x="613" y="319"/>
              <a:ext cx="665" cy="0"/>
            </a:xfrm>
            <a:prstGeom prst="line">
              <a:avLst/>
            </a:prstGeom>
            <a:ln w="9525" cap="flat" cmpd="sng">
              <a:solidFill>
                <a:schemeClr val="tx1"/>
              </a:solidFill>
              <a:prstDash val="lgDashDot"/>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337" name="椭圆 55361"/>
            <p:cNvSpPr/>
            <p:nvPr/>
          </p:nvSpPr>
          <p:spPr>
            <a:xfrm flipH="1">
              <a:off x="803" y="161"/>
              <a:ext cx="319" cy="312"/>
            </a:xfrm>
            <a:prstGeom prst="ellipse">
              <a:avLst/>
            </a:prstGeom>
            <a:noFill/>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nvGrpSpPr>
            <p:cNvPr id="54338" name="组合 55362"/>
            <p:cNvGrpSpPr/>
            <p:nvPr/>
          </p:nvGrpSpPr>
          <p:grpSpPr>
            <a:xfrm>
              <a:off x="729" y="65"/>
              <a:ext cx="472" cy="486"/>
              <a:chOff x="0" y="0"/>
              <a:chExt cx="472" cy="486"/>
            </a:xfrm>
          </p:grpSpPr>
          <p:sp>
            <p:nvSpPr>
              <p:cNvPr id="54339" name="椭圆 55363"/>
              <p:cNvSpPr/>
              <p:nvPr/>
            </p:nvSpPr>
            <p:spPr>
              <a:xfrm flipH="1">
                <a:off x="74" y="94"/>
                <a:ext cx="319" cy="312"/>
              </a:xfrm>
              <a:prstGeom prst="ellipse">
                <a:avLst/>
              </a:prstGeom>
              <a:noFill/>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340" name="直接连接符 55364"/>
              <p:cNvSpPr/>
              <p:nvPr/>
            </p:nvSpPr>
            <p:spPr>
              <a:xfrm flipH="1">
                <a:off x="0" y="252"/>
                <a:ext cx="472" cy="0"/>
              </a:xfrm>
              <a:prstGeom prst="line">
                <a:avLst/>
              </a:prstGeom>
              <a:ln w="9525" cap="flat" cmpd="sng">
                <a:solidFill>
                  <a:schemeClr val="tx1"/>
                </a:solidFill>
                <a:prstDash val="lgDashDot"/>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341" name="直接连接符 55365"/>
              <p:cNvSpPr/>
              <p:nvPr/>
            </p:nvSpPr>
            <p:spPr>
              <a:xfrm flipH="1" flipV="1">
                <a:off x="232" y="0"/>
                <a:ext cx="0" cy="486"/>
              </a:xfrm>
              <a:prstGeom prst="line">
                <a:avLst/>
              </a:prstGeom>
              <a:ln w="9525" cap="flat" cmpd="sng">
                <a:solidFill>
                  <a:schemeClr val="tx1"/>
                </a:solidFill>
                <a:prstDash val="lgDashDot"/>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sp>
          <p:nvSpPr>
            <p:cNvPr id="54342" name="直接连接符 55366"/>
            <p:cNvSpPr/>
            <p:nvPr/>
          </p:nvSpPr>
          <p:spPr>
            <a:xfrm flipH="1">
              <a:off x="799" y="0"/>
              <a:ext cx="260" cy="843"/>
            </a:xfrm>
            <a:prstGeom prst="line">
              <a:avLst/>
            </a:prstGeom>
            <a:ln w="952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nvGrpSpPr>
            <p:cNvPr id="54343" name="组合 55367"/>
            <p:cNvGrpSpPr/>
            <p:nvPr/>
          </p:nvGrpSpPr>
          <p:grpSpPr>
            <a:xfrm>
              <a:off x="642" y="406"/>
              <a:ext cx="45" cy="128"/>
              <a:chOff x="0" y="0"/>
              <a:chExt cx="45" cy="128"/>
            </a:xfrm>
          </p:grpSpPr>
          <p:sp>
            <p:nvSpPr>
              <p:cNvPr id="54344" name="矩形 55368"/>
              <p:cNvSpPr/>
              <p:nvPr/>
            </p:nvSpPr>
            <p:spPr>
              <a:xfrm>
                <a:off x="0" y="0"/>
                <a:ext cx="45" cy="128"/>
              </a:xfrm>
              <a:prstGeom prst="rect">
                <a:avLst/>
              </a:prstGeom>
              <a:noFill/>
              <a:ln w="28575" cap="flat" cmpd="sng">
                <a:solidFill>
                  <a:srgbClr val="FF0000"/>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345" name="直接连接符 55369"/>
              <p:cNvSpPr/>
              <p:nvPr/>
            </p:nvSpPr>
            <p:spPr>
              <a:xfrm flipH="1">
                <a:off x="2" y="9"/>
                <a:ext cx="36" cy="37"/>
              </a:xfrm>
              <a:prstGeom prst="line">
                <a:avLst/>
              </a:prstGeom>
              <a:ln w="12700" cap="flat" cmpd="sng">
                <a:solidFill>
                  <a:srgbClr val="FF0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346" name="直接连接符 55370"/>
              <p:cNvSpPr/>
              <p:nvPr/>
            </p:nvSpPr>
            <p:spPr>
              <a:xfrm flipH="1">
                <a:off x="3" y="45"/>
                <a:ext cx="36" cy="37"/>
              </a:xfrm>
              <a:prstGeom prst="line">
                <a:avLst/>
              </a:prstGeom>
              <a:ln w="12700" cap="flat" cmpd="sng">
                <a:solidFill>
                  <a:srgbClr val="FF0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347" name="直接连接符 55371"/>
              <p:cNvSpPr/>
              <p:nvPr/>
            </p:nvSpPr>
            <p:spPr>
              <a:xfrm flipH="1">
                <a:off x="4" y="81"/>
                <a:ext cx="36" cy="37"/>
              </a:xfrm>
              <a:prstGeom prst="line">
                <a:avLst/>
              </a:prstGeom>
              <a:ln w="12700" cap="flat" cmpd="sng">
                <a:solidFill>
                  <a:srgbClr val="FF0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grpSp>
        <p:nvGrpSpPr>
          <p:cNvPr id="55373" name="组合 55372"/>
          <p:cNvGrpSpPr/>
          <p:nvPr/>
        </p:nvGrpSpPr>
        <p:grpSpPr>
          <a:xfrm>
            <a:off x="793115" y="2215515"/>
            <a:ext cx="2105025" cy="1662113"/>
            <a:chOff x="0" y="0"/>
            <a:chExt cx="1326" cy="1047"/>
          </a:xfrm>
        </p:grpSpPr>
        <p:sp>
          <p:nvSpPr>
            <p:cNvPr id="54349" name="直接连接符 55373"/>
            <p:cNvSpPr/>
            <p:nvPr/>
          </p:nvSpPr>
          <p:spPr>
            <a:xfrm>
              <a:off x="0" y="1047"/>
              <a:ext cx="751" cy="0"/>
            </a:xfrm>
            <a:prstGeom prst="line">
              <a:avLst/>
            </a:prstGeom>
            <a:ln w="9525" cap="flat" cmpd="sng">
              <a:solidFill>
                <a:schemeClr val="bg2"/>
              </a:solidFill>
              <a:prstDash val="lgDashDot"/>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nvGrpSpPr>
            <p:cNvPr id="54350" name="组合 55374"/>
            <p:cNvGrpSpPr/>
            <p:nvPr/>
          </p:nvGrpSpPr>
          <p:grpSpPr>
            <a:xfrm flipH="1">
              <a:off x="91" y="43"/>
              <a:ext cx="549" cy="1001"/>
              <a:chOff x="0" y="0"/>
              <a:chExt cx="549" cy="1001"/>
            </a:xfrm>
          </p:grpSpPr>
          <p:grpSp>
            <p:nvGrpSpPr>
              <p:cNvPr id="54351" name="组合 55375"/>
              <p:cNvGrpSpPr/>
              <p:nvPr/>
            </p:nvGrpSpPr>
            <p:grpSpPr>
              <a:xfrm>
                <a:off x="1" y="0"/>
                <a:ext cx="545" cy="370"/>
                <a:chOff x="0" y="0"/>
                <a:chExt cx="413" cy="293"/>
              </a:xfrm>
            </p:grpSpPr>
            <p:grpSp>
              <p:nvGrpSpPr>
                <p:cNvPr id="54352" name="组合 55376"/>
                <p:cNvGrpSpPr/>
                <p:nvPr/>
              </p:nvGrpSpPr>
              <p:grpSpPr>
                <a:xfrm>
                  <a:off x="0" y="0"/>
                  <a:ext cx="413" cy="293"/>
                  <a:chOff x="0" y="0"/>
                  <a:chExt cx="413" cy="293"/>
                </a:xfrm>
              </p:grpSpPr>
              <p:sp>
                <p:nvSpPr>
                  <p:cNvPr id="54353" name="任意多边形 55377"/>
                  <p:cNvSpPr/>
                  <p:nvPr/>
                </p:nvSpPr>
                <p:spPr>
                  <a:xfrm>
                    <a:off x="0" y="0"/>
                    <a:ext cx="410" cy="293"/>
                  </a:xfrm>
                  <a:custGeom>
                    <a:avLst/>
                    <a:gdLst/>
                    <a:ahLst/>
                    <a:cxnLst/>
                    <a:rect l="0" t="0" r="0" b="0"/>
                    <a:pathLst>
                      <a:path w="410" h="293">
                        <a:moveTo>
                          <a:pt x="410" y="290"/>
                        </a:moveTo>
                        <a:lnTo>
                          <a:pt x="410" y="38"/>
                        </a:lnTo>
                        <a:lnTo>
                          <a:pt x="401" y="19"/>
                        </a:lnTo>
                        <a:lnTo>
                          <a:pt x="389" y="5"/>
                        </a:lnTo>
                        <a:lnTo>
                          <a:pt x="369" y="0"/>
                        </a:lnTo>
                        <a:lnTo>
                          <a:pt x="41" y="0"/>
                        </a:lnTo>
                        <a:lnTo>
                          <a:pt x="21" y="12"/>
                        </a:lnTo>
                        <a:lnTo>
                          <a:pt x="5" y="24"/>
                        </a:lnTo>
                        <a:lnTo>
                          <a:pt x="0" y="41"/>
                        </a:lnTo>
                        <a:lnTo>
                          <a:pt x="0" y="293"/>
                        </a:lnTo>
                      </a:path>
                    </a:pathLst>
                  </a:custGeom>
                  <a:noFill/>
                  <a:ln w="28575" cap="flat" cmpd="sng">
                    <a:solidFill>
                      <a:schemeClr val="bg2"/>
                    </a:solidFill>
                    <a:prstDash val="solid"/>
                    <a:round/>
                    <a:headEnd type="none" w="med" len="med"/>
                    <a:tailEnd type="none" w="med" len="med"/>
                  </a:ln>
                </p:spPr>
                <p:txBody>
                  <a:bodyPr/>
                  <a:lstStyle/>
                  <a:p>
                    <a:endParaRPr lang="zh-CN" altLang="en-US"/>
                  </a:p>
                </p:txBody>
              </p:sp>
              <p:sp>
                <p:nvSpPr>
                  <p:cNvPr id="54354" name="直接连接符 55378"/>
                  <p:cNvSpPr/>
                  <p:nvPr/>
                </p:nvSpPr>
                <p:spPr>
                  <a:xfrm>
                    <a:off x="0" y="122"/>
                    <a:ext cx="125" cy="0"/>
                  </a:xfrm>
                  <a:prstGeom prst="line">
                    <a:avLst/>
                  </a:prstGeom>
                  <a:ln w="28575" cap="flat" cmpd="sng">
                    <a:solidFill>
                      <a:schemeClr val="bg2"/>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355" name="直接连接符 55379"/>
                  <p:cNvSpPr/>
                  <p:nvPr/>
                </p:nvSpPr>
                <p:spPr>
                  <a:xfrm flipV="1">
                    <a:off x="276" y="65"/>
                    <a:ext cx="137" cy="48"/>
                  </a:xfrm>
                  <a:prstGeom prst="line">
                    <a:avLst/>
                  </a:prstGeom>
                  <a:ln w="28575" cap="flat" cmpd="sng">
                    <a:solidFill>
                      <a:schemeClr val="bg2"/>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54356" name="组合 55380"/>
                <p:cNvGrpSpPr/>
                <p:nvPr/>
              </p:nvGrpSpPr>
              <p:grpSpPr>
                <a:xfrm>
                  <a:off x="5" y="2"/>
                  <a:ext cx="398" cy="115"/>
                  <a:chOff x="0" y="0"/>
                  <a:chExt cx="398" cy="115"/>
                </a:xfrm>
              </p:grpSpPr>
              <p:sp>
                <p:nvSpPr>
                  <p:cNvPr id="54357" name="直接连接符 55381"/>
                  <p:cNvSpPr/>
                  <p:nvPr/>
                </p:nvSpPr>
                <p:spPr>
                  <a:xfrm flipV="1">
                    <a:off x="0" y="8"/>
                    <a:ext cx="79" cy="71"/>
                  </a:xfrm>
                  <a:prstGeom prst="line">
                    <a:avLst/>
                  </a:prstGeom>
                  <a:ln w="12700" cap="flat" cmpd="sng">
                    <a:solidFill>
                      <a:schemeClr val="bg2"/>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358" name="直接连接符 55382"/>
                  <p:cNvSpPr/>
                  <p:nvPr/>
                </p:nvSpPr>
                <p:spPr>
                  <a:xfrm flipV="1">
                    <a:off x="24" y="7"/>
                    <a:ext cx="108" cy="108"/>
                  </a:xfrm>
                  <a:prstGeom prst="line">
                    <a:avLst/>
                  </a:prstGeom>
                  <a:ln w="12700" cap="flat" cmpd="sng">
                    <a:solidFill>
                      <a:schemeClr val="bg2"/>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359" name="直接连接符 55383"/>
                  <p:cNvSpPr/>
                  <p:nvPr/>
                </p:nvSpPr>
                <p:spPr>
                  <a:xfrm flipV="1">
                    <a:off x="76" y="2"/>
                    <a:ext cx="114" cy="111"/>
                  </a:xfrm>
                  <a:prstGeom prst="line">
                    <a:avLst/>
                  </a:prstGeom>
                  <a:ln w="12700" cap="flat" cmpd="sng">
                    <a:solidFill>
                      <a:schemeClr val="bg2"/>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360" name="直接连接符 55384"/>
                  <p:cNvSpPr/>
                  <p:nvPr/>
                </p:nvSpPr>
                <p:spPr>
                  <a:xfrm flipH="1">
                    <a:off x="148" y="5"/>
                    <a:ext cx="99" cy="91"/>
                  </a:xfrm>
                  <a:prstGeom prst="line">
                    <a:avLst/>
                  </a:prstGeom>
                  <a:ln w="12700" cap="flat" cmpd="sng">
                    <a:solidFill>
                      <a:schemeClr val="bg2"/>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361" name="直接连接符 55385"/>
                  <p:cNvSpPr/>
                  <p:nvPr/>
                </p:nvSpPr>
                <p:spPr>
                  <a:xfrm flipH="1">
                    <a:off x="215" y="3"/>
                    <a:ext cx="91" cy="81"/>
                  </a:xfrm>
                  <a:prstGeom prst="line">
                    <a:avLst/>
                  </a:prstGeom>
                  <a:ln w="12700" cap="flat" cmpd="sng">
                    <a:solidFill>
                      <a:schemeClr val="bg2"/>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362" name="直接连接符 55386"/>
                  <p:cNvSpPr/>
                  <p:nvPr/>
                </p:nvSpPr>
                <p:spPr>
                  <a:xfrm flipH="1">
                    <a:off x="254" y="0"/>
                    <a:ext cx="108" cy="98"/>
                  </a:xfrm>
                  <a:prstGeom prst="line">
                    <a:avLst/>
                  </a:prstGeom>
                  <a:ln w="12700" cap="flat" cmpd="sng">
                    <a:solidFill>
                      <a:schemeClr val="bg2"/>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363" name="直接连接符 55387"/>
                  <p:cNvSpPr/>
                  <p:nvPr/>
                </p:nvSpPr>
                <p:spPr>
                  <a:xfrm flipH="1">
                    <a:off x="328" y="25"/>
                    <a:ext cx="70" cy="59"/>
                  </a:xfrm>
                  <a:prstGeom prst="line">
                    <a:avLst/>
                  </a:prstGeom>
                  <a:ln w="12700" cap="flat" cmpd="sng">
                    <a:solidFill>
                      <a:schemeClr val="bg2"/>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grpSp>
            <p:nvGrpSpPr>
              <p:cNvPr id="54364" name="组合 55388"/>
              <p:cNvGrpSpPr/>
              <p:nvPr/>
            </p:nvGrpSpPr>
            <p:grpSpPr>
              <a:xfrm>
                <a:off x="0" y="367"/>
                <a:ext cx="549" cy="634"/>
                <a:chOff x="0" y="0"/>
                <a:chExt cx="416" cy="502"/>
              </a:xfrm>
            </p:grpSpPr>
            <p:grpSp>
              <p:nvGrpSpPr>
                <p:cNvPr id="54365" name="组合 55389"/>
                <p:cNvGrpSpPr/>
                <p:nvPr/>
              </p:nvGrpSpPr>
              <p:grpSpPr>
                <a:xfrm>
                  <a:off x="0" y="0"/>
                  <a:ext cx="411" cy="502"/>
                  <a:chOff x="0" y="0"/>
                  <a:chExt cx="411" cy="502"/>
                </a:xfrm>
              </p:grpSpPr>
              <p:sp>
                <p:nvSpPr>
                  <p:cNvPr id="54366" name="任意多边形 55390"/>
                  <p:cNvSpPr/>
                  <p:nvPr/>
                </p:nvSpPr>
                <p:spPr>
                  <a:xfrm>
                    <a:off x="1" y="101"/>
                    <a:ext cx="31" cy="401"/>
                  </a:xfrm>
                  <a:custGeom>
                    <a:avLst/>
                    <a:gdLst/>
                    <a:ahLst/>
                    <a:cxnLst/>
                    <a:rect l="0" t="0" r="0" b="0"/>
                    <a:pathLst>
                      <a:path w="31" h="401">
                        <a:moveTo>
                          <a:pt x="0" y="0"/>
                        </a:moveTo>
                        <a:lnTo>
                          <a:pt x="31" y="29"/>
                        </a:lnTo>
                        <a:lnTo>
                          <a:pt x="31" y="401"/>
                        </a:lnTo>
                      </a:path>
                    </a:pathLst>
                  </a:custGeom>
                  <a:noFill/>
                  <a:ln w="28575" cap="flat" cmpd="sng">
                    <a:solidFill>
                      <a:schemeClr val="bg2"/>
                    </a:solidFill>
                    <a:prstDash val="solid"/>
                    <a:round/>
                    <a:headEnd type="none" w="med" len="med"/>
                    <a:tailEnd type="none" w="med" len="med"/>
                  </a:ln>
                </p:spPr>
                <p:txBody>
                  <a:bodyPr/>
                  <a:lstStyle/>
                  <a:p>
                    <a:endParaRPr lang="zh-CN" altLang="en-US"/>
                  </a:p>
                </p:txBody>
              </p:sp>
              <p:sp>
                <p:nvSpPr>
                  <p:cNvPr id="54367" name="任意多边形 55391"/>
                  <p:cNvSpPr/>
                  <p:nvPr/>
                </p:nvSpPr>
                <p:spPr>
                  <a:xfrm flipH="1">
                    <a:off x="377" y="101"/>
                    <a:ext cx="31" cy="401"/>
                  </a:xfrm>
                  <a:custGeom>
                    <a:avLst/>
                    <a:gdLst/>
                    <a:ahLst/>
                    <a:cxnLst/>
                    <a:rect l="0" t="0" r="0" b="0"/>
                    <a:pathLst>
                      <a:path w="31" h="401">
                        <a:moveTo>
                          <a:pt x="0" y="0"/>
                        </a:moveTo>
                        <a:lnTo>
                          <a:pt x="31" y="29"/>
                        </a:lnTo>
                        <a:lnTo>
                          <a:pt x="31" y="401"/>
                        </a:lnTo>
                      </a:path>
                    </a:pathLst>
                  </a:custGeom>
                  <a:noFill/>
                  <a:ln w="28575" cap="flat" cmpd="sng">
                    <a:solidFill>
                      <a:schemeClr val="bg2"/>
                    </a:solidFill>
                    <a:prstDash val="solid"/>
                    <a:round/>
                    <a:headEnd type="none" w="med" len="med"/>
                    <a:tailEnd type="none" w="med" len="med"/>
                  </a:ln>
                </p:spPr>
                <p:txBody>
                  <a:bodyPr/>
                  <a:lstStyle/>
                  <a:p>
                    <a:endParaRPr lang="zh-CN" altLang="en-US"/>
                  </a:p>
                </p:txBody>
              </p:sp>
              <p:sp>
                <p:nvSpPr>
                  <p:cNvPr id="54368" name="直接连接符 55392"/>
                  <p:cNvSpPr/>
                  <p:nvPr/>
                </p:nvSpPr>
                <p:spPr>
                  <a:xfrm>
                    <a:off x="32" y="132"/>
                    <a:ext cx="348" cy="0"/>
                  </a:xfrm>
                  <a:prstGeom prst="line">
                    <a:avLst/>
                  </a:prstGeom>
                  <a:ln w="28575" cap="flat" cmpd="sng">
                    <a:solidFill>
                      <a:schemeClr val="bg2"/>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369" name="任意多边形 55393"/>
                  <p:cNvSpPr/>
                  <p:nvPr/>
                </p:nvSpPr>
                <p:spPr>
                  <a:xfrm>
                    <a:off x="0" y="5"/>
                    <a:ext cx="113" cy="497"/>
                  </a:xfrm>
                  <a:custGeom>
                    <a:avLst/>
                    <a:gdLst/>
                    <a:ahLst/>
                    <a:cxnLst/>
                    <a:rect l="0" t="0" r="0" b="0"/>
                    <a:pathLst>
                      <a:path w="113" h="497">
                        <a:moveTo>
                          <a:pt x="0" y="497"/>
                        </a:moveTo>
                        <a:lnTo>
                          <a:pt x="0" y="0"/>
                        </a:lnTo>
                        <a:lnTo>
                          <a:pt x="113" y="0"/>
                        </a:lnTo>
                      </a:path>
                    </a:pathLst>
                  </a:custGeom>
                  <a:noFill/>
                  <a:ln w="28575" cap="flat" cmpd="sng">
                    <a:solidFill>
                      <a:schemeClr val="bg2"/>
                    </a:solidFill>
                    <a:prstDash val="solid"/>
                    <a:round/>
                    <a:headEnd type="none" w="med" len="med"/>
                    <a:tailEnd type="none" w="med" len="med"/>
                  </a:ln>
                </p:spPr>
                <p:txBody>
                  <a:bodyPr/>
                  <a:lstStyle/>
                  <a:p>
                    <a:endParaRPr lang="zh-CN" altLang="en-US"/>
                  </a:p>
                </p:txBody>
              </p:sp>
              <p:sp>
                <p:nvSpPr>
                  <p:cNvPr id="54370" name="任意多边形 55394"/>
                  <p:cNvSpPr/>
                  <p:nvPr/>
                </p:nvSpPr>
                <p:spPr>
                  <a:xfrm flipH="1">
                    <a:off x="298" y="0"/>
                    <a:ext cx="113" cy="497"/>
                  </a:xfrm>
                  <a:custGeom>
                    <a:avLst/>
                    <a:gdLst/>
                    <a:ahLst/>
                    <a:cxnLst/>
                    <a:rect l="0" t="0" r="0" b="0"/>
                    <a:pathLst>
                      <a:path w="113" h="497">
                        <a:moveTo>
                          <a:pt x="0" y="497"/>
                        </a:moveTo>
                        <a:lnTo>
                          <a:pt x="0" y="0"/>
                        </a:lnTo>
                        <a:lnTo>
                          <a:pt x="113" y="0"/>
                        </a:lnTo>
                      </a:path>
                    </a:pathLst>
                  </a:custGeom>
                  <a:noFill/>
                  <a:ln w="28575" cap="flat" cmpd="sng">
                    <a:solidFill>
                      <a:schemeClr val="bg2"/>
                    </a:solidFill>
                    <a:prstDash val="solid"/>
                    <a:round/>
                    <a:headEnd type="none" w="med" len="med"/>
                    <a:tailEnd type="none" w="med" len="med"/>
                  </a:ln>
                </p:spPr>
                <p:txBody>
                  <a:bodyPr/>
                  <a:lstStyle/>
                  <a:p>
                    <a:endParaRPr lang="zh-CN" altLang="en-US"/>
                  </a:p>
                </p:txBody>
              </p:sp>
            </p:grpSp>
            <p:grpSp>
              <p:nvGrpSpPr>
                <p:cNvPr id="54371" name="组合 55395"/>
                <p:cNvGrpSpPr/>
                <p:nvPr/>
              </p:nvGrpSpPr>
              <p:grpSpPr>
                <a:xfrm>
                  <a:off x="3" y="10"/>
                  <a:ext cx="413" cy="117"/>
                  <a:chOff x="0" y="0"/>
                  <a:chExt cx="413" cy="117"/>
                </a:xfrm>
              </p:grpSpPr>
              <p:sp>
                <p:nvSpPr>
                  <p:cNvPr id="54372" name="直接连接符 55396"/>
                  <p:cNvSpPr/>
                  <p:nvPr/>
                </p:nvSpPr>
                <p:spPr>
                  <a:xfrm>
                    <a:off x="343" y="0"/>
                    <a:ext cx="70" cy="72"/>
                  </a:xfrm>
                  <a:prstGeom prst="line">
                    <a:avLst/>
                  </a:prstGeom>
                  <a:ln w="12700" cap="flat" cmpd="sng">
                    <a:solidFill>
                      <a:schemeClr val="bg2"/>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373" name="直接连接符 55397"/>
                  <p:cNvSpPr/>
                  <p:nvPr/>
                </p:nvSpPr>
                <p:spPr>
                  <a:xfrm>
                    <a:off x="286" y="17"/>
                    <a:ext cx="93" cy="98"/>
                  </a:xfrm>
                  <a:prstGeom prst="line">
                    <a:avLst/>
                  </a:prstGeom>
                  <a:ln w="12700" cap="flat" cmpd="sng">
                    <a:solidFill>
                      <a:schemeClr val="bg2"/>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374" name="直接连接符 55398"/>
                  <p:cNvSpPr/>
                  <p:nvPr/>
                </p:nvSpPr>
                <p:spPr>
                  <a:xfrm>
                    <a:off x="235" y="48"/>
                    <a:ext cx="60" cy="67"/>
                  </a:xfrm>
                  <a:prstGeom prst="line">
                    <a:avLst/>
                  </a:prstGeom>
                  <a:ln w="12700" cap="flat" cmpd="sng">
                    <a:solidFill>
                      <a:schemeClr val="bg2"/>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375" name="直接连接符 55399"/>
                  <p:cNvSpPr/>
                  <p:nvPr/>
                </p:nvSpPr>
                <p:spPr>
                  <a:xfrm>
                    <a:off x="127" y="24"/>
                    <a:ext cx="88" cy="93"/>
                  </a:xfrm>
                  <a:prstGeom prst="line">
                    <a:avLst/>
                  </a:prstGeom>
                  <a:ln w="12700" cap="flat" cmpd="sng">
                    <a:solidFill>
                      <a:schemeClr val="bg2"/>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376" name="直接连接符 55400"/>
                  <p:cNvSpPr/>
                  <p:nvPr/>
                </p:nvSpPr>
                <p:spPr>
                  <a:xfrm flipH="1" flipV="1">
                    <a:off x="27" y="0"/>
                    <a:ext cx="112" cy="117"/>
                  </a:xfrm>
                  <a:prstGeom prst="line">
                    <a:avLst/>
                  </a:prstGeom>
                  <a:ln w="12700" cap="flat" cmpd="sng">
                    <a:solidFill>
                      <a:schemeClr val="bg2"/>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377" name="直接连接符 55401"/>
                  <p:cNvSpPr/>
                  <p:nvPr/>
                </p:nvSpPr>
                <p:spPr>
                  <a:xfrm flipH="1" flipV="1">
                    <a:off x="0" y="50"/>
                    <a:ext cx="67" cy="67"/>
                  </a:xfrm>
                  <a:prstGeom prst="line">
                    <a:avLst/>
                  </a:prstGeom>
                  <a:ln w="12700" cap="flat" cmpd="sng">
                    <a:solidFill>
                      <a:schemeClr val="bg2"/>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grpSp>
            <p:nvGrpSpPr>
              <p:cNvPr id="54378" name="组合 55402"/>
              <p:cNvGrpSpPr/>
              <p:nvPr/>
            </p:nvGrpSpPr>
            <p:grpSpPr>
              <a:xfrm>
                <a:off x="43" y="22"/>
                <a:ext cx="472" cy="486"/>
                <a:chOff x="0" y="0"/>
                <a:chExt cx="472" cy="486"/>
              </a:xfrm>
            </p:grpSpPr>
            <p:sp>
              <p:nvSpPr>
                <p:cNvPr id="54379" name="椭圆 55403"/>
                <p:cNvSpPr/>
                <p:nvPr/>
              </p:nvSpPr>
              <p:spPr>
                <a:xfrm flipH="1">
                  <a:off x="74" y="94"/>
                  <a:ext cx="319" cy="312"/>
                </a:xfrm>
                <a:prstGeom prst="ellipse">
                  <a:avLst/>
                </a:prstGeom>
                <a:noFill/>
                <a:ln w="28575" cap="flat" cmpd="sng">
                  <a:solidFill>
                    <a:schemeClr val="bg2"/>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380" name="直接连接符 55404"/>
                <p:cNvSpPr/>
                <p:nvPr/>
              </p:nvSpPr>
              <p:spPr>
                <a:xfrm flipH="1">
                  <a:off x="0" y="252"/>
                  <a:ext cx="472" cy="0"/>
                </a:xfrm>
                <a:prstGeom prst="line">
                  <a:avLst/>
                </a:prstGeom>
                <a:ln w="9525" cap="flat" cmpd="sng">
                  <a:solidFill>
                    <a:schemeClr val="bg2"/>
                  </a:solidFill>
                  <a:prstDash val="lgDashDot"/>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381" name="直接连接符 55405"/>
                <p:cNvSpPr/>
                <p:nvPr/>
              </p:nvSpPr>
              <p:spPr>
                <a:xfrm flipH="1" flipV="1">
                  <a:off x="232" y="0"/>
                  <a:ext cx="0" cy="486"/>
                </a:xfrm>
                <a:prstGeom prst="line">
                  <a:avLst/>
                </a:prstGeom>
                <a:ln w="9525" cap="flat" cmpd="sng">
                  <a:solidFill>
                    <a:schemeClr val="bg2"/>
                  </a:solidFill>
                  <a:prstDash val="lgDashDot"/>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sp>
          <p:nvSpPr>
            <p:cNvPr id="54382" name="直接连接符 55406"/>
            <p:cNvSpPr/>
            <p:nvPr/>
          </p:nvSpPr>
          <p:spPr>
            <a:xfrm flipH="1">
              <a:off x="575" y="1047"/>
              <a:ext cx="751" cy="0"/>
            </a:xfrm>
            <a:prstGeom prst="line">
              <a:avLst/>
            </a:prstGeom>
            <a:ln w="9525" cap="flat" cmpd="sng">
              <a:solidFill>
                <a:schemeClr val="bg2"/>
              </a:solidFill>
              <a:prstDash val="lgDashDot"/>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nvGrpSpPr>
            <p:cNvPr id="54383" name="组合 55407"/>
            <p:cNvGrpSpPr/>
            <p:nvPr/>
          </p:nvGrpSpPr>
          <p:grpSpPr>
            <a:xfrm flipH="1">
              <a:off x="686" y="43"/>
              <a:ext cx="549" cy="1001"/>
              <a:chOff x="0" y="0"/>
              <a:chExt cx="549" cy="1001"/>
            </a:xfrm>
          </p:grpSpPr>
          <p:grpSp>
            <p:nvGrpSpPr>
              <p:cNvPr id="54384" name="组合 55408"/>
              <p:cNvGrpSpPr/>
              <p:nvPr/>
            </p:nvGrpSpPr>
            <p:grpSpPr>
              <a:xfrm flipH="1">
                <a:off x="3" y="0"/>
                <a:ext cx="545" cy="370"/>
                <a:chOff x="0" y="0"/>
                <a:chExt cx="413" cy="293"/>
              </a:xfrm>
            </p:grpSpPr>
            <p:grpSp>
              <p:nvGrpSpPr>
                <p:cNvPr id="54385" name="组合 55409"/>
                <p:cNvGrpSpPr/>
                <p:nvPr/>
              </p:nvGrpSpPr>
              <p:grpSpPr>
                <a:xfrm>
                  <a:off x="0" y="0"/>
                  <a:ext cx="413" cy="293"/>
                  <a:chOff x="0" y="0"/>
                  <a:chExt cx="413" cy="293"/>
                </a:xfrm>
              </p:grpSpPr>
              <p:sp>
                <p:nvSpPr>
                  <p:cNvPr id="54386" name="任意多边形 55410"/>
                  <p:cNvSpPr/>
                  <p:nvPr/>
                </p:nvSpPr>
                <p:spPr>
                  <a:xfrm>
                    <a:off x="0" y="0"/>
                    <a:ext cx="410" cy="293"/>
                  </a:xfrm>
                  <a:custGeom>
                    <a:avLst/>
                    <a:gdLst/>
                    <a:ahLst/>
                    <a:cxnLst/>
                    <a:rect l="0" t="0" r="0" b="0"/>
                    <a:pathLst>
                      <a:path w="410" h="293">
                        <a:moveTo>
                          <a:pt x="410" y="290"/>
                        </a:moveTo>
                        <a:lnTo>
                          <a:pt x="410" y="38"/>
                        </a:lnTo>
                        <a:lnTo>
                          <a:pt x="401" y="19"/>
                        </a:lnTo>
                        <a:lnTo>
                          <a:pt x="389" y="5"/>
                        </a:lnTo>
                        <a:lnTo>
                          <a:pt x="369" y="0"/>
                        </a:lnTo>
                        <a:lnTo>
                          <a:pt x="41" y="0"/>
                        </a:lnTo>
                        <a:lnTo>
                          <a:pt x="21" y="12"/>
                        </a:lnTo>
                        <a:lnTo>
                          <a:pt x="5" y="24"/>
                        </a:lnTo>
                        <a:lnTo>
                          <a:pt x="0" y="41"/>
                        </a:lnTo>
                        <a:lnTo>
                          <a:pt x="0" y="293"/>
                        </a:lnTo>
                      </a:path>
                    </a:pathLst>
                  </a:custGeom>
                  <a:noFill/>
                  <a:ln w="28575" cap="flat" cmpd="sng">
                    <a:solidFill>
                      <a:schemeClr val="bg2"/>
                    </a:solidFill>
                    <a:prstDash val="solid"/>
                    <a:round/>
                    <a:headEnd type="none" w="med" len="med"/>
                    <a:tailEnd type="none" w="med" len="med"/>
                  </a:ln>
                </p:spPr>
                <p:txBody>
                  <a:bodyPr/>
                  <a:lstStyle/>
                  <a:p>
                    <a:endParaRPr lang="zh-CN" altLang="en-US"/>
                  </a:p>
                </p:txBody>
              </p:sp>
              <p:sp>
                <p:nvSpPr>
                  <p:cNvPr id="54387" name="直接连接符 55411"/>
                  <p:cNvSpPr/>
                  <p:nvPr/>
                </p:nvSpPr>
                <p:spPr>
                  <a:xfrm>
                    <a:off x="0" y="122"/>
                    <a:ext cx="125" cy="0"/>
                  </a:xfrm>
                  <a:prstGeom prst="line">
                    <a:avLst/>
                  </a:prstGeom>
                  <a:ln w="28575" cap="flat" cmpd="sng">
                    <a:solidFill>
                      <a:schemeClr val="bg2"/>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388" name="直接连接符 55412"/>
                  <p:cNvSpPr/>
                  <p:nvPr/>
                </p:nvSpPr>
                <p:spPr>
                  <a:xfrm flipV="1">
                    <a:off x="276" y="65"/>
                    <a:ext cx="137" cy="48"/>
                  </a:xfrm>
                  <a:prstGeom prst="line">
                    <a:avLst/>
                  </a:prstGeom>
                  <a:ln w="28575" cap="flat" cmpd="sng">
                    <a:solidFill>
                      <a:schemeClr val="bg2"/>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54389" name="组合 55413"/>
                <p:cNvGrpSpPr/>
                <p:nvPr/>
              </p:nvGrpSpPr>
              <p:grpSpPr>
                <a:xfrm>
                  <a:off x="5" y="2"/>
                  <a:ext cx="398" cy="115"/>
                  <a:chOff x="0" y="0"/>
                  <a:chExt cx="398" cy="115"/>
                </a:xfrm>
              </p:grpSpPr>
              <p:sp>
                <p:nvSpPr>
                  <p:cNvPr id="54390" name="直接连接符 55414"/>
                  <p:cNvSpPr/>
                  <p:nvPr/>
                </p:nvSpPr>
                <p:spPr>
                  <a:xfrm flipV="1">
                    <a:off x="0" y="8"/>
                    <a:ext cx="79" cy="71"/>
                  </a:xfrm>
                  <a:prstGeom prst="line">
                    <a:avLst/>
                  </a:prstGeom>
                  <a:ln w="12700" cap="flat" cmpd="sng">
                    <a:solidFill>
                      <a:schemeClr val="bg2"/>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391" name="直接连接符 55415"/>
                  <p:cNvSpPr/>
                  <p:nvPr/>
                </p:nvSpPr>
                <p:spPr>
                  <a:xfrm flipV="1">
                    <a:off x="24" y="7"/>
                    <a:ext cx="108" cy="108"/>
                  </a:xfrm>
                  <a:prstGeom prst="line">
                    <a:avLst/>
                  </a:prstGeom>
                  <a:ln w="12700" cap="flat" cmpd="sng">
                    <a:solidFill>
                      <a:schemeClr val="bg2"/>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392" name="直接连接符 55416"/>
                  <p:cNvSpPr/>
                  <p:nvPr/>
                </p:nvSpPr>
                <p:spPr>
                  <a:xfrm flipV="1">
                    <a:off x="76" y="2"/>
                    <a:ext cx="114" cy="111"/>
                  </a:xfrm>
                  <a:prstGeom prst="line">
                    <a:avLst/>
                  </a:prstGeom>
                  <a:ln w="12700" cap="flat" cmpd="sng">
                    <a:solidFill>
                      <a:schemeClr val="bg2"/>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393" name="直接连接符 55417"/>
                  <p:cNvSpPr/>
                  <p:nvPr/>
                </p:nvSpPr>
                <p:spPr>
                  <a:xfrm flipH="1">
                    <a:off x="148" y="5"/>
                    <a:ext cx="99" cy="91"/>
                  </a:xfrm>
                  <a:prstGeom prst="line">
                    <a:avLst/>
                  </a:prstGeom>
                  <a:ln w="12700" cap="flat" cmpd="sng">
                    <a:solidFill>
                      <a:schemeClr val="bg2"/>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394" name="直接连接符 55418"/>
                  <p:cNvSpPr/>
                  <p:nvPr/>
                </p:nvSpPr>
                <p:spPr>
                  <a:xfrm flipH="1">
                    <a:off x="215" y="3"/>
                    <a:ext cx="91" cy="81"/>
                  </a:xfrm>
                  <a:prstGeom prst="line">
                    <a:avLst/>
                  </a:prstGeom>
                  <a:ln w="12700" cap="flat" cmpd="sng">
                    <a:solidFill>
                      <a:schemeClr val="bg2"/>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395" name="直接连接符 55419"/>
                  <p:cNvSpPr/>
                  <p:nvPr/>
                </p:nvSpPr>
                <p:spPr>
                  <a:xfrm flipH="1">
                    <a:off x="254" y="0"/>
                    <a:ext cx="108" cy="98"/>
                  </a:xfrm>
                  <a:prstGeom prst="line">
                    <a:avLst/>
                  </a:prstGeom>
                  <a:ln w="12700" cap="flat" cmpd="sng">
                    <a:solidFill>
                      <a:schemeClr val="bg2"/>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396" name="直接连接符 55420"/>
                  <p:cNvSpPr/>
                  <p:nvPr/>
                </p:nvSpPr>
                <p:spPr>
                  <a:xfrm flipH="1">
                    <a:off x="328" y="25"/>
                    <a:ext cx="70" cy="59"/>
                  </a:xfrm>
                  <a:prstGeom prst="line">
                    <a:avLst/>
                  </a:prstGeom>
                  <a:ln w="12700" cap="flat" cmpd="sng">
                    <a:solidFill>
                      <a:schemeClr val="bg2"/>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grpSp>
            <p:nvGrpSpPr>
              <p:cNvPr id="54397" name="组合 55421"/>
              <p:cNvGrpSpPr/>
              <p:nvPr/>
            </p:nvGrpSpPr>
            <p:grpSpPr>
              <a:xfrm flipH="1">
                <a:off x="0" y="367"/>
                <a:ext cx="549" cy="634"/>
                <a:chOff x="0" y="0"/>
                <a:chExt cx="416" cy="502"/>
              </a:xfrm>
            </p:grpSpPr>
            <p:grpSp>
              <p:nvGrpSpPr>
                <p:cNvPr id="54398" name="组合 55422"/>
                <p:cNvGrpSpPr/>
                <p:nvPr/>
              </p:nvGrpSpPr>
              <p:grpSpPr>
                <a:xfrm>
                  <a:off x="0" y="0"/>
                  <a:ext cx="411" cy="502"/>
                  <a:chOff x="0" y="0"/>
                  <a:chExt cx="411" cy="502"/>
                </a:xfrm>
              </p:grpSpPr>
              <p:sp>
                <p:nvSpPr>
                  <p:cNvPr id="54399" name="任意多边形 55423"/>
                  <p:cNvSpPr/>
                  <p:nvPr/>
                </p:nvSpPr>
                <p:spPr>
                  <a:xfrm>
                    <a:off x="1" y="101"/>
                    <a:ext cx="31" cy="401"/>
                  </a:xfrm>
                  <a:custGeom>
                    <a:avLst/>
                    <a:gdLst/>
                    <a:ahLst/>
                    <a:cxnLst/>
                    <a:rect l="0" t="0" r="0" b="0"/>
                    <a:pathLst>
                      <a:path w="31" h="401">
                        <a:moveTo>
                          <a:pt x="0" y="0"/>
                        </a:moveTo>
                        <a:lnTo>
                          <a:pt x="31" y="29"/>
                        </a:lnTo>
                        <a:lnTo>
                          <a:pt x="31" y="401"/>
                        </a:lnTo>
                      </a:path>
                    </a:pathLst>
                  </a:custGeom>
                  <a:noFill/>
                  <a:ln w="28575" cap="flat" cmpd="sng">
                    <a:solidFill>
                      <a:schemeClr val="bg2"/>
                    </a:solidFill>
                    <a:prstDash val="solid"/>
                    <a:round/>
                    <a:headEnd type="none" w="med" len="med"/>
                    <a:tailEnd type="none" w="med" len="med"/>
                  </a:ln>
                </p:spPr>
                <p:txBody>
                  <a:bodyPr/>
                  <a:lstStyle/>
                  <a:p>
                    <a:endParaRPr lang="zh-CN" altLang="en-US"/>
                  </a:p>
                </p:txBody>
              </p:sp>
              <p:sp>
                <p:nvSpPr>
                  <p:cNvPr id="54400" name="任意多边形 55424"/>
                  <p:cNvSpPr/>
                  <p:nvPr/>
                </p:nvSpPr>
                <p:spPr>
                  <a:xfrm flipH="1">
                    <a:off x="377" y="101"/>
                    <a:ext cx="31" cy="401"/>
                  </a:xfrm>
                  <a:custGeom>
                    <a:avLst/>
                    <a:gdLst/>
                    <a:ahLst/>
                    <a:cxnLst/>
                    <a:rect l="0" t="0" r="0" b="0"/>
                    <a:pathLst>
                      <a:path w="31" h="401">
                        <a:moveTo>
                          <a:pt x="0" y="0"/>
                        </a:moveTo>
                        <a:lnTo>
                          <a:pt x="31" y="29"/>
                        </a:lnTo>
                        <a:lnTo>
                          <a:pt x="31" y="401"/>
                        </a:lnTo>
                      </a:path>
                    </a:pathLst>
                  </a:custGeom>
                  <a:noFill/>
                  <a:ln w="28575" cap="flat" cmpd="sng">
                    <a:solidFill>
                      <a:schemeClr val="bg2"/>
                    </a:solidFill>
                    <a:prstDash val="solid"/>
                    <a:round/>
                    <a:headEnd type="none" w="med" len="med"/>
                    <a:tailEnd type="none" w="med" len="med"/>
                  </a:ln>
                </p:spPr>
                <p:txBody>
                  <a:bodyPr/>
                  <a:lstStyle/>
                  <a:p>
                    <a:endParaRPr lang="zh-CN" altLang="en-US"/>
                  </a:p>
                </p:txBody>
              </p:sp>
              <p:sp>
                <p:nvSpPr>
                  <p:cNvPr id="54401" name="直接连接符 55425"/>
                  <p:cNvSpPr/>
                  <p:nvPr/>
                </p:nvSpPr>
                <p:spPr>
                  <a:xfrm>
                    <a:off x="32" y="132"/>
                    <a:ext cx="348" cy="0"/>
                  </a:xfrm>
                  <a:prstGeom prst="line">
                    <a:avLst/>
                  </a:prstGeom>
                  <a:ln w="28575" cap="flat" cmpd="sng">
                    <a:solidFill>
                      <a:schemeClr val="bg2"/>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402" name="任意多边形 55426"/>
                  <p:cNvSpPr/>
                  <p:nvPr/>
                </p:nvSpPr>
                <p:spPr>
                  <a:xfrm>
                    <a:off x="0" y="5"/>
                    <a:ext cx="113" cy="497"/>
                  </a:xfrm>
                  <a:custGeom>
                    <a:avLst/>
                    <a:gdLst/>
                    <a:ahLst/>
                    <a:cxnLst/>
                    <a:rect l="0" t="0" r="0" b="0"/>
                    <a:pathLst>
                      <a:path w="113" h="497">
                        <a:moveTo>
                          <a:pt x="0" y="497"/>
                        </a:moveTo>
                        <a:lnTo>
                          <a:pt x="0" y="0"/>
                        </a:lnTo>
                        <a:lnTo>
                          <a:pt x="113" y="0"/>
                        </a:lnTo>
                      </a:path>
                    </a:pathLst>
                  </a:custGeom>
                  <a:noFill/>
                  <a:ln w="28575" cap="flat" cmpd="sng">
                    <a:solidFill>
                      <a:schemeClr val="bg2"/>
                    </a:solidFill>
                    <a:prstDash val="solid"/>
                    <a:round/>
                    <a:headEnd type="none" w="med" len="med"/>
                    <a:tailEnd type="none" w="med" len="med"/>
                  </a:ln>
                </p:spPr>
                <p:txBody>
                  <a:bodyPr/>
                  <a:lstStyle/>
                  <a:p>
                    <a:endParaRPr lang="zh-CN" altLang="en-US"/>
                  </a:p>
                </p:txBody>
              </p:sp>
              <p:sp>
                <p:nvSpPr>
                  <p:cNvPr id="54403" name="任意多边形 55427"/>
                  <p:cNvSpPr/>
                  <p:nvPr/>
                </p:nvSpPr>
                <p:spPr>
                  <a:xfrm flipH="1">
                    <a:off x="298" y="0"/>
                    <a:ext cx="113" cy="497"/>
                  </a:xfrm>
                  <a:custGeom>
                    <a:avLst/>
                    <a:gdLst/>
                    <a:ahLst/>
                    <a:cxnLst/>
                    <a:rect l="0" t="0" r="0" b="0"/>
                    <a:pathLst>
                      <a:path w="113" h="497">
                        <a:moveTo>
                          <a:pt x="0" y="497"/>
                        </a:moveTo>
                        <a:lnTo>
                          <a:pt x="0" y="0"/>
                        </a:lnTo>
                        <a:lnTo>
                          <a:pt x="113" y="0"/>
                        </a:lnTo>
                      </a:path>
                    </a:pathLst>
                  </a:custGeom>
                  <a:noFill/>
                  <a:ln w="28575" cap="flat" cmpd="sng">
                    <a:solidFill>
                      <a:schemeClr val="bg2"/>
                    </a:solidFill>
                    <a:prstDash val="solid"/>
                    <a:round/>
                    <a:headEnd type="none" w="med" len="med"/>
                    <a:tailEnd type="none" w="med" len="med"/>
                  </a:ln>
                </p:spPr>
                <p:txBody>
                  <a:bodyPr/>
                  <a:lstStyle/>
                  <a:p>
                    <a:endParaRPr lang="zh-CN" altLang="en-US"/>
                  </a:p>
                </p:txBody>
              </p:sp>
            </p:grpSp>
            <p:grpSp>
              <p:nvGrpSpPr>
                <p:cNvPr id="54404" name="组合 55428"/>
                <p:cNvGrpSpPr/>
                <p:nvPr/>
              </p:nvGrpSpPr>
              <p:grpSpPr>
                <a:xfrm>
                  <a:off x="3" y="10"/>
                  <a:ext cx="413" cy="117"/>
                  <a:chOff x="0" y="0"/>
                  <a:chExt cx="413" cy="117"/>
                </a:xfrm>
              </p:grpSpPr>
              <p:sp>
                <p:nvSpPr>
                  <p:cNvPr id="54405" name="直接连接符 55429"/>
                  <p:cNvSpPr/>
                  <p:nvPr/>
                </p:nvSpPr>
                <p:spPr>
                  <a:xfrm>
                    <a:off x="343" y="0"/>
                    <a:ext cx="70" cy="72"/>
                  </a:xfrm>
                  <a:prstGeom prst="line">
                    <a:avLst/>
                  </a:prstGeom>
                  <a:ln w="12700" cap="flat" cmpd="sng">
                    <a:solidFill>
                      <a:schemeClr val="bg2"/>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406" name="直接连接符 55430"/>
                  <p:cNvSpPr/>
                  <p:nvPr/>
                </p:nvSpPr>
                <p:spPr>
                  <a:xfrm>
                    <a:off x="286" y="17"/>
                    <a:ext cx="93" cy="98"/>
                  </a:xfrm>
                  <a:prstGeom prst="line">
                    <a:avLst/>
                  </a:prstGeom>
                  <a:ln w="12700" cap="flat" cmpd="sng">
                    <a:solidFill>
                      <a:schemeClr val="bg2"/>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407" name="直接连接符 55431"/>
                  <p:cNvSpPr/>
                  <p:nvPr/>
                </p:nvSpPr>
                <p:spPr>
                  <a:xfrm>
                    <a:off x="235" y="48"/>
                    <a:ext cx="60" cy="67"/>
                  </a:xfrm>
                  <a:prstGeom prst="line">
                    <a:avLst/>
                  </a:prstGeom>
                  <a:ln w="12700" cap="flat" cmpd="sng">
                    <a:solidFill>
                      <a:schemeClr val="bg2"/>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408" name="直接连接符 55432"/>
                  <p:cNvSpPr/>
                  <p:nvPr/>
                </p:nvSpPr>
                <p:spPr>
                  <a:xfrm>
                    <a:off x="127" y="24"/>
                    <a:ext cx="88" cy="93"/>
                  </a:xfrm>
                  <a:prstGeom prst="line">
                    <a:avLst/>
                  </a:prstGeom>
                  <a:ln w="12700" cap="flat" cmpd="sng">
                    <a:solidFill>
                      <a:schemeClr val="bg2"/>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409" name="直接连接符 55433"/>
                  <p:cNvSpPr/>
                  <p:nvPr/>
                </p:nvSpPr>
                <p:spPr>
                  <a:xfrm flipH="1" flipV="1">
                    <a:off x="27" y="0"/>
                    <a:ext cx="112" cy="117"/>
                  </a:xfrm>
                  <a:prstGeom prst="line">
                    <a:avLst/>
                  </a:prstGeom>
                  <a:ln w="12700" cap="flat" cmpd="sng">
                    <a:solidFill>
                      <a:schemeClr val="bg2"/>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410" name="直接连接符 55434"/>
                  <p:cNvSpPr/>
                  <p:nvPr/>
                </p:nvSpPr>
                <p:spPr>
                  <a:xfrm flipH="1" flipV="1">
                    <a:off x="0" y="50"/>
                    <a:ext cx="67" cy="67"/>
                  </a:xfrm>
                  <a:prstGeom prst="line">
                    <a:avLst/>
                  </a:prstGeom>
                  <a:ln w="12700" cap="flat" cmpd="sng">
                    <a:solidFill>
                      <a:schemeClr val="bg2"/>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grpSp>
            <p:nvGrpSpPr>
              <p:cNvPr id="54411" name="组合 55435"/>
              <p:cNvGrpSpPr/>
              <p:nvPr/>
            </p:nvGrpSpPr>
            <p:grpSpPr>
              <a:xfrm>
                <a:off x="44" y="21"/>
                <a:ext cx="472" cy="486"/>
                <a:chOff x="0" y="0"/>
                <a:chExt cx="472" cy="486"/>
              </a:xfrm>
            </p:grpSpPr>
            <p:sp>
              <p:nvSpPr>
                <p:cNvPr id="54412" name="椭圆 55436"/>
                <p:cNvSpPr/>
                <p:nvPr/>
              </p:nvSpPr>
              <p:spPr>
                <a:xfrm flipH="1">
                  <a:off x="74" y="94"/>
                  <a:ext cx="319" cy="312"/>
                </a:xfrm>
                <a:prstGeom prst="ellipse">
                  <a:avLst/>
                </a:prstGeom>
                <a:noFill/>
                <a:ln w="28575" cap="flat" cmpd="sng">
                  <a:solidFill>
                    <a:schemeClr val="bg2"/>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413" name="直接连接符 55437"/>
                <p:cNvSpPr/>
                <p:nvPr/>
              </p:nvSpPr>
              <p:spPr>
                <a:xfrm flipH="1">
                  <a:off x="0" y="252"/>
                  <a:ext cx="472" cy="0"/>
                </a:xfrm>
                <a:prstGeom prst="line">
                  <a:avLst/>
                </a:prstGeom>
                <a:ln w="9525" cap="flat" cmpd="sng">
                  <a:solidFill>
                    <a:schemeClr val="bg2"/>
                  </a:solidFill>
                  <a:prstDash val="lgDashDot"/>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414" name="直接连接符 55438"/>
                <p:cNvSpPr/>
                <p:nvPr/>
              </p:nvSpPr>
              <p:spPr>
                <a:xfrm flipH="1" flipV="1">
                  <a:off x="232" y="0"/>
                  <a:ext cx="0" cy="486"/>
                </a:xfrm>
                <a:prstGeom prst="line">
                  <a:avLst/>
                </a:prstGeom>
                <a:ln w="9525" cap="flat" cmpd="sng">
                  <a:solidFill>
                    <a:schemeClr val="bg2"/>
                  </a:solidFill>
                  <a:prstDash val="lgDashDot"/>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grpSp>
          <p:nvGrpSpPr>
            <p:cNvPr id="54415" name="组合 55439"/>
            <p:cNvGrpSpPr/>
            <p:nvPr/>
          </p:nvGrpSpPr>
          <p:grpSpPr>
            <a:xfrm>
              <a:off x="207" y="0"/>
              <a:ext cx="902" cy="843"/>
              <a:chOff x="0" y="0"/>
              <a:chExt cx="902" cy="843"/>
            </a:xfrm>
          </p:grpSpPr>
          <p:sp>
            <p:nvSpPr>
              <p:cNvPr id="54416" name="直接连接符 55440"/>
              <p:cNvSpPr/>
              <p:nvPr/>
            </p:nvSpPr>
            <p:spPr>
              <a:xfrm flipH="1">
                <a:off x="0" y="0"/>
                <a:ext cx="260" cy="843"/>
              </a:xfrm>
              <a:prstGeom prst="line">
                <a:avLst/>
              </a:prstGeom>
              <a:ln w="9525" cap="flat" cmpd="sng">
                <a:solidFill>
                  <a:schemeClr val="bg2"/>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417" name="直接连接符 55441"/>
              <p:cNvSpPr/>
              <p:nvPr/>
            </p:nvSpPr>
            <p:spPr>
              <a:xfrm>
                <a:off x="642" y="0"/>
                <a:ext cx="260" cy="843"/>
              </a:xfrm>
              <a:prstGeom prst="line">
                <a:avLst/>
              </a:prstGeom>
              <a:ln w="9525" cap="flat" cmpd="sng">
                <a:solidFill>
                  <a:schemeClr val="bg2"/>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grpSp>
        <p:nvGrpSpPr>
          <p:cNvPr id="55443" name="组合 55442"/>
          <p:cNvGrpSpPr/>
          <p:nvPr/>
        </p:nvGrpSpPr>
        <p:grpSpPr>
          <a:xfrm>
            <a:off x="104140" y="3945890"/>
            <a:ext cx="3306763" cy="1882775"/>
            <a:chOff x="0" y="0"/>
            <a:chExt cx="2083" cy="1186"/>
          </a:xfrm>
        </p:grpSpPr>
        <p:sp useBgFill="1">
          <p:nvSpPr>
            <p:cNvPr id="54419" name="矩形 55443"/>
            <p:cNvSpPr/>
            <p:nvPr/>
          </p:nvSpPr>
          <p:spPr>
            <a:xfrm>
              <a:off x="0" y="0"/>
              <a:ext cx="2083" cy="1186"/>
            </a:xfrm>
            <a:prstGeom prst="rect">
              <a:avLst/>
            </a:prstGeom>
            <a:ln w="9525">
              <a:noFill/>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420" name="直接连接符 55444"/>
            <p:cNvSpPr/>
            <p:nvPr/>
          </p:nvSpPr>
          <p:spPr>
            <a:xfrm>
              <a:off x="405" y="1109"/>
              <a:ext cx="751" cy="0"/>
            </a:xfrm>
            <a:prstGeom prst="line">
              <a:avLst/>
            </a:prstGeom>
            <a:ln w="9525" cap="flat" cmpd="sng">
              <a:solidFill>
                <a:schemeClr val="tx1"/>
              </a:solidFill>
              <a:prstDash val="lgDashDot"/>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nvGrpSpPr>
            <p:cNvPr id="54421" name="组合 55445"/>
            <p:cNvGrpSpPr/>
            <p:nvPr/>
          </p:nvGrpSpPr>
          <p:grpSpPr>
            <a:xfrm>
              <a:off x="507" y="105"/>
              <a:ext cx="545" cy="370"/>
              <a:chOff x="0" y="0"/>
              <a:chExt cx="413" cy="293"/>
            </a:xfrm>
          </p:grpSpPr>
          <p:grpSp>
            <p:nvGrpSpPr>
              <p:cNvPr id="54422" name="组合 55446"/>
              <p:cNvGrpSpPr/>
              <p:nvPr/>
            </p:nvGrpSpPr>
            <p:grpSpPr>
              <a:xfrm>
                <a:off x="0" y="0"/>
                <a:ext cx="413" cy="293"/>
                <a:chOff x="0" y="0"/>
                <a:chExt cx="413" cy="293"/>
              </a:xfrm>
            </p:grpSpPr>
            <p:sp>
              <p:nvSpPr>
                <p:cNvPr id="54423" name="任意多边形 55447"/>
                <p:cNvSpPr/>
                <p:nvPr/>
              </p:nvSpPr>
              <p:spPr>
                <a:xfrm>
                  <a:off x="0" y="0"/>
                  <a:ext cx="410" cy="293"/>
                </a:xfrm>
                <a:custGeom>
                  <a:avLst/>
                  <a:gdLst/>
                  <a:ahLst/>
                  <a:cxnLst/>
                  <a:rect l="0" t="0" r="0" b="0"/>
                  <a:pathLst>
                    <a:path w="410" h="293">
                      <a:moveTo>
                        <a:pt x="410" y="290"/>
                      </a:moveTo>
                      <a:lnTo>
                        <a:pt x="410" y="38"/>
                      </a:lnTo>
                      <a:lnTo>
                        <a:pt x="401" y="19"/>
                      </a:lnTo>
                      <a:lnTo>
                        <a:pt x="389" y="5"/>
                      </a:lnTo>
                      <a:lnTo>
                        <a:pt x="369" y="0"/>
                      </a:lnTo>
                      <a:lnTo>
                        <a:pt x="41" y="0"/>
                      </a:lnTo>
                      <a:lnTo>
                        <a:pt x="21" y="12"/>
                      </a:lnTo>
                      <a:lnTo>
                        <a:pt x="5" y="24"/>
                      </a:lnTo>
                      <a:lnTo>
                        <a:pt x="0" y="41"/>
                      </a:lnTo>
                      <a:lnTo>
                        <a:pt x="0" y="293"/>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54424" name="直接连接符 55448"/>
                <p:cNvSpPr/>
                <p:nvPr/>
              </p:nvSpPr>
              <p:spPr>
                <a:xfrm>
                  <a:off x="0" y="122"/>
                  <a:ext cx="125" cy="0"/>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425" name="直接连接符 55449"/>
                <p:cNvSpPr/>
                <p:nvPr/>
              </p:nvSpPr>
              <p:spPr>
                <a:xfrm flipV="1">
                  <a:off x="276" y="65"/>
                  <a:ext cx="137" cy="48"/>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54426" name="组合 55450"/>
              <p:cNvGrpSpPr/>
              <p:nvPr/>
            </p:nvGrpSpPr>
            <p:grpSpPr>
              <a:xfrm>
                <a:off x="5" y="2"/>
                <a:ext cx="398" cy="115"/>
                <a:chOff x="0" y="0"/>
                <a:chExt cx="398" cy="115"/>
              </a:xfrm>
            </p:grpSpPr>
            <p:sp>
              <p:nvSpPr>
                <p:cNvPr id="54427" name="直接连接符 55451"/>
                <p:cNvSpPr/>
                <p:nvPr/>
              </p:nvSpPr>
              <p:spPr>
                <a:xfrm flipV="1">
                  <a:off x="0" y="8"/>
                  <a:ext cx="79" cy="71"/>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428" name="直接连接符 55452"/>
                <p:cNvSpPr/>
                <p:nvPr/>
              </p:nvSpPr>
              <p:spPr>
                <a:xfrm flipV="1">
                  <a:off x="24" y="7"/>
                  <a:ext cx="108" cy="108"/>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429" name="直接连接符 55453"/>
                <p:cNvSpPr/>
                <p:nvPr/>
              </p:nvSpPr>
              <p:spPr>
                <a:xfrm flipV="1">
                  <a:off x="76" y="2"/>
                  <a:ext cx="114" cy="111"/>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430" name="直接连接符 55454"/>
                <p:cNvSpPr/>
                <p:nvPr/>
              </p:nvSpPr>
              <p:spPr>
                <a:xfrm flipH="1">
                  <a:off x="148" y="5"/>
                  <a:ext cx="99" cy="91"/>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431" name="直接连接符 55455"/>
                <p:cNvSpPr/>
                <p:nvPr/>
              </p:nvSpPr>
              <p:spPr>
                <a:xfrm flipH="1">
                  <a:off x="215" y="3"/>
                  <a:ext cx="91" cy="81"/>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432" name="直接连接符 55456"/>
                <p:cNvSpPr/>
                <p:nvPr/>
              </p:nvSpPr>
              <p:spPr>
                <a:xfrm flipH="1">
                  <a:off x="254" y="0"/>
                  <a:ext cx="108" cy="98"/>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433" name="直接连接符 55457"/>
                <p:cNvSpPr/>
                <p:nvPr/>
              </p:nvSpPr>
              <p:spPr>
                <a:xfrm flipH="1">
                  <a:off x="328" y="25"/>
                  <a:ext cx="70" cy="59"/>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grpSp>
          <p:nvGrpSpPr>
            <p:cNvPr id="54434" name="组合 55458"/>
            <p:cNvGrpSpPr/>
            <p:nvPr/>
          </p:nvGrpSpPr>
          <p:grpSpPr>
            <a:xfrm>
              <a:off x="496" y="472"/>
              <a:ext cx="549" cy="634"/>
              <a:chOff x="0" y="0"/>
              <a:chExt cx="416" cy="502"/>
            </a:xfrm>
          </p:grpSpPr>
          <p:grpSp>
            <p:nvGrpSpPr>
              <p:cNvPr id="54435" name="组合 55459"/>
              <p:cNvGrpSpPr/>
              <p:nvPr/>
            </p:nvGrpSpPr>
            <p:grpSpPr>
              <a:xfrm>
                <a:off x="0" y="0"/>
                <a:ext cx="411" cy="502"/>
                <a:chOff x="0" y="0"/>
                <a:chExt cx="411" cy="502"/>
              </a:xfrm>
            </p:grpSpPr>
            <p:sp>
              <p:nvSpPr>
                <p:cNvPr id="54436" name="任意多边形 55460"/>
                <p:cNvSpPr/>
                <p:nvPr/>
              </p:nvSpPr>
              <p:spPr>
                <a:xfrm>
                  <a:off x="1" y="101"/>
                  <a:ext cx="31" cy="401"/>
                </a:xfrm>
                <a:custGeom>
                  <a:avLst/>
                  <a:gdLst/>
                  <a:ahLst/>
                  <a:cxnLst/>
                  <a:rect l="0" t="0" r="0" b="0"/>
                  <a:pathLst>
                    <a:path w="31" h="401">
                      <a:moveTo>
                        <a:pt x="0" y="0"/>
                      </a:moveTo>
                      <a:lnTo>
                        <a:pt x="31" y="29"/>
                      </a:lnTo>
                      <a:lnTo>
                        <a:pt x="31" y="401"/>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54437" name="任意多边形 55461"/>
                <p:cNvSpPr/>
                <p:nvPr/>
              </p:nvSpPr>
              <p:spPr>
                <a:xfrm flipH="1">
                  <a:off x="377" y="101"/>
                  <a:ext cx="31" cy="401"/>
                </a:xfrm>
                <a:custGeom>
                  <a:avLst/>
                  <a:gdLst/>
                  <a:ahLst/>
                  <a:cxnLst/>
                  <a:rect l="0" t="0" r="0" b="0"/>
                  <a:pathLst>
                    <a:path w="31" h="401">
                      <a:moveTo>
                        <a:pt x="0" y="0"/>
                      </a:moveTo>
                      <a:lnTo>
                        <a:pt x="31" y="29"/>
                      </a:lnTo>
                      <a:lnTo>
                        <a:pt x="31" y="401"/>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54438" name="直接连接符 55462"/>
                <p:cNvSpPr/>
                <p:nvPr/>
              </p:nvSpPr>
              <p:spPr>
                <a:xfrm>
                  <a:off x="32" y="132"/>
                  <a:ext cx="348" cy="0"/>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439" name="任意多边形 55463"/>
                <p:cNvSpPr/>
                <p:nvPr/>
              </p:nvSpPr>
              <p:spPr>
                <a:xfrm>
                  <a:off x="0" y="5"/>
                  <a:ext cx="113" cy="497"/>
                </a:xfrm>
                <a:custGeom>
                  <a:avLst/>
                  <a:gdLst/>
                  <a:ahLst/>
                  <a:cxnLst/>
                  <a:rect l="0" t="0" r="0" b="0"/>
                  <a:pathLst>
                    <a:path w="113" h="497">
                      <a:moveTo>
                        <a:pt x="0" y="497"/>
                      </a:moveTo>
                      <a:lnTo>
                        <a:pt x="0" y="0"/>
                      </a:lnTo>
                      <a:lnTo>
                        <a:pt x="113" y="0"/>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54440" name="任意多边形 55464"/>
                <p:cNvSpPr/>
                <p:nvPr/>
              </p:nvSpPr>
              <p:spPr>
                <a:xfrm flipH="1">
                  <a:off x="298" y="0"/>
                  <a:ext cx="113" cy="497"/>
                </a:xfrm>
                <a:custGeom>
                  <a:avLst/>
                  <a:gdLst/>
                  <a:ahLst/>
                  <a:cxnLst/>
                  <a:rect l="0" t="0" r="0" b="0"/>
                  <a:pathLst>
                    <a:path w="113" h="497">
                      <a:moveTo>
                        <a:pt x="0" y="497"/>
                      </a:moveTo>
                      <a:lnTo>
                        <a:pt x="0" y="0"/>
                      </a:lnTo>
                      <a:lnTo>
                        <a:pt x="113" y="0"/>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grpSp>
          <p:grpSp>
            <p:nvGrpSpPr>
              <p:cNvPr id="54441" name="组合 55465"/>
              <p:cNvGrpSpPr/>
              <p:nvPr/>
            </p:nvGrpSpPr>
            <p:grpSpPr>
              <a:xfrm>
                <a:off x="3" y="10"/>
                <a:ext cx="413" cy="117"/>
                <a:chOff x="0" y="0"/>
                <a:chExt cx="413" cy="117"/>
              </a:xfrm>
            </p:grpSpPr>
            <p:sp>
              <p:nvSpPr>
                <p:cNvPr id="54442" name="直接连接符 55466"/>
                <p:cNvSpPr/>
                <p:nvPr/>
              </p:nvSpPr>
              <p:spPr>
                <a:xfrm>
                  <a:off x="343" y="0"/>
                  <a:ext cx="70" cy="72"/>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443" name="直接连接符 55467"/>
                <p:cNvSpPr/>
                <p:nvPr/>
              </p:nvSpPr>
              <p:spPr>
                <a:xfrm>
                  <a:off x="286" y="17"/>
                  <a:ext cx="93" cy="98"/>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444" name="直接连接符 55468"/>
                <p:cNvSpPr/>
                <p:nvPr/>
              </p:nvSpPr>
              <p:spPr>
                <a:xfrm>
                  <a:off x="235" y="48"/>
                  <a:ext cx="60" cy="67"/>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445" name="直接连接符 55469"/>
                <p:cNvSpPr/>
                <p:nvPr/>
              </p:nvSpPr>
              <p:spPr>
                <a:xfrm>
                  <a:off x="127" y="24"/>
                  <a:ext cx="88" cy="93"/>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446" name="直接连接符 55470"/>
                <p:cNvSpPr/>
                <p:nvPr/>
              </p:nvSpPr>
              <p:spPr>
                <a:xfrm flipH="1" flipV="1">
                  <a:off x="27" y="0"/>
                  <a:ext cx="112" cy="117"/>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447" name="直接连接符 55471"/>
                <p:cNvSpPr/>
                <p:nvPr/>
              </p:nvSpPr>
              <p:spPr>
                <a:xfrm flipH="1" flipV="1">
                  <a:off x="0" y="50"/>
                  <a:ext cx="67" cy="67"/>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grpSp>
          <p:nvGrpSpPr>
            <p:cNvPr id="54448" name="组合 55472"/>
            <p:cNvGrpSpPr/>
            <p:nvPr/>
          </p:nvGrpSpPr>
          <p:grpSpPr>
            <a:xfrm>
              <a:off x="536" y="127"/>
              <a:ext cx="472" cy="486"/>
              <a:chOff x="0" y="0"/>
              <a:chExt cx="472" cy="486"/>
            </a:xfrm>
          </p:grpSpPr>
          <p:sp>
            <p:nvSpPr>
              <p:cNvPr id="54449" name="椭圆 55473"/>
              <p:cNvSpPr/>
              <p:nvPr/>
            </p:nvSpPr>
            <p:spPr>
              <a:xfrm flipH="1">
                <a:off x="74" y="94"/>
                <a:ext cx="319" cy="312"/>
              </a:xfrm>
              <a:prstGeom prst="ellipse">
                <a:avLst/>
              </a:prstGeom>
              <a:noFill/>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450" name="直接连接符 55474"/>
              <p:cNvSpPr/>
              <p:nvPr/>
            </p:nvSpPr>
            <p:spPr>
              <a:xfrm flipH="1">
                <a:off x="0" y="252"/>
                <a:ext cx="472" cy="0"/>
              </a:xfrm>
              <a:prstGeom prst="line">
                <a:avLst/>
              </a:prstGeom>
              <a:ln w="9525" cap="flat" cmpd="sng">
                <a:solidFill>
                  <a:schemeClr val="tx1"/>
                </a:solidFill>
                <a:prstDash val="lgDashDot"/>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451" name="直接连接符 55475"/>
              <p:cNvSpPr/>
              <p:nvPr/>
            </p:nvSpPr>
            <p:spPr>
              <a:xfrm flipH="1" flipV="1">
                <a:off x="232" y="0"/>
                <a:ext cx="0" cy="486"/>
              </a:xfrm>
              <a:prstGeom prst="line">
                <a:avLst/>
              </a:prstGeom>
              <a:ln w="9525" cap="flat" cmpd="sng">
                <a:solidFill>
                  <a:schemeClr val="tx1"/>
                </a:solidFill>
                <a:prstDash val="lgDashDot"/>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sp>
          <p:nvSpPr>
            <p:cNvPr id="54452" name="直接连接符 55476"/>
            <p:cNvSpPr/>
            <p:nvPr/>
          </p:nvSpPr>
          <p:spPr>
            <a:xfrm>
              <a:off x="672" y="62"/>
              <a:ext cx="260" cy="843"/>
            </a:xfrm>
            <a:prstGeom prst="line">
              <a:avLst/>
            </a:prstGeom>
            <a:ln w="952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453" name="直接连接符 55477"/>
            <p:cNvSpPr/>
            <p:nvPr/>
          </p:nvSpPr>
          <p:spPr>
            <a:xfrm flipH="1">
              <a:off x="980" y="1109"/>
              <a:ext cx="751" cy="0"/>
            </a:xfrm>
            <a:prstGeom prst="line">
              <a:avLst/>
            </a:prstGeom>
            <a:ln w="9525" cap="flat" cmpd="sng">
              <a:solidFill>
                <a:schemeClr val="tx1"/>
              </a:solidFill>
              <a:prstDash val="lgDashDot"/>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nvGrpSpPr>
            <p:cNvPr id="54454" name="组合 55478"/>
            <p:cNvGrpSpPr/>
            <p:nvPr/>
          </p:nvGrpSpPr>
          <p:grpSpPr>
            <a:xfrm flipH="1">
              <a:off x="1084" y="105"/>
              <a:ext cx="545" cy="370"/>
              <a:chOff x="0" y="0"/>
              <a:chExt cx="413" cy="293"/>
            </a:xfrm>
          </p:grpSpPr>
          <p:grpSp>
            <p:nvGrpSpPr>
              <p:cNvPr id="54455" name="组合 55479"/>
              <p:cNvGrpSpPr/>
              <p:nvPr/>
            </p:nvGrpSpPr>
            <p:grpSpPr>
              <a:xfrm>
                <a:off x="0" y="0"/>
                <a:ext cx="413" cy="293"/>
                <a:chOff x="0" y="0"/>
                <a:chExt cx="413" cy="293"/>
              </a:xfrm>
            </p:grpSpPr>
            <p:sp>
              <p:nvSpPr>
                <p:cNvPr id="54456" name="任意多边形 55480"/>
                <p:cNvSpPr/>
                <p:nvPr/>
              </p:nvSpPr>
              <p:spPr>
                <a:xfrm>
                  <a:off x="0" y="0"/>
                  <a:ext cx="410" cy="293"/>
                </a:xfrm>
                <a:custGeom>
                  <a:avLst/>
                  <a:gdLst/>
                  <a:ahLst/>
                  <a:cxnLst/>
                  <a:rect l="0" t="0" r="0" b="0"/>
                  <a:pathLst>
                    <a:path w="410" h="293">
                      <a:moveTo>
                        <a:pt x="410" y="290"/>
                      </a:moveTo>
                      <a:lnTo>
                        <a:pt x="410" y="38"/>
                      </a:lnTo>
                      <a:lnTo>
                        <a:pt x="401" y="19"/>
                      </a:lnTo>
                      <a:lnTo>
                        <a:pt x="389" y="5"/>
                      </a:lnTo>
                      <a:lnTo>
                        <a:pt x="369" y="0"/>
                      </a:lnTo>
                      <a:lnTo>
                        <a:pt x="41" y="0"/>
                      </a:lnTo>
                      <a:lnTo>
                        <a:pt x="21" y="12"/>
                      </a:lnTo>
                      <a:lnTo>
                        <a:pt x="5" y="24"/>
                      </a:lnTo>
                      <a:lnTo>
                        <a:pt x="0" y="41"/>
                      </a:lnTo>
                      <a:lnTo>
                        <a:pt x="0" y="293"/>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54457" name="直接连接符 55481"/>
                <p:cNvSpPr/>
                <p:nvPr/>
              </p:nvSpPr>
              <p:spPr>
                <a:xfrm>
                  <a:off x="0" y="122"/>
                  <a:ext cx="125" cy="0"/>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458" name="直接连接符 55482"/>
                <p:cNvSpPr/>
                <p:nvPr/>
              </p:nvSpPr>
              <p:spPr>
                <a:xfrm flipV="1">
                  <a:off x="276" y="65"/>
                  <a:ext cx="137" cy="48"/>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54459" name="组合 55483"/>
              <p:cNvGrpSpPr/>
              <p:nvPr/>
            </p:nvGrpSpPr>
            <p:grpSpPr>
              <a:xfrm>
                <a:off x="5" y="2"/>
                <a:ext cx="398" cy="115"/>
                <a:chOff x="0" y="0"/>
                <a:chExt cx="398" cy="115"/>
              </a:xfrm>
            </p:grpSpPr>
            <p:sp>
              <p:nvSpPr>
                <p:cNvPr id="54460" name="直接连接符 55484"/>
                <p:cNvSpPr/>
                <p:nvPr/>
              </p:nvSpPr>
              <p:spPr>
                <a:xfrm flipV="1">
                  <a:off x="0" y="8"/>
                  <a:ext cx="79" cy="71"/>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461" name="直接连接符 55485"/>
                <p:cNvSpPr/>
                <p:nvPr/>
              </p:nvSpPr>
              <p:spPr>
                <a:xfrm flipV="1">
                  <a:off x="24" y="7"/>
                  <a:ext cx="108" cy="108"/>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462" name="直接连接符 55486"/>
                <p:cNvSpPr/>
                <p:nvPr/>
              </p:nvSpPr>
              <p:spPr>
                <a:xfrm flipV="1">
                  <a:off x="76" y="2"/>
                  <a:ext cx="114" cy="111"/>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463" name="直接连接符 55487"/>
                <p:cNvSpPr/>
                <p:nvPr/>
              </p:nvSpPr>
              <p:spPr>
                <a:xfrm flipH="1">
                  <a:off x="148" y="5"/>
                  <a:ext cx="99" cy="91"/>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464" name="直接连接符 55488"/>
                <p:cNvSpPr/>
                <p:nvPr/>
              </p:nvSpPr>
              <p:spPr>
                <a:xfrm flipH="1">
                  <a:off x="215" y="3"/>
                  <a:ext cx="91" cy="81"/>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465" name="直接连接符 55489"/>
                <p:cNvSpPr/>
                <p:nvPr/>
              </p:nvSpPr>
              <p:spPr>
                <a:xfrm flipH="1">
                  <a:off x="254" y="0"/>
                  <a:ext cx="108" cy="98"/>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466" name="直接连接符 55490"/>
                <p:cNvSpPr/>
                <p:nvPr/>
              </p:nvSpPr>
              <p:spPr>
                <a:xfrm flipH="1">
                  <a:off x="328" y="25"/>
                  <a:ext cx="70" cy="59"/>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grpSp>
          <p:nvGrpSpPr>
            <p:cNvPr id="54467" name="组合 55491"/>
            <p:cNvGrpSpPr/>
            <p:nvPr/>
          </p:nvGrpSpPr>
          <p:grpSpPr>
            <a:xfrm flipH="1">
              <a:off x="1091" y="472"/>
              <a:ext cx="549" cy="634"/>
              <a:chOff x="0" y="0"/>
              <a:chExt cx="416" cy="502"/>
            </a:xfrm>
          </p:grpSpPr>
          <p:grpSp>
            <p:nvGrpSpPr>
              <p:cNvPr id="54468" name="组合 55492"/>
              <p:cNvGrpSpPr/>
              <p:nvPr/>
            </p:nvGrpSpPr>
            <p:grpSpPr>
              <a:xfrm>
                <a:off x="0" y="0"/>
                <a:ext cx="411" cy="502"/>
                <a:chOff x="0" y="0"/>
                <a:chExt cx="411" cy="502"/>
              </a:xfrm>
            </p:grpSpPr>
            <p:sp>
              <p:nvSpPr>
                <p:cNvPr id="54469" name="任意多边形 55493"/>
                <p:cNvSpPr/>
                <p:nvPr/>
              </p:nvSpPr>
              <p:spPr>
                <a:xfrm>
                  <a:off x="1" y="101"/>
                  <a:ext cx="31" cy="401"/>
                </a:xfrm>
                <a:custGeom>
                  <a:avLst/>
                  <a:gdLst/>
                  <a:ahLst/>
                  <a:cxnLst/>
                  <a:rect l="0" t="0" r="0" b="0"/>
                  <a:pathLst>
                    <a:path w="31" h="401">
                      <a:moveTo>
                        <a:pt x="0" y="0"/>
                      </a:moveTo>
                      <a:lnTo>
                        <a:pt x="31" y="29"/>
                      </a:lnTo>
                      <a:lnTo>
                        <a:pt x="31" y="401"/>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54470" name="任意多边形 55494"/>
                <p:cNvSpPr/>
                <p:nvPr/>
              </p:nvSpPr>
              <p:spPr>
                <a:xfrm flipH="1">
                  <a:off x="377" y="101"/>
                  <a:ext cx="31" cy="401"/>
                </a:xfrm>
                <a:custGeom>
                  <a:avLst/>
                  <a:gdLst/>
                  <a:ahLst/>
                  <a:cxnLst/>
                  <a:rect l="0" t="0" r="0" b="0"/>
                  <a:pathLst>
                    <a:path w="31" h="401">
                      <a:moveTo>
                        <a:pt x="0" y="0"/>
                      </a:moveTo>
                      <a:lnTo>
                        <a:pt x="31" y="29"/>
                      </a:lnTo>
                      <a:lnTo>
                        <a:pt x="31" y="401"/>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54471" name="直接连接符 55495"/>
                <p:cNvSpPr/>
                <p:nvPr/>
              </p:nvSpPr>
              <p:spPr>
                <a:xfrm>
                  <a:off x="32" y="132"/>
                  <a:ext cx="348" cy="0"/>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472" name="任意多边形 55496"/>
                <p:cNvSpPr/>
                <p:nvPr/>
              </p:nvSpPr>
              <p:spPr>
                <a:xfrm>
                  <a:off x="0" y="5"/>
                  <a:ext cx="113" cy="497"/>
                </a:xfrm>
                <a:custGeom>
                  <a:avLst/>
                  <a:gdLst/>
                  <a:ahLst/>
                  <a:cxnLst/>
                  <a:rect l="0" t="0" r="0" b="0"/>
                  <a:pathLst>
                    <a:path w="113" h="497">
                      <a:moveTo>
                        <a:pt x="0" y="497"/>
                      </a:moveTo>
                      <a:lnTo>
                        <a:pt x="0" y="0"/>
                      </a:lnTo>
                      <a:lnTo>
                        <a:pt x="113" y="0"/>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54473" name="任意多边形 55497"/>
                <p:cNvSpPr/>
                <p:nvPr/>
              </p:nvSpPr>
              <p:spPr>
                <a:xfrm flipH="1">
                  <a:off x="298" y="0"/>
                  <a:ext cx="113" cy="497"/>
                </a:xfrm>
                <a:custGeom>
                  <a:avLst/>
                  <a:gdLst/>
                  <a:ahLst/>
                  <a:cxnLst/>
                  <a:rect l="0" t="0" r="0" b="0"/>
                  <a:pathLst>
                    <a:path w="113" h="497">
                      <a:moveTo>
                        <a:pt x="0" y="497"/>
                      </a:moveTo>
                      <a:lnTo>
                        <a:pt x="0" y="0"/>
                      </a:lnTo>
                      <a:lnTo>
                        <a:pt x="113" y="0"/>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grpSp>
          <p:grpSp>
            <p:nvGrpSpPr>
              <p:cNvPr id="54474" name="组合 55498"/>
              <p:cNvGrpSpPr/>
              <p:nvPr/>
            </p:nvGrpSpPr>
            <p:grpSpPr>
              <a:xfrm>
                <a:off x="3" y="10"/>
                <a:ext cx="413" cy="117"/>
                <a:chOff x="0" y="0"/>
                <a:chExt cx="413" cy="117"/>
              </a:xfrm>
            </p:grpSpPr>
            <p:sp>
              <p:nvSpPr>
                <p:cNvPr id="54475" name="直接连接符 55499"/>
                <p:cNvSpPr/>
                <p:nvPr/>
              </p:nvSpPr>
              <p:spPr>
                <a:xfrm>
                  <a:off x="343" y="0"/>
                  <a:ext cx="70" cy="72"/>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476" name="直接连接符 55500"/>
                <p:cNvSpPr/>
                <p:nvPr/>
              </p:nvSpPr>
              <p:spPr>
                <a:xfrm>
                  <a:off x="286" y="17"/>
                  <a:ext cx="93" cy="98"/>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477" name="直接连接符 55501"/>
                <p:cNvSpPr/>
                <p:nvPr/>
              </p:nvSpPr>
              <p:spPr>
                <a:xfrm>
                  <a:off x="235" y="48"/>
                  <a:ext cx="60" cy="67"/>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478" name="直接连接符 55502"/>
                <p:cNvSpPr/>
                <p:nvPr/>
              </p:nvSpPr>
              <p:spPr>
                <a:xfrm>
                  <a:off x="127" y="24"/>
                  <a:ext cx="88" cy="93"/>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479" name="直接连接符 55503"/>
                <p:cNvSpPr/>
                <p:nvPr/>
              </p:nvSpPr>
              <p:spPr>
                <a:xfrm flipH="1" flipV="1">
                  <a:off x="27" y="0"/>
                  <a:ext cx="112" cy="117"/>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480" name="直接连接符 55504"/>
                <p:cNvSpPr/>
                <p:nvPr/>
              </p:nvSpPr>
              <p:spPr>
                <a:xfrm flipH="1" flipV="1">
                  <a:off x="0" y="50"/>
                  <a:ext cx="67" cy="67"/>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sp>
          <p:nvSpPr>
            <p:cNvPr id="54481" name="直接连接符 55505"/>
            <p:cNvSpPr/>
            <p:nvPr/>
          </p:nvSpPr>
          <p:spPr>
            <a:xfrm flipH="1">
              <a:off x="1018" y="381"/>
              <a:ext cx="665" cy="0"/>
            </a:xfrm>
            <a:prstGeom prst="line">
              <a:avLst/>
            </a:prstGeom>
            <a:ln w="9525" cap="flat" cmpd="sng">
              <a:solidFill>
                <a:schemeClr val="tx1"/>
              </a:solidFill>
              <a:prstDash val="lgDashDot"/>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482" name="椭圆 55506"/>
            <p:cNvSpPr/>
            <p:nvPr/>
          </p:nvSpPr>
          <p:spPr>
            <a:xfrm flipH="1">
              <a:off x="1208" y="223"/>
              <a:ext cx="319" cy="312"/>
            </a:xfrm>
            <a:prstGeom prst="ellipse">
              <a:avLst/>
            </a:prstGeom>
            <a:noFill/>
            <a:ln w="28575" cap="flat" cmpd="sng">
              <a:solidFill>
                <a:srgbClr val="FFFF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nvGrpSpPr>
            <p:cNvPr id="54483" name="组合 55507"/>
            <p:cNvGrpSpPr/>
            <p:nvPr/>
          </p:nvGrpSpPr>
          <p:grpSpPr>
            <a:xfrm>
              <a:off x="1129" y="127"/>
              <a:ext cx="472" cy="486"/>
              <a:chOff x="0" y="0"/>
              <a:chExt cx="472" cy="486"/>
            </a:xfrm>
          </p:grpSpPr>
          <p:sp>
            <p:nvSpPr>
              <p:cNvPr id="54484" name="椭圆 55508"/>
              <p:cNvSpPr/>
              <p:nvPr/>
            </p:nvSpPr>
            <p:spPr>
              <a:xfrm flipH="1">
                <a:off x="74" y="94"/>
                <a:ext cx="319" cy="312"/>
              </a:xfrm>
              <a:prstGeom prst="ellipse">
                <a:avLst/>
              </a:prstGeom>
              <a:noFill/>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485" name="直接连接符 55509"/>
              <p:cNvSpPr/>
              <p:nvPr/>
            </p:nvSpPr>
            <p:spPr>
              <a:xfrm flipH="1">
                <a:off x="0" y="252"/>
                <a:ext cx="472" cy="0"/>
              </a:xfrm>
              <a:prstGeom prst="line">
                <a:avLst/>
              </a:prstGeom>
              <a:ln w="9525" cap="flat" cmpd="sng">
                <a:solidFill>
                  <a:schemeClr val="tx1"/>
                </a:solidFill>
                <a:prstDash val="lgDashDot"/>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486" name="直接连接符 55510"/>
              <p:cNvSpPr/>
              <p:nvPr/>
            </p:nvSpPr>
            <p:spPr>
              <a:xfrm flipH="1" flipV="1">
                <a:off x="232" y="0"/>
                <a:ext cx="0" cy="486"/>
              </a:xfrm>
              <a:prstGeom prst="line">
                <a:avLst/>
              </a:prstGeom>
              <a:ln w="9525" cap="flat" cmpd="sng">
                <a:solidFill>
                  <a:schemeClr val="tx1"/>
                </a:solidFill>
                <a:prstDash val="lgDashDot"/>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sp>
          <p:nvSpPr>
            <p:cNvPr id="54487" name="直接连接符 55511"/>
            <p:cNvSpPr/>
            <p:nvPr/>
          </p:nvSpPr>
          <p:spPr>
            <a:xfrm flipH="1">
              <a:off x="1204" y="62"/>
              <a:ext cx="260" cy="843"/>
            </a:xfrm>
            <a:prstGeom prst="line">
              <a:avLst/>
            </a:prstGeom>
            <a:ln w="952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nvGrpSpPr>
            <p:cNvPr id="54488" name="组合 55512"/>
            <p:cNvGrpSpPr/>
            <p:nvPr/>
          </p:nvGrpSpPr>
          <p:grpSpPr>
            <a:xfrm>
              <a:off x="1047" y="468"/>
              <a:ext cx="45" cy="128"/>
              <a:chOff x="0" y="0"/>
              <a:chExt cx="45" cy="128"/>
            </a:xfrm>
          </p:grpSpPr>
          <p:sp>
            <p:nvSpPr>
              <p:cNvPr id="54489" name="矩形 55513"/>
              <p:cNvSpPr/>
              <p:nvPr/>
            </p:nvSpPr>
            <p:spPr>
              <a:xfrm>
                <a:off x="0" y="0"/>
                <a:ext cx="45" cy="128"/>
              </a:xfrm>
              <a:prstGeom prst="rect">
                <a:avLst/>
              </a:prstGeom>
              <a:noFill/>
              <a:ln w="28575" cap="flat" cmpd="sng">
                <a:solidFill>
                  <a:srgbClr val="FF0000"/>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490" name="直接连接符 55514"/>
              <p:cNvSpPr/>
              <p:nvPr/>
            </p:nvSpPr>
            <p:spPr>
              <a:xfrm flipH="1">
                <a:off x="2" y="9"/>
                <a:ext cx="36" cy="37"/>
              </a:xfrm>
              <a:prstGeom prst="line">
                <a:avLst/>
              </a:prstGeom>
              <a:ln w="12700" cap="flat" cmpd="sng">
                <a:solidFill>
                  <a:srgbClr val="FF0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491" name="直接连接符 55515"/>
              <p:cNvSpPr/>
              <p:nvPr/>
            </p:nvSpPr>
            <p:spPr>
              <a:xfrm flipH="1">
                <a:off x="3" y="45"/>
                <a:ext cx="36" cy="37"/>
              </a:xfrm>
              <a:prstGeom prst="line">
                <a:avLst/>
              </a:prstGeom>
              <a:ln w="12700" cap="flat" cmpd="sng">
                <a:solidFill>
                  <a:srgbClr val="FF0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492" name="直接连接符 55516"/>
              <p:cNvSpPr/>
              <p:nvPr/>
            </p:nvSpPr>
            <p:spPr>
              <a:xfrm flipH="1">
                <a:off x="4" y="81"/>
                <a:ext cx="36" cy="37"/>
              </a:xfrm>
              <a:prstGeom prst="line">
                <a:avLst/>
              </a:prstGeom>
              <a:ln w="12700" cap="flat" cmpd="sng">
                <a:solidFill>
                  <a:srgbClr val="FF0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54493" name="组合 55517"/>
            <p:cNvGrpSpPr/>
            <p:nvPr/>
          </p:nvGrpSpPr>
          <p:grpSpPr>
            <a:xfrm>
              <a:off x="71" y="176"/>
              <a:ext cx="1980" cy="4"/>
              <a:chOff x="0" y="0"/>
              <a:chExt cx="1980" cy="4"/>
            </a:xfrm>
          </p:grpSpPr>
          <p:sp>
            <p:nvSpPr>
              <p:cNvPr id="54494" name="直接连接符 55518"/>
              <p:cNvSpPr/>
              <p:nvPr/>
            </p:nvSpPr>
            <p:spPr>
              <a:xfrm>
                <a:off x="0" y="0"/>
                <a:ext cx="420" cy="0"/>
              </a:xfrm>
              <a:prstGeom prst="line">
                <a:avLst/>
              </a:prstGeom>
              <a:ln w="50800" cap="flat" cmpd="sng">
                <a:solidFill>
                  <a:srgbClr val="FF0000"/>
                </a:solidFill>
                <a:prstDash val="solid"/>
                <a:round/>
                <a:headEnd type="none" w="med" len="med"/>
                <a:tailEnd type="triangle" w="med" len="lg"/>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495" name="直接连接符 55519"/>
              <p:cNvSpPr/>
              <p:nvPr/>
            </p:nvSpPr>
            <p:spPr>
              <a:xfrm flipH="1">
                <a:off x="1560" y="4"/>
                <a:ext cx="420" cy="0"/>
              </a:xfrm>
              <a:prstGeom prst="line">
                <a:avLst/>
              </a:prstGeom>
              <a:ln w="50800" cap="flat" cmpd="sng">
                <a:solidFill>
                  <a:srgbClr val="FF0000"/>
                </a:solidFill>
                <a:prstDash val="solid"/>
                <a:round/>
                <a:headEnd type="none" w="med" len="med"/>
                <a:tailEnd type="triangle" w="med" len="lg"/>
              </a:ln>
            </p:spPr>
            <p:txBody>
              <a:bodyPr anchor="t"/>
              <a:lstStyle/>
              <a:p>
                <a:endParaRPr lang="zh-CN" altLang="en-US">
                  <a:latin typeface="Times New Roman" panose="02020603050405020304" pitchFamily="2" charset="0"/>
                  <a:ea typeface="宋体" panose="02010600030101010101" pitchFamily="2" charset="-122"/>
                </a:endParaRPr>
              </a:p>
            </p:txBody>
          </p:sp>
        </p:grpSp>
      </p:grpSp>
      <p:grpSp>
        <p:nvGrpSpPr>
          <p:cNvPr id="55521" name="组合 55520"/>
          <p:cNvGrpSpPr/>
          <p:nvPr/>
        </p:nvGrpSpPr>
        <p:grpSpPr>
          <a:xfrm>
            <a:off x="194628" y="2071053"/>
            <a:ext cx="3306762" cy="1882775"/>
            <a:chOff x="0" y="0"/>
            <a:chExt cx="2083" cy="1186"/>
          </a:xfrm>
        </p:grpSpPr>
        <p:sp useBgFill="1">
          <p:nvSpPr>
            <p:cNvPr id="54497" name="矩形 55521"/>
            <p:cNvSpPr/>
            <p:nvPr/>
          </p:nvSpPr>
          <p:spPr>
            <a:xfrm>
              <a:off x="0" y="0"/>
              <a:ext cx="2083" cy="1186"/>
            </a:xfrm>
            <a:prstGeom prst="rect">
              <a:avLst/>
            </a:prstGeom>
            <a:ln w="9525">
              <a:noFill/>
            </a:ln>
          </p:spPr>
          <p:txBody>
            <a:bodyPr anchor="t"/>
            <a:lstStyle/>
            <a:p>
              <a:endParaRPr lang="zh-CN" altLang="en-US">
                <a:latin typeface="Times New Roman" panose="02020603050405020304" pitchFamily="2" charset="0"/>
                <a:ea typeface="宋体" panose="02010600030101010101" pitchFamily="2" charset="-122"/>
              </a:endParaRPr>
            </a:p>
          </p:txBody>
        </p:sp>
        <p:grpSp>
          <p:nvGrpSpPr>
            <p:cNvPr id="54498" name="组合 55522"/>
            <p:cNvGrpSpPr/>
            <p:nvPr/>
          </p:nvGrpSpPr>
          <p:grpSpPr>
            <a:xfrm>
              <a:off x="49" y="588"/>
              <a:ext cx="1980" cy="4"/>
              <a:chOff x="0" y="0"/>
              <a:chExt cx="1980" cy="4"/>
            </a:xfrm>
          </p:grpSpPr>
          <p:sp>
            <p:nvSpPr>
              <p:cNvPr id="54499" name="直接连接符 55523"/>
              <p:cNvSpPr/>
              <p:nvPr/>
            </p:nvSpPr>
            <p:spPr>
              <a:xfrm>
                <a:off x="0" y="0"/>
                <a:ext cx="420" cy="0"/>
              </a:xfrm>
              <a:prstGeom prst="line">
                <a:avLst/>
              </a:prstGeom>
              <a:ln w="50800" cap="flat" cmpd="sng">
                <a:solidFill>
                  <a:srgbClr val="FF0000"/>
                </a:solidFill>
                <a:prstDash val="solid"/>
                <a:round/>
                <a:headEnd type="none" w="med" len="med"/>
                <a:tailEnd type="triangle" w="med" len="lg"/>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500" name="直接连接符 55524"/>
              <p:cNvSpPr/>
              <p:nvPr/>
            </p:nvSpPr>
            <p:spPr>
              <a:xfrm flipH="1">
                <a:off x="1560" y="4"/>
                <a:ext cx="420" cy="0"/>
              </a:xfrm>
              <a:prstGeom prst="line">
                <a:avLst/>
              </a:prstGeom>
              <a:ln w="50800" cap="flat" cmpd="sng">
                <a:solidFill>
                  <a:srgbClr val="FF0000"/>
                </a:solidFill>
                <a:prstDash val="solid"/>
                <a:round/>
                <a:headEnd type="none" w="med" len="med"/>
                <a:tailEnd type="triangle" w="med" len="lg"/>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54501" name="组合 55525"/>
            <p:cNvGrpSpPr/>
            <p:nvPr/>
          </p:nvGrpSpPr>
          <p:grpSpPr>
            <a:xfrm>
              <a:off x="386" y="133"/>
              <a:ext cx="751" cy="1004"/>
              <a:chOff x="0" y="0"/>
              <a:chExt cx="751" cy="1004"/>
            </a:xfrm>
          </p:grpSpPr>
          <p:sp>
            <p:nvSpPr>
              <p:cNvPr id="54502" name="直接连接符 55526"/>
              <p:cNvSpPr/>
              <p:nvPr/>
            </p:nvSpPr>
            <p:spPr>
              <a:xfrm>
                <a:off x="0" y="1004"/>
                <a:ext cx="751" cy="0"/>
              </a:xfrm>
              <a:prstGeom prst="line">
                <a:avLst/>
              </a:prstGeom>
              <a:ln w="9525" cap="flat" cmpd="sng">
                <a:solidFill>
                  <a:schemeClr val="tx1"/>
                </a:solidFill>
                <a:prstDash val="lgDashDot"/>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nvGrpSpPr>
              <p:cNvPr id="54503" name="组合 55527"/>
              <p:cNvGrpSpPr/>
              <p:nvPr/>
            </p:nvGrpSpPr>
            <p:grpSpPr>
              <a:xfrm flipH="1">
                <a:off x="84" y="0"/>
                <a:ext cx="545" cy="370"/>
                <a:chOff x="0" y="0"/>
                <a:chExt cx="413" cy="293"/>
              </a:xfrm>
            </p:grpSpPr>
            <p:grpSp>
              <p:nvGrpSpPr>
                <p:cNvPr id="54504" name="组合 55528"/>
                <p:cNvGrpSpPr/>
                <p:nvPr/>
              </p:nvGrpSpPr>
              <p:grpSpPr>
                <a:xfrm>
                  <a:off x="0" y="0"/>
                  <a:ext cx="413" cy="293"/>
                  <a:chOff x="0" y="0"/>
                  <a:chExt cx="413" cy="293"/>
                </a:xfrm>
              </p:grpSpPr>
              <p:sp>
                <p:nvSpPr>
                  <p:cNvPr id="54505" name="任意多边形 55529"/>
                  <p:cNvSpPr/>
                  <p:nvPr/>
                </p:nvSpPr>
                <p:spPr>
                  <a:xfrm>
                    <a:off x="0" y="0"/>
                    <a:ext cx="410" cy="293"/>
                  </a:xfrm>
                  <a:custGeom>
                    <a:avLst/>
                    <a:gdLst/>
                    <a:ahLst/>
                    <a:cxnLst/>
                    <a:rect l="0" t="0" r="0" b="0"/>
                    <a:pathLst>
                      <a:path w="410" h="293">
                        <a:moveTo>
                          <a:pt x="410" y="290"/>
                        </a:moveTo>
                        <a:lnTo>
                          <a:pt x="410" y="38"/>
                        </a:lnTo>
                        <a:lnTo>
                          <a:pt x="401" y="19"/>
                        </a:lnTo>
                        <a:lnTo>
                          <a:pt x="389" y="5"/>
                        </a:lnTo>
                        <a:lnTo>
                          <a:pt x="369" y="0"/>
                        </a:lnTo>
                        <a:lnTo>
                          <a:pt x="41" y="0"/>
                        </a:lnTo>
                        <a:lnTo>
                          <a:pt x="21" y="12"/>
                        </a:lnTo>
                        <a:lnTo>
                          <a:pt x="5" y="24"/>
                        </a:lnTo>
                        <a:lnTo>
                          <a:pt x="0" y="41"/>
                        </a:lnTo>
                        <a:lnTo>
                          <a:pt x="0" y="293"/>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54506" name="直接连接符 55530"/>
                  <p:cNvSpPr/>
                  <p:nvPr/>
                </p:nvSpPr>
                <p:spPr>
                  <a:xfrm>
                    <a:off x="0" y="122"/>
                    <a:ext cx="125" cy="0"/>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507" name="直接连接符 55531"/>
                  <p:cNvSpPr/>
                  <p:nvPr/>
                </p:nvSpPr>
                <p:spPr>
                  <a:xfrm flipV="1">
                    <a:off x="276" y="65"/>
                    <a:ext cx="137" cy="48"/>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54508" name="组合 55532"/>
                <p:cNvGrpSpPr/>
                <p:nvPr/>
              </p:nvGrpSpPr>
              <p:grpSpPr>
                <a:xfrm>
                  <a:off x="5" y="2"/>
                  <a:ext cx="398" cy="115"/>
                  <a:chOff x="0" y="0"/>
                  <a:chExt cx="398" cy="115"/>
                </a:xfrm>
              </p:grpSpPr>
              <p:sp>
                <p:nvSpPr>
                  <p:cNvPr id="54509" name="直接连接符 55533"/>
                  <p:cNvSpPr/>
                  <p:nvPr/>
                </p:nvSpPr>
                <p:spPr>
                  <a:xfrm flipV="1">
                    <a:off x="0" y="8"/>
                    <a:ext cx="79" cy="71"/>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510" name="直接连接符 55534"/>
                  <p:cNvSpPr/>
                  <p:nvPr/>
                </p:nvSpPr>
                <p:spPr>
                  <a:xfrm flipV="1">
                    <a:off x="24" y="7"/>
                    <a:ext cx="108" cy="108"/>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511" name="直接连接符 55535"/>
                  <p:cNvSpPr/>
                  <p:nvPr/>
                </p:nvSpPr>
                <p:spPr>
                  <a:xfrm flipV="1">
                    <a:off x="76" y="2"/>
                    <a:ext cx="114" cy="111"/>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512" name="直接连接符 55536"/>
                  <p:cNvSpPr/>
                  <p:nvPr/>
                </p:nvSpPr>
                <p:spPr>
                  <a:xfrm flipH="1">
                    <a:off x="148" y="5"/>
                    <a:ext cx="99" cy="91"/>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513" name="直接连接符 55537"/>
                  <p:cNvSpPr/>
                  <p:nvPr/>
                </p:nvSpPr>
                <p:spPr>
                  <a:xfrm flipH="1">
                    <a:off x="215" y="3"/>
                    <a:ext cx="91" cy="81"/>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514" name="直接连接符 55538"/>
                  <p:cNvSpPr/>
                  <p:nvPr/>
                </p:nvSpPr>
                <p:spPr>
                  <a:xfrm flipH="1">
                    <a:off x="254" y="0"/>
                    <a:ext cx="108" cy="98"/>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515" name="直接连接符 55539"/>
                  <p:cNvSpPr/>
                  <p:nvPr/>
                </p:nvSpPr>
                <p:spPr>
                  <a:xfrm flipH="1">
                    <a:off x="328" y="25"/>
                    <a:ext cx="70" cy="59"/>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grpSp>
            <p:nvGrpSpPr>
              <p:cNvPr id="54516" name="组合 55540"/>
              <p:cNvGrpSpPr/>
              <p:nvPr/>
            </p:nvGrpSpPr>
            <p:grpSpPr>
              <a:xfrm flipH="1">
                <a:off x="91" y="367"/>
                <a:ext cx="549" cy="634"/>
                <a:chOff x="0" y="0"/>
                <a:chExt cx="416" cy="502"/>
              </a:xfrm>
            </p:grpSpPr>
            <p:grpSp>
              <p:nvGrpSpPr>
                <p:cNvPr id="54517" name="组合 55541"/>
                <p:cNvGrpSpPr/>
                <p:nvPr/>
              </p:nvGrpSpPr>
              <p:grpSpPr>
                <a:xfrm>
                  <a:off x="0" y="0"/>
                  <a:ext cx="411" cy="502"/>
                  <a:chOff x="0" y="0"/>
                  <a:chExt cx="411" cy="502"/>
                </a:xfrm>
              </p:grpSpPr>
              <p:sp>
                <p:nvSpPr>
                  <p:cNvPr id="54518" name="任意多边形 55542"/>
                  <p:cNvSpPr/>
                  <p:nvPr/>
                </p:nvSpPr>
                <p:spPr>
                  <a:xfrm>
                    <a:off x="1" y="101"/>
                    <a:ext cx="31" cy="401"/>
                  </a:xfrm>
                  <a:custGeom>
                    <a:avLst/>
                    <a:gdLst/>
                    <a:ahLst/>
                    <a:cxnLst/>
                    <a:rect l="0" t="0" r="0" b="0"/>
                    <a:pathLst>
                      <a:path w="31" h="401">
                        <a:moveTo>
                          <a:pt x="0" y="0"/>
                        </a:moveTo>
                        <a:lnTo>
                          <a:pt x="31" y="29"/>
                        </a:lnTo>
                        <a:lnTo>
                          <a:pt x="31" y="401"/>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54519" name="任意多边形 55543"/>
                  <p:cNvSpPr/>
                  <p:nvPr/>
                </p:nvSpPr>
                <p:spPr>
                  <a:xfrm flipH="1">
                    <a:off x="377" y="101"/>
                    <a:ext cx="31" cy="401"/>
                  </a:xfrm>
                  <a:custGeom>
                    <a:avLst/>
                    <a:gdLst/>
                    <a:ahLst/>
                    <a:cxnLst/>
                    <a:rect l="0" t="0" r="0" b="0"/>
                    <a:pathLst>
                      <a:path w="31" h="401">
                        <a:moveTo>
                          <a:pt x="0" y="0"/>
                        </a:moveTo>
                        <a:lnTo>
                          <a:pt x="31" y="29"/>
                        </a:lnTo>
                        <a:lnTo>
                          <a:pt x="31" y="401"/>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54520" name="直接连接符 55544"/>
                  <p:cNvSpPr/>
                  <p:nvPr/>
                </p:nvSpPr>
                <p:spPr>
                  <a:xfrm>
                    <a:off x="32" y="132"/>
                    <a:ext cx="348" cy="0"/>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521" name="任意多边形 55545"/>
                  <p:cNvSpPr/>
                  <p:nvPr/>
                </p:nvSpPr>
                <p:spPr>
                  <a:xfrm>
                    <a:off x="0" y="5"/>
                    <a:ext cx="113" cy="497"/>
                  </a:xfrm>
                  <a:custGeom>
                    <a:avLst/>
                    <a:gdLst/>
                    <a:ahLst/>
                    <a:cxnLst/>
                    <a:rect l="0" t="0" r="0" b="0"/>
                    <a:pathLst>
                      <a:path w="113" h="497">
                        <a:moveTo>
                          <a:pt x="0" y="497"/>
                        </a:moveTo>
                        <a:lnTo>
                          <a:pt x="0" y="0"/>
                        </a:lnTo>
                        <a:lnTo>
                          <a:pt x="113" y="0"/>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54522" name="任意多边形 55546"/>
                  <p:cNvSpPr/>
                  <p:nvPr/>
                </p:nvSpPr>
                <p:spPr>
                  <a:xfrm flipH="1">
                    <a:off x="298" y="0"/>
                    <a:ext cx="113" cy="497"/>
                  </a:xfrm>
                  <a:custGeom>
                    <a:avLst/>
                    <a:gdLst/>
                    <a:ahLst/>
                    <a:cxnLst/>
                    <a:rect l="0" t="0" r="0" b="0"/>
                    <a:pathLst>
                      <a:path w="113" h="497">
                        <a:moveTo>
                          <a:pt x="0" y="497"/>
                        </a:moveTo>
                        <a:lnTo>
                          <a:pt x="0" y="0"/>
                        </a:lnTo>
                        <a:lnTo>
                          <a:pt x="113" y="0"/>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grpSp>
            <p:grpSp>
              <p:nvGrpSpPr>
                <p:cNvPr id="54523" name="组合 55547"/>
                <p:cNvGrpSpPr/>
                <p:nvPr/>
              </p:nvGrpSpPr>
              <p:grpSpPr>
                <a:xfrm>
                  <a:off x="3" y="10"/>
                  <a:ext cx="413" cy="117"/>
                  <a:chOff x="0" y="0"/>
                  <a:chExt cx="413" cy="117"/>
                </a:xfrm>
              </p:grpSpPr>
              <p:sp>
                <p:nvSpPr>
                  <p:cNvPr id="54524" name="直接连接符 55548"/>
                  <p:cNvSpPr/>
                  <p:nvPr/>
                </p:nvSpPr>
                <p:spPr>
                  <a:xfrm>
                    <a:off x="343" y="0"/>
                    <a:ext cx="70" cy="72"/>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525" name="直接连接符 55549"/>
                  <p:cNvSpPr/>
                  <p:nvPr/>
                </p:nvSpPr>
                <p:spPr>
                  <a:xfrm>
                    <a:off x="286" y="17"/>
                    <a:ext cx="93" cy="98"/>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526" name="直接连接符 55550"/>
                  <p:cNvSpPr/>
                  <p:nvPr/>
                </p:nvSpPr>
                <p:spPr>
                  <a:xfrm>
                    <a:off x="235" y="48"/>
                    <a:ext cx="60" cy="67"/>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527" name="直接连接符 55551"/>
                  <p:cNvSpPr/>
                  <p:nvPr/>
                </p:nvSpPr>
                <p:spPr>
                  <a:xfrm>
                    <a:off x="127" y="24"/>
                    <a:ext cx="88" cy="93"/>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528" name="直接连接符 55552"/>
                  <p:cNvSpPr/>
                  <p:nvPr/>
                </p:nvSpPr>
                <p:spPr>
                  <a:xfrm flipH="1" flipV="1">
                    <a:off x="27" y="0"/>
                    <a:ext cx="112" cy="117"/>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529" name="直接连接符 55553"/>
                  <p:cNvSpPr/>
                  <p:nvPr/>
                </p:nvSpPr>
                <p:spPr>
                  <a:xfrm flipH="1" flipV="1">
                    <a:off x="0" y="50"/>
                    <a:ext cx="67" cy="67"/>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grpSp>
            <p:nvGrpSpPr>
              <p:cNvPr id="54530" name="组合 55554"/>
              <p:cNvGrpSpPr/>
              <p:nvPr/>
            </p:nvGrpSpPr>
            <p:grpSpPr>
              <a:xfrm flipH="1">
                <a:off x="115" y="22"/>
                <a:ext cx="472" cy="486"/>
                <a:chOff x="0" y="0"/>
                <a:chExt cx="472" cy="486"/>
              </a:xfrm>
            </p:grpSpPr>
            <p:sp>
              <p:nvSpPr>
                <p:cNvPr id="54531" name="椭圆 55555"/>
                <p:cNvSpPr/>
                <p:nvPr/>
              </p:nvSpPr>
              <p:spPr>
                <a:xfrm flipH="1">
                  <a:off x="74" y="94"/>
                  <a:ext cx="319" cy="312"/>
                </a:xfrm>
                <a:prstGeom prst="ellipse">
                  <a:avLst/>
                </a:prstGeom>
                <a:noFill/>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532" name="直接连接符 55556"/>
                <p:cNvSpPr/>
                <p:nvPr/>
              </p:nvSpPr>
              <p:spPr>
                <a:xfrm flipH="1">
                  <a:off x="0" y="252"/>
                  <a:ext cx="472" cy="0"/>
                </a:xfrm>
                <a:prstGeom prst="line">
                  <a:avLst/>
                </a:prstGeom>
                <a:ln w="9525" cap="flat" cmpd="sng">
                  <a:solidFill>
                    <a:schemeClr val="tx1"/>
                  </a:solidFill>
                  <a:prstDash val="lgDashDot"/>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533" name="直接连接符 55557"/>
                <p:cNvSpPr/>
                <p:nvPr/>
              </p:nvSpPr>
              <p:spPr>
                <a:xfrm flipH="1" flipV="1">
                  <a:off x="232" y="0"/>
                  <a:ext cx="0" cy="486"/>
                </a:xfrm>
                <a:prstGeom prst="line">
                  <a:avLst/>
                </a:prstGeom>
                <a:ln w="9525" cap="flat" cmpd="sng">
                  <a:solidFill>
                    <a:schemeClr val="tx1"/>
                  </a:solidFill>
                  <a:prstDash val="lgDashDot"/>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grpSp>
          <p:nvGrpSpPr>
            <p:cNvPr id="54534" name="组合 55558"/>
            <p:cNvGrpSpPr/>
            <p:nvPr/>
          </p:nvGrpSpPr>
          <p:grpSpPr>
            <a:xfrm>
              <a:off x="951" y="133"/>
              <a:ext cx="751" cy="1004"/>
              <a:chOff x="0" y="0"/>
              <a:chExt cx="751" cy="1004"/>
            </a:xfrm>
          </p:grpSpPr>
          <p:sp>
            <p:nvSpPr>
              <p:cNvPr id="54535" name="直接连接符 55559"/>
              <p:cNvSpPr/>
              <p:nvPr/>
            </p:nvSpPr>
            <p:spPr>
              <a:xfrm flipH="1">
                <a:off x="0" y="1004"/>
                <a:ext cx="751" cy="0"/>
              </a:xfrm>
              <a:prstGeom prst="line">
                <a:avLst/>
              </a:prstGeom>
              <a:ln w="9525" cap="flat" cmpd="sng">
                <a:solidFill>
                  <a:schemeClr val="tx1"/>
                </a:solidFill>
                <a:prstDash val="lgDashDot"/>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nvGrpSpPr>
              <p:cNvPr id="54536" name="组合 55560"/>
              <p:cNvGrpSpPr/>
              <p:nvPr/>
            </p:nvGrpSpPr>
            <p:grpSpPr>
              <a:xfrm>
                <a:off x="112" y="0"/>
                <a:ext cx="545" cy="370"/>
                <a:chOff x="0" y="0"/>
                <a:chExt cx="413" cy="293"/>
              </a:xfrm>
            </p:grpSpPr>
            <p:grpSp>
              <p:nvGrpSpPr>
                <p:cNvPr id="54537" name="组合 55561"/>
                <p:cNvGrpSpPr/>
                <p:nvPr/>
              </p:nvGrpSpPr>
              <p:grpSpPr>
                <a:xfrm>
                  <a:off x="0" y="0"/>
                  <a:ext cx="413" cy="293"/>
                  <a:chOff x="0" y="0"/>
                  <a:chExt cx="413" cy="293"/>
                </a:xfrm>
              </p:grpSpPr>
              <p:sp>
                <p:nvSpPr>
                  <p:cNvPr id="54538" name="任意多边形 55562"/>
                  <p:cNvSpPr/>
                  <p:nvPr/>
                </p:nvSpPr>
                <p:spPr>
                  <a:xfrm>
                    <a:off x="0" y="0"/>
                    <a:ext cx="410" cy="293"/>
                  </a:xfrm>
                  <a:custGeom>
                    <a:avLst/>
                    <a:gdLst/>
                    <a:ahLst/>
                    <a:cxnLst/>
                    <a:rect l="0" t="0" r="0" b="0"/>
                    <a:pathLst>
                      <a:path w="410" h="293">
                        <a:moveTo>
                          <a:pt x="410" y="290"/>
                        </a:moveTo>
                        <a:lnTo>
                          <a:pt x="410" y="38"/>
                        </a:lnTo>
                        <a:lnTo>
                          <a:pt x="401" y="19"/>
                        </a:lnTo>
                        <a:lnTo>
                          <a:pt x="389" y="5"/>
                        </a:lnTo>
                        <a:lnTo>
                          <a:pt x="369" y="0"/>
                        </a:lnTo>
                        <a:lnTo>
                          <a:pt x="41" y="0"/>
                        </a:lnTo>
                        <a:lnTo>
                          <a:pt x="21" y="12"/>
                        </a:lnTo>
                        <a:lnTo>
                          <a:pt x="5" y="24"/>
                        </a:lnTo>
                        <a:lnTo>
                          <a:pt x="0" y="41"/>
                        </a:lnTo>
                        <a:lnTo>
                          <a:pt x="0" y="293"/>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54539" name="直接连接符 55563"/>
                  <p:cNvSpPr/>
                  <p:nvPr/>
                </p:nvSpPr>
                <p:spPr>
                  <a:xfrm>
                    <a:off x="0" y="122"/>
                    <a:ext cx="125" cy="0"/>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540" name="直接连接符 55564"/>
                  <p:cNvSpPr/>
                  <p:nvPr/>
                </p:nvSpPr>
                <p:spPr>
                  <a:xfrm flipV="1">
                    <a:off x="276" y="65"/>
                    <a:ext cx="137" cy="48"/>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54541" name="组合 55565"/>
                <p:cNvGrpSpPr/>
                <p:nvPr/>
              </p:nvGrpSpPr>
              <p:grpSpPr>
                <a:xfrm>
                  <a:off x="5" y="2"/>
                  <a:ext cx="398" cy="115"/>
                  <a:chOff x="0" y="0"/>
                  <a:chExt cx="398" cy="115"/>
                </a:xfrm>
              </p:grpSpPr>
              <p:sp>
                <p:nvSpPr>
                  <p:cNvPr id="54542" name="直接连接符 55566"/>
                  <p:cNvSpPr/>
                  <p:nvPr/>
                </p:nvSpPr>
                <p:spPr>
                  <a:xfrm flipV="1">
                    <a:off x="0" y="8"/>
                    <a:ext cx="79" cy="71"/>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543" name="直接连接符 55567"/>
                  <p:cNvSpPr/>
                  <p:nvPr/>
                </p:nvSpPr>
                <p:spPr>
                  <a:xfrm flipV="1">
                    <a:off x="24" y="7"/>
                    <a:ext cx="108" cy="108"/>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544" name="直接连接符 55568"/>
                  <p:cNvSpPr/>
                  <p:nvPr/>
                </p:nvSpPr>
                <p:spPr>
                  <a:xfrm flipV="1">
                    <a:off x="76" y="2"/>
                    <a:ext cx="114" cy="111"/>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545" name="直接连接符 55569"/>
                  <p:cNvSpPr/>
                  <p:nvPr/>
                </p:nvSpPr>
                <p:spPr>
                  <a:xfrm flipH="1">
                    <a:off x="148" y="5"/>
                    <a:ext cx="99" cy="91"/>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546" name="直接连接符 55570"/>
                  <p:cNvSpPr/>
                  <p:nvPr/>
                </p:nvSpPr>
                <p:spPr>
                  <a:xfrm flipH="1">
                    <a:off x="215" y="3"/>
                    <a:ext cx="91" cy="81"/>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547" name="直接连接符 55571"/>
                  <p:cNvSpPr/>
                  <p:nvPr/>
                </p:nvSpPr>
                <p:spPr>
                  <a:xfrm flipH="1">
                    <a:off x="254" y="0"/>
                    <a:ext cx="108" cy="98"/>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548" name="直接连接符 55572"/>
                  <p:cNvSpPr/>
                  <p:nvPr/>
                </p:nvSpPr>
                <p:spPr>
                  <a:xfrm flipH="1">
                    <a:off x="328" y="25"/>
                    <a:ext cx="70" cy="59"/>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grpSp>
            <p:nvGrpSpPr>
              <p:cNvPr id="54549" name="组合 55573"/>
              <p:cNvGrpSpPr/>
              <p:nvPr/>
            </p:nvGrpSpPr>
            <p:grpSpPr>
              <a:xfrm>
                <a:off x="101" y="367"/>
                <a:ext cx="549" cy="634"/>
                <a:chOff x="0" y="0"/>
                <a:chExt cx="416" cy="502"/>
              </a:xfrm>
            </p:grpSpPr>
            <p:grpSp>
              <p:nvGrpSpPr>
                <p:cNvPr id="54550" name="组合 55574"/>
                <p:cNvGrpSpPr/>
                <p:nvPr/>
              </p:nvGrpSpPr>
              <p:grpSpPr>
                <a:xfrm>
                  <a:off x="0" y="0"/>
                  <a:ext cx="411" cy="502"/>
                  <a:chOff x="0" y="0"/>
                  <a:chExt cx="411" cy="502"/>
                </a:xfrm>
              </p:grpSpPr>
              <p:sp>
                <p:nvSpPr>
                  <p:cNvPr id="54551" name="任意多边形 55575"/>
                  <p:cNvSpPr/>
                  <p:nvPr/>
                </p:nvSpPr>
                <p:spPr>
                  <a:xfrm>
                    <a:off x="1" y="101"/>
                    <a:ext cx="31" cy="401"/>
                  </a:xfrm>
                  <a:custGeom>
                    <a:avLst/>
                    <a:gdLst/>
                    <a:ahLst/>
                    <a:cxnLst/>
                    <a:rect l="0" t="0" r="0" b="0"/>
                    <a:pathLst>
                      <a:path w="31" h="401">
                        <a:moveTo>
                          <a:pt x="0" y="0"/>
                        </a:moveTo>
                        <a:lnTo>
                          <a:pt x="31" y="29"/>
                        </a:lnTo>
                        <a:lnTo>
                          <a:pt x="31" y="401"/>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54552" name="任意多边形 55576"/>
                  <p:cNvSpPr/>
                  <p:nvPr/>
                </p:nvSpPr>
                <p:spPr>
                  <a:xfrm flipH="1">
                    <a:off x="377" y="101"/>
                    <a:ext cx="31" cy="401"/>
                  </a:xfrm>
                  <a:custGeom>
                    <a:avLst/>
                    <a:gdLst/>
                    <a:ahLst/>
                    <a:cxnLst/>
                    <a:rect l="0" t="0" r="0" b="0"/>
                    <a:pathLst>
                      <a:path w="31" h="401">
                        <a:moveTo>
                          <a:pt x="0" y="0"/>
                        </a:moveTo>
                        <a:lnTo>
                          <a:pt x="31" y="29"/>
                        </a:lnTo>
                        <a:lnTo>
                          <a:pt x="31" y="401"/>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54553" name="直接连接符 55577"/>
                  <p:cNvSpPr/>
                  <p:nvPr/>
                </p:nvSpPr>
                <p:spPr>
                  <a:xfrm>
                    <a:off x="32" y="132"/>
                    <a:ext cx="348" cy="0"/>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554" name="任意多边形 55578"/>
                  <p:cNvSpPr/>
                  <p:nvPr/>
                </p:nvSpPr>
                <p:spPr>
                  <a:xfrm>
                    <a:off x="0" y="5"/>
                    <a:ext cx="113" cy="497"/>
                  </a:xfrm>
                  <a:custGeom>
                    <a:avLst/>
                    <a:gdLst/>
                    <a:ahLst/>
                    <a:cxnLst/>
                    <a:rect l="0" t="0" r="0" b="0"/>
                    <a:pathLst>
                      <a:path w="113" h="497">
                        <a:moveTo>
                          <a:pt x="0" y="497"/>
                        </a:moveTo>
                        <a:lnTo>
                          <a:pt x="0" y="0"/>
                        </a:lnTo>
                        <a:lnTo>
                          <a:pt x="113" y="0"/>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54555" name="任意多边形 55579"/>
                  <p:cNvSpPr/>
                  <p:nvPr/>
                </p:nvSpPr>
                <p:spPr>
                  <a:xfrm flipH="1">
                    <a:off x="298" y="0"/>
                    <a:ext cx="113" cy="497"/>
                  </a:xfrm>
                  <a:custGeom>
                    <a:avLst/>
                    <a:gdLst/>
                    <a:ahLst/>
                    <a:cxnLst/>
                    <a:rect l="0" t="0" r="0" b="0"/>
                    <a:pathLst>
                      <a:path w="113" h="497">
                        <a:moveTo>
                          <a:pt x="0" y="497"/>
                        </a:moveTo>
                        <a:lnTo>
                          <a:pt x="0" y="0"/>
                        </a:lnTo>
                        <a:lnTo>
                          <a:pt x="113" y="0"/>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grpSp>
            <p:grpSp>
              <p:nvGrpSpPr>
                <p:cNvPr id="54556" name="组合 55580"/>
                <p:cNvGrpSpPr/>
                <p:nvPr/>
              </p:nvGrpSpPr>
              <p:grpSpPr>
                <a:xfrm>
                  <a:off x="3" y="10"/>
                  <a:ext cx="413" cy="117"/>
                  <a:chOff x="0" y="0"/>
                  <a:chExt cx="413" cy="117"/>
                </a:xfrm>
              </p:grpSpPr>
              <p:sp>
                <p:nvSpPr>
                  <p:cNvPr id="54557" name="直接连接符 55581"/>
                  <p:cNvSpPr/>
                  <p:nvPr/>
                </p:nvSpPr>
                <p:spPr>
                  <a:xfrm>
                    <a:off x="343" y="0"/>
                    <a:ext cx="70" cy="72"/>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558" name="直接连接符 55582"/>
                  <p:cNvSpPr/>
                  <p:nvPr/>
                </p:nvSpPr>
                <p:spPr>
                  <a:xfrm>
                    <a:off x="286" y="17"/>
                    <a:ext cx="93" cy="98"/>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559" name="直接连接符 55583"/>
                  <p:cNvSpPr/>
                  <p:nvPr/>
                </p:nvSpPr>
                <p:spPr>
                  <a:xfrm>
                    <a:off x="235" y="48"/>
                    <a:ext cx="60" cy="67"/>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560" name="直接连接符 55584"/>
                  <p:cNvSpPr/>
                  <p:nvPr/>
                </p:nvSpPr>
                <p:spPr>
                  <a:xfrm>
                    <a:off x="127" y="24"/>
                    <a:ext cx="88" cy="93"/>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561" name="直接连接符 55585"/>
                  <p:cNvSpPr/>
                  <p:nvPr/>
                </p:nvSpPr>
                <p:spPr>
                  <a:xfrm flipH="1" flipV="1">
                    <a:off x="27" y="0"/>
                    <a:ext cx="112" cy="117"/>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562" name="直接连接符 55586"/>
                  <p:cNvSpPr/>
                  <p:nvPr/>
                </p:nvSpPr>
                <p:spPr>
                  <a:xfrm flipH="1" flipV="1">
                    <a:off x="0" y="50"/>
                    <a:ext cx="67" cy="67"/>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grpSp>
            <p:nvGrpSpPr>
              <p:cNvPr id="54563" name="组合 55587"/>
              <p:cNvGrpSpPr/>
              <p:nvPr/>
            </p:nvGrpSpPr>
            <p:grpSpPr>
              <a:xfrm flipH="1">
                <a:off x="144" y="21"/>
                <a:ext cx="472" cy="486"/>
                <a:chOff x="0" y="0"/>
                <a:chExt cx="472" cy="486"/>
              </a:xfrm>
            </p:grpSpPr>
            <p:sp>
              <p:nvSpPr>
                <p:cNvPr id="54564" name="椭圆 55588"/>
                <p:cNvSpPr/>
                <p:nvPr/>
              </p:nvSpPr>
              <p:spPr>
                <a:xfrm flipH="1">
                  <a:off x="74" y="94"/>
                  <a:ext cx="319" cy="312"/>
                </a:xfrm>
                <a:prstGeom prst="ellipse">
                  <a:avLst/>
                </a:prstGeom>
                <a:noFill/>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565" name="直接连接符 55589"/>
                <p:cNvSpPr/>
                <p:nvPr/>
              </p:nvSpPr>
              <p:spPr>
                <a:xfrm flipH="1">
                  <a:off x="0" y="252"/>
                  <a:ext cx="472" cy="0"/>
                </a:xfrm>
                <a:prstGeom prst="line">
                  <a:avLst/>
                </a:prstGeom>
                <a:ln w="9525" cap="flat" cmpd="sng">
                  <a:solidFill>
                    <a:schemeClr val="tx1"/>
                  </a:solidFill>
                  <a:prstDash val="lgDashDot"/>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566" name="直接连接符 55590"/>
                <p:cNvSpPr/>
                <p:nvPr/>
              </p:nvSpPr>
              <p:spPr>
                <a:xfrm flipH="1" flipV="1">
                  <a:off x="232" y="0"/>
                  <a:ext cx="0" cy="486"/>
                </a:xfrm>
                <a:prstGeom prst="line">
                  <a:avLst/>
                </a:prstGeom>
                <a:ln w="9525" cap="flat" cmpd="sng">
                  <a:solidFill>
                    <a:schemeClr val="tx1"/>
                  </a:solidFill>
                  <a:prstDash val="lgDashDot"/>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grpSp>
          <p:nvGrpSpPr>
            <p:cNvPr id="54567" name="组合 55591"/>
            <p:cNvGrpSpPr/>
            <p:nvPr/>
          </p:nvGrpSpPr>
          <p:grpSpPr>
            <a:xfrm>
              <a:off x="583" y="90"/>
              <a:ext cx="902" cy="843"/>
              <a:chOff x="0" y="0"/>
              <a:chExt cx="902" cy="843"/>
            </a:xfrm>
          </p:grpSpPr>
          <p:sp>
            <p:nvSpPr>
              <p:cNvPr id="54568" name="直接连接符 55592"/>
              <p:cNvSpPr/>
              <p:nvPr/>
            </p:nvSpPr>
            <p:spPr>
              <a:xfrm flipH="1">
                <a:off x="0" y="0"/>
                <a:ext cx="260" cy="843"/>
              </a:xfrm>
              <a:prstGeom prst="line">
                <a:avLst/>
              </a:prstGeom>
              <a:ln w="952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569" name="直接连接符 55593"/>
              <p:cNvSpPr/>
              <p:nvPr/>
            </p:nvSpPr>
            <p:spPr>
              <a:xfrm>
                <a:off x="642" y="0"/>
                <a:ext cx="260" cy="843"/>
              </a:xfrm>
              <a:prstGeom prst="line">
                <a:avLst/>
              </a:prstGeom>
              <a:ln w="952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grpSp>
        <p:nvGrpSpPr>
          <p:cNvPr id="55595" name="组合 55594"/>
          <p:cNvGrpSpPr/>
          <p:nvPr/>
        </p:nvGrpSpPr>
        <p:grpSpPr>
          <a:xfrm>
            <a:off x="1810703" y="2306003"/>
            <a:ext cx="71437" cy="203200"/>
            <a:chOff x="0" y="0"/>
            <a:chExt cx="45" cy="128"/>
          </a:xfrm>
        </p:grpSpPr>
        <p:sp>
          <p:nvSpPr>
            <p:cNvPr id="54571" name="矩形 55595"/>
            <p:cNvSpPr/>
            <p:nvPr/>
          </p:nvSpPr>
          <p:spPr>
            <a:xfrm>
              <a:off x="0" y="0"/>
              <a:ext cx="45" cy="128"/>
            </a:xfrm>
            <a:prstGeom prst="rect">
              <a:avLst/>
            </a:prstGeom>
            <a:noFill/>
            <a:ln w="28575" cap="flat" cmpd="sng">
              <a:solidFill>
                <a:srgbClr val="FF0000"/>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572" name="直接连接符 55596"/>
            <p:cNvSpPr/>
            <p:nvPr/>
          </p:nvSpPr>
          <p:spPr>
            <a:xfrm flipH="1">
              <a:off x="2" y="9"/>
              <a:ext cx="36" cy="37"/>
            </a:xfrm>
            <a:prstGeom prst="line">
              <a:avLst/>
            </a:prstGeom>
            <a:ln w="12700" cap="flat" cmpd="sng">
              <a:solidFill>
                <a:srgbClr val="FF0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573" name="直接连接符 55597"/>
            <p:cNvSpPr/>
            <p:nvPr/>
          </p:nvSpPr>
          <p:spPr>
            <a:xfrm flipH="1">
              <a:off x="3" y="45"/>
              <a:ext cx="36" cy="37"/>
            </a:xfrm>
            <a:prstGeom prst="line">
              <a:avLst/>
            </a:prstGeom>
            <a:ln w="12700" cap="flat" cmpd="sng">
              <a:solidFill>
                <a:srgbClr val="FF0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574" name="直接连接符 55598"/>
            <p:cNvSpPr/>
            <p:nvPr/>
          </p:nvSpPr>
          <p:spPr>
            <a:xfrm flipH="1">
              <a:off x="4" y="81"/>
              <a:ext cx="36" cy="37"/>
            </a:xfrm>
            <a:prstGeom prst="line">
              <a:avLst/>
            </a:prstGeom>
            <a:ln w="12700" cap="flat" cmpd="sng">
              <a:solidFill>
                <a:srgbClr val="FF0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sp>
        <p:nvSpPr>
          <p:cNvPr id="55601" name="文本框 55600"/>
          <p:cNvSpPr txBox="1"/>
          <p:nvPr/>
        </p:nvSpPr>
        <p:spPr>
          <a:xfrm>
            <a:off x="4838065" y="962978"/>
            <a:ext cx="4124325" cy="365125"/>
          </a:xfrm>
          <a:prstGeom prst="rect">
            <a:avLst/>
          </a:prstGeom>
          <a:noFill/>
          <a:ln w="9525">
            <a:noFill/>
          </a:ln>
        </p:spPr>
        <p:txBody>
          <a:bodyPr wrap="square" lIns="0" tIns="0" rIns="0" bIns="0" anchor="t">
            <a:spAutoFit/>
          </a:bodyPr>
          <a:lstStyle/>
          <a:p>
            <a:r>
              <a:rPr lang="en-US" altLang="zh-CN" sz="2400">
                <a:solidFill>
                  <a:srgbClr val="CC3300"/>
                </a:solidFill>
                <a:latin typeface="Times New Roman" panose="02020603050405020304" pitchFamily="2" charset="0"/>
                <a:ea typeface="华文中宋" panose="02010600040101010101" pitchFamily="2" charset="-122"/>
              </a:rPr>
              <a:t>5</a:t>
            </a:r>
            <a:r>
              <a:rPr lang="zh-CN" altLang="en-US" sz="2400">
                <a:solidFill>
                  <a:srgbClr val="CC3300"/>
                </a:solidFill>
                <a:latin typeface="Times New Roman" panose="02020603050405020304" pitchFamily="2" charset="0"/>
                <a:ea typeface="华文中宋" panose="02010600040101010101" pitchFamily="2" charset="-122"/>
              </a:rPr>
              <a:t>、磨窄套圈并加预紧力</a:t>
            </a:r>
          </a:p>
        </p:txBody>
      </p:sp>
      <p:grpSp>
        <p:nvGrpSpPr>
          <p:cNvPr id="55602" name="组合 55601"/>
          <p:cNvGrpSpPr/>
          <p:nvPr/>
        </p:nvGrpSpPr>
        <p:grpSpPr>
          <a:xfrm>
            <a:off x="5593715" y="4034790"/>
            <a:ext cx="2190750" cy="1662113"/>
            <a:chOff x="0" y="0"/>
            <a:chExt cx="1380" cy="1047"/>
          </a:xfrm>
        </p:grpSpPr>
        <p:grpSp>
          <p:nvGrpSpPr>
            <p:cNvPr id="54578" name="组合 55602"/>
            <p:cNvGrpSpPr/>
            <p:nvPr/>
          </p:nvGrpSpPr>
          <p:grpSpPr>
            <a:xfrm>
              <a:off x="0" y="68"/>
              <a:ext cx="751" cy="979"/>
              <a:chOff x="0" y="0"/>
              <a:chExt cx="751" cy="979"/>
            </a:xfrm>
          </p:grpSpPr>
          <p:sp>
            <p:nvSpPr>
              <p:cNvPr id="54579" name="直接连接符 55603"/>
              <p:cNvSpPr/>
              <p:nvPr/>
            </p:nvSpPr>
            <p:spPr>
              <a:xfrm flipH="1">
                <a:off x="0" y="979"/>
                <a:ext cx="751" cy="0"/>
              </a:xfrm>
              <a:prstGeom prst="line">
                <a:avLst/>
              </a:prstGeom>
              <a:ln w="9525" cap="flat" cmpd="sng">
                <a:solidFill>
                  <a:schemeClr val="tx1"/>
                </a:solidFill>
                <a:prstDash val="lgDashDot"/>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nvGrpSpPr>
              <p:cNvPr id="54580" name="组合 55604"/>
              <p:cNvGrpSpPr/>
              <p:nvPr/>
            </p:nvGrpSpPr>
            <p:grpSpPr>
              <a:xfrm>
                <a:off x="111" y="342"/>
                <a:ext cx="580" cy="634"/>
                <a:chOff x="0" y="0"/>
                <a:chExt cx="580" cy="634"/>
              </a:xfrm>
            </p:grpSpPr>
            <p:sp>
              <p:nvSpPr>
                <p:cNvPr id="54581" name="任意多边形 55605"/>
                <p:cNvSpPr/>
                <p:nvPr/>
              </p:nvSpPr>
              <p:spPr>
                <a:xfrm flipH="1">
                  <a:off x="536" y="128"/>
                  <a:ext cx="44" cy="506"/>
                </a:xfrm>
                <a:custGeom>
                  <a:avLst/>
                  <a:gdLst/>
                  <a:ahLst/>
                  <a:cxnLst/>
                  <a:rect l="0" t="0" r="0" b="0"/>
                  <a:pathLst>
                    <a:path w="31" h="401">
                      <a:moveTo>
                        <a:pt x="0" y="0"/>
                      </a:moveTo>
                      <a:lnTo>
                        <a:pt x="31" y="29"/>
                      </a:lnTo>
                      <a:lnTo>
                        <a:pt x="31" y="401"/>
                      </a:lnTo>
                    </a:path>
                  </a:pathLst>
                </a:custGeom>
                <a:noFill/>
                <a:ln w="28575" cap="flat" cmpd="sng">
                  <a:solidFill>
                    <a:schemeClr val="tx1"/>
                  </a:solidFill>
                  <a:prstDash val="solid"/>
                  <a:miter/>
                  <a:headEnd type="none" w="med" len="med"/>
                  <a:tailEnd type="none" w="med" len="med"/>
                </a:ln>
              </p:spPr>
              <p:txBody>
                <a:bodyPr/>
                <a:lstStyle/>
                <a:p>
                  <a:endParaRPr lang="zh-CN" altLang="en-US"/>
                </a:p>
              </p:txBody>
            </p:sp>
            <p:sp>
              <p:nvSpPr>
                <p:cNvPr id="54582" name="任意多边形 55606"/>
                <p:cNvSpPr/>
                <p:nvPr/>
              </p:nvSpPr>
              <p:spPr>
                <a:xfrm>
                  <a:off x="11" y="128"/>
                  <a:ext cx="43" cy="506"/>
                </a:xfrm>
                <a:custGeom>
                  <a:avLst/>
                  <a:gdLst/>
                  <a:ahLst/>
                  <a:cxnLst/>
                  <a:rect l="0" t="0" r="0" b="0"/>
                  <a:pathLst>
                    <a:path w="31" h="401">
                      <a:moveTo>
                        <a:pt x="0" y="0"/>
                      </a:moveTo>
                      <a:lnTo>
                        <a:pt x="31" y="29"/>
                      </a:lnTo>
                      <a:lnTo>
                        <a:pt x="31" y="401"/>
                      </a:lnTo>
                    </a:path>
                  </a:pathLst>
                </a:custGeom>
                <a:noFill/>
                <a:ln w="28575" cap="flat" cmpd="sng">
                  <a:solidFill>
                    <a:schemeClr val="tx1"/>
                  </a:solidFill>
                  <a:prstDash val="solid"/>
                  <a:miter/>
                  <a:headEnd type="none" w="med" len="med"/>
                  <a:tailEnd type="none" w="med" len="med"/>
                </a:ln>
              </p:spPr>
              <p:txBody>
                <a:bodyPr/>
                <a:lstStyle/>
                <a:p>
                  <a:endParaRPr lang="zh-CN" altLang="en-US"/>
                </a:p>
              </p:txBody>
            </p:sp>
            <p:sp>
              <p:nvSpPr>
                <p:cNvPr id="54583" name="直接连接符 55607"/>
                <p:cNvSpPr/>
                <p:nvPr/>
              </p:nvSpPr>
              <p:spPr>
                <a:xfrm flipH="1">
                  <a:off x="50" y="167"/>
                  <a:ext cx="486" cy="0"/>
                </a:xfrm>
                <a:prstGeom prst="line">
                  <a:avLst/>
                </a:prstGeom>
                <a:ln w="28575"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584" name="任意多边形 55608"/>
                <p:cNvSpPr/>
                <p:nvPr/>
              </p:nvSpPr>
              <p:spPr>
                <a:xfrm flipH="1">
                  <a:off x="414" y="6"/>
                  <a:ext cx="165" cy="628"/>
                </a:xfrm>
                <a:custGeom>
                  <a:avLst/>
                  <a:gdLst/>
                  <a:ahLst/>
                  <a:cxnLst/>
                  <a:rect l="0" t="0" r="0" b="0"/>
                  <a:pathLst>
                    <a:path w="113" h="497">
                      <a:moveTo>
                        <a:pt x="0" y="497"/>
                      </a:moveTo>
                      <a:lnTo>
                        <a:pt x="0" y="0"/>
                      </a:lnTo>
                      <a:lnTo>
                        <a:pt x="113" y="0"/>
                      </a:lnTo>
                    </a:path>
                  </a:pathLst>
                </a:custGeom>
                <a:noFill/>
                <a:ln w="28575" cap="flat" cmpd="sng">
                  <a:solidFill>
                    <a:schemeClr val="tx1"/>
                  </a:solidFill>
                  <a:prstDash val="solid"/>
                  <a:miter/>
                  <a:headEnd type="none" w="med" len="med"/>
                  <a:tailEnd type="none" w="med" len="med"/>
                </a:ln>
              </p:spPr>
              <p:txBody>
                <a:bodyPr/>
                <a:lstStyle/>
                <a:p>
                  <a:endParaRPr lang="zh-CN" altLang="en-US"/>
                </a:p>
              </p:txBody>
            </p:sp>
            <p:sp>
              <p:nvSpPr>
                <p:cNvPr id="54585" name="任意多边形 55609"/>
                <p:cNvSpPr/>
                <p:nvPr/>
              </p:nvSpPr>
              <p:spPr>
                <a:xfrm>
                  <a:off x="7" y="0"/>
                  <a:ext cx="158" cy="628"/>
                </a:xfrm>
                <a:custGeom>
                  <a:avLst/>
                  <a:gdLst/>
                  <a:ahLst/>
                  <a:cxnLst/>
                  <a:rect l="0" t="0" r="0" b="0"/>
                  <a:pathLst>
                    <a:path w="113" h="497">
                      <a:moveTo>
                        <a:pt x="0" y="497"/>
                      </a:moveTo>
                      <a:lnTo>
                        <a:pt x="0" y="0"/>
                      </a:lnTo>
                      <a:lnTo>
                        <a:pt x="113" y="0"/>
                      </a:lnTo>
                    </a:path>
                  </a:pathLst>
                </a:custGeom>
                <a:noFill/>
                <a:ln w="28575" cap="flat" cmpd="sng">
                  <a:solidFill>
                    <a:schemeClr val="tx1"/>
                  </a:solidFill>
                  <a:prstDash val="solid"/>
                  <a:miter/>
                  <a:headEnd type="none" w="med" len="med"/>
                  <a:tailEnd type="none" w="med" len="med"/>
                </a:ln>
              </p:spPr>
              <p:txBody>
                <a:bodyPr/>
                <a:lstStyle/>
                <a:p>
                  <a:endParaRPr lang="zh-CN" altLang="en-US"/>
                </a:p>
              </p:txBody>
            </p:sp>
            <p:grpSp>
              <p:nvGrpSpPr>
                <p:cNvPr id="54586" name="组合 55610"/>
                <p:cNvGrpSpPr/>
                <p:nvPr/>
              </p:nvGrpSpPr>
              <p:grpSpPr>
                <a:xfrm>
                  <a:off x="0" y="7"/>
                  <a:ext cx="577" cy="153"/>
                  <a:chOff x="0" y="0"/>
                  <a:chExt cx="577" cy="153"/>
                </a:xfrm>
              </p:grpSpPr>
              <p:sp>
                <p:nvSpPr>
                  <p:cNvPr id="54587" name="直接连接符 55611"/>
                  <p:cNvSpPr/>
                  <p:nvPr/>
                </p:nvSpPr>
                <p:spPr>
                  <a:xfrm flipH="1">
                    <a:off x="0" y="6"/>
                    <a:ext cx="98" cy="90"/>
                  </a:xfrm>
                  <a:prstGeom prst="line">
                    <a:avLst/>
                  </a:prstGeom>
                  <a:ln w="12700"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588" name="直接连接符 55612"/>
                  <p:cNvSpPr/>
                  <p:nvPr/>
                </p:nvSpPr>
                <p:spPr>
                  <a:xfrm flipH="1">
                    <a:off x="48" y="27"/>
                    <a:ext cx="129" cy="123"/>
                  </a:xfrm>
                  <a:prstGeom prst="line">
                    <a:avLst/>
                  </a:prstGeom>
                  <a:ln w="12700"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589" name="直接连接符 55613"/>
                  <p:cNvSpPr/>
                  <p:nvPr/>
                </p:nvSpPr>
                <p:spPr>
                  <a:xfrm flipH="1">
                    <a:off x="165" y="66"/>
                    <a:ext cx="84" cy="84"/>
                  </a:xfrm>
                  <a:prstGeom prst="line">
                    <a:avLst/>
                  </a:prstGeom>
                  <a:ln w="12700"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590" name="直接连接符 55614"/>
                  <p:cNvSpPr/>
                  <p:nvPr/>
                </p:nvSpPr>
                <p:spPr>
                  <a:xfrm flipH="1">
                    <a:off x="277" y="0"/>
                    <a:ext cx="161" cy="153"/>
                  </a:xfrm>
                  <a:prstGeom prst="line">
                    <a:avLst/>
                  </a:prstGeom>
                  <a:ln w="12700"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591" name="直接连接符 55615"/>
                  <p:cNvSpPr/>
                  <p:nvPr/>
                </p:nvSpPr>
                <p:spPr>
                  <a:xfrm flipV="1">
                    <a:off x="383" y="6"/>
                    <a:ext cx="156" cy="147"/>
                  </a:xfrm>
                  <a:prstGeom prst="line">
                    <a:avLst/>
                  </a:prstGeom>
                  <a:ln w="12700"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592" name="直接连接符 55616"/>
                  <p:cNvSpPr/>
                  <p:nvPr/>
                </p:nvSpPr>
                <p:spPr>
                  <a:xfrm flipV="1">
                    <a:off x="483" y="69"/>
                    <a:ext cx="94" cy="84"/>
                  </a:xfrm>
                  <a:prstGeom prst="line">
                    <a:avLst/>
                  </a:prstGeom>
                  <a:ln w="12700"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grpSp>
            <p:nvGrpSpPr>
              <p:cNvPr id="54593" name="组合 55617"/>
              <p:cNvGrpSpPr/>
              <p:nvPr/>
            </p:nvGrpSpPr>
            <p:grpSpPr>
              <a:xfrm>
                <a:off x="156" y="0"/>
                <a:ext cx="472" cy="486"/>
                <a:chOff x="0" y="0"/>
                <a:chExt cx="472" cy="486"/>
              </a:xfrm>
            </p:grpSpPr>
            <p:sp>
              <p:nvSpPr>
                <p:cNvPr id="54594" name="椭圆 55618"/>
                <p:cNvSpPr/>
                <p:nvPr/>
              </p:nvSpPr>
              <p:spPr>
                <a:xfrm flipH="1">
                  <a:off x="74" y="94"/>
                  <a:ext cx="319" cy="312"/>
                </a:xfrm>
                <a:prstGeom prst="ellipse">
                  <a:avLst/>
                </a:prstGeom>
                <a:noFill/>
                <a:ln w="28575"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595" name="直接连接符 55619"/>
                <p:cNvSpPr/>
                <p:nvPr/>
              </p:nvSpPr>
              <p:spPr>
                <a:xfrm flipH="1">
                  <a:off x="0" y="252"/>
                  <a:ext cx="472" cy="0"/>
                </a:xfrm>
                <a:prstGeom prst="line">
                  <a:avLst/>
                </a:prstGeom>
                <a:ln w="9525" cap="flat" cmpd="sng">
                  <a:solidFill>
                    <a:schemeClr val="tx1"/>
                  </a:solidFill>
                  <a:prstDash val="lgDashDot"/>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596" name="直接连接符 55620"/>
                <p:cNvSpPr/>
                <p:nvPr/>
              </p:nvSpPr>
              <p:spPr>
                <a:xfrm flipH="1" flipV="1">
                  <a:off x="232" y="0"/>
                  <a:ext cx="0" cy="486"/>
                </a:xfrm>
                <a:prstGeom prst="line">
                  <a:avLst/>
                </a:prstGeom>
                <a:ln w="9525" cap="flat" cmpd="sng">
                  <a:solidFill>
                    <a:schemeClr val="tx1"/>
                  </a:solidFill>
                  <a:prstDash val="lgDashDot"/>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grpSp>
          <p:nvGrpSpPr>
            <p:cNvPr id="54597" name="组合 55621"/>
            <p:cNvGrpSpPr/>
            <p:nvPr/>
          </p:nvGrpSpPr>
          <p:grpSpPr>
            <a:xfrm flipH="1">
              <a:off x="114" y="43"/>
              <a:ext cx="546" cy="367"/>
              <a:chOff x="0" y="0"/>
              <a:chExt cx="546" cy="367"/>
            </a:xfrm>
          </p:grpSpPr>
          <p:sp>
            <p:nvSpPr>
              <p:cNvPr id="54598" name="任意多边形 55622"/>
              <p:cNvSpPr/>
              <p:nvPr/>
            </p:nvSpPr>
            <p:spPr>
              <a:xfrm>
                <a:off x="5" y="0"/>
                <a:ext cx="541" cy="367"/>
              </a:xfrm>
              <a:custGeom>
                <a:avLst/>
                <a:gdLst/>
                <a:ahLst/>
                <a:cxnLst/>
                <a:rect l="0" t="0" r="0" b="0"/>
                <a:pathLst>
                  <a:path w="541" h="367">
                    <a:moveTo>
                      <a:pt x="0" y="366"/>
                    </a:moveTo>
                    <a:lnTo>
                      <a:pt x="0" y="48"/>
                    </a:lnTo>
                    <a:lnTo>
                      <a:pt x="12" y="24"/>
                    </a:lnTo>
                    <a:lnTo>
                      <a:pt x="28" y="6"/>
                    </a:lnTo>
                    <a:lnTo>
                      <a:pt x="54" y="0"/>
                    </a:lnTo>
                    <a:lnTo>
                      <a:pt x="487" y="0"/>
                    </a:lnTo>
                    <a:lnTo>
                      <a:pt x="513" y="15"/>
                    </a:lnTo>
                    <a:lnTo>
                      <a:pt x="534" y="30"/>
                    </a:lnTo>
                    <a:lnTo>
                      <a:pt x="541" y="52"/>
                    </a:lnTo>
                    <a:lnTo>
                      <a:pt x="541" y="367"/>
                    </a:lnTo>
                  </a:path>
                </a:pathLst>
              </a:custGeom>
              <a:noFill/>
              <a:ln w="28575" cap="flat" cmpd="sng">
                <a:solidFill>
                  <a:schemeClr val="tx1"/>
                </a:solidFill>
                <a:prstDash val="solid"/>
                <a:miter/>
                <a:headEnd type="none" w="med" len="med"/>
                <a:tailEnd type="none" w="med" len="med"/>
              </a:ln>
            </p:spPr>
            <p:txBody>
              <a:bodyPr/>
              <a:lstStyle/>
              <a:p>
                <a:endParaRPr lang="zh-CN" altLang="en-US"/>
              </a:p>
            </p:txBody>
          </p:sp>
          <p:sp>
            <p:nvSpPr>
              <p:cNvPr id="54599" name="直接连接符 55623"/>
              <p:cNvSpPr/>
              <p:nvPr/>
            </p:nvSpPr>
            <p:spPr>
              <a:xfrm flipH="1">
                <a:off x="380" y="154"/>
                <a:ext cx="165" cy="0"/>
              </a:xfrm>
              <a:prstGeom prst="line">
                <a:avLst/>
              </a:prstGeom>
              <a:ln w="28575"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600" name="直接连接符 55624"/>
              <p:cNvSpPr/>
              <p:nvPr/>
            </p:nvSpPr>
            <p:spPr>
              <a:xfrm flipH="1" flipV="1">
                <a:off x="0" y="82"/>
                <a:ext cx="181" cy="61"/>
              </a:xfrm>
              <a:prstGeom prst="line">
                <a:avLst/>
              </a:prstGeom>
              <a:ln w="28575"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nvGrpSpPr>
              <p:cNvPr id="54601" name="组合 55625"/>
              <p:cNvGrpSpPr/>
              <p:nvPr/>
            </p:nvGrpSpPr>
            <p:grpSpPr>
              <a:xfrm flipH="1">
                <a:off x="13" y="3"/>
                <a:ext cx="525" cy="145"/>
                <a:chOff x="0" y="0"/>
                <a:chExt cx="398" cy="115"/>
              </a:xfrm>
            </p:grpSpPr>
            <p:sp>
              <p:nvSpPr>
                <p:cNvPr id="54602" name="直接连接符 55626"/>
                <p:cNvSpPr/>
                <p:nvPr/>
              </p:nvSpPr>
              <p:spPr>
                <a:xfrm flipV="1">
                  <a:off x="0" y="8"/>
                  <a:ext cx="79" cy="71"/>
                </a:xfrm>
                <a:prstGeom prst="line">
                  <a:avLst/>
                </a:prstGeom>
                <a:ln w="12700"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603" name="直接连接符 55627"/>
                <p:cNvSpPr/>
                <p:nvPr/>
              </p:nvSpPr>
              <p:spPr>
                <a:xfrm flipV="1">
                  <a:off x="24" y="7"/>
                  <a:ext cx="108" cy="108"/>
                </a:xfrm>
                <a:prstGeom prst="line">
                  <a:avLst/>
                </a:prstGeom>
                <a:ln w="12700"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604" name="直接连接符 55628"/>
                <p:cNvSpPr/>
                <p:nvPr/>
              </p:nvSpPr>
              <p:spPr>
                <a:xfrm flipV="1">
                  <a:off x="76" y="2"/>
                  <a:ext cx="114" cy="111"/>
                </a:xfrm>
                <a:prstGeom prst="line">
                  <a:avLst/>
                </a:prstGeom>
                <a:ln w="12700"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605" name="直接连接符 55629"/>
                <p:cNvSpPr/>
                <p:nvPr/>
              </p:nvSpPr>
              <p:spPr>
                <a:xfrm flipH="1">
                  <a:off x="148" y="5"/>
                  <a:ext cx="99" cy="91"/>
                </a:xfrm>
                <a:prstGeom prst="line">
                  <a:avLst/>
                </a:prstGeom>
                <a:ln w="12700"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606" name="直接连接符 55630"/>
                <p:cNvSpPr/>
                <p:nvPr/>
              </p:nvSpPr>
              <p:spPr>
                <a:xfrm flipH="1">
                  <a:off x="215" y="3"/>
                  <a:ext cx="91" cy="81"/>
                </a:xfrm>
                <a:prstGeom prst="line">
                  <a:avLst/>
                </a:prstGeom>
                <a:ln w="12700"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607" name="直接连接符 55631"/>
                <p:cNvSpPr/>
                <p:nvPr/>
              </p:nvSpPr>
              <p:spPr>
                <a:xfrm flipH="1">
                  <a:off x="254" y="0"/>
                  <a:ext cx="108" cy="98"/>
                </a:xfrm>
                <a:prstGeom prst="line">
                  <a:avLst/>
                </a:prstGeom>
                <a:ln w="12700"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608" name="直接连接符 55632"/>
                <p:cNvSpPr/>
                <p:nvPr/>
              </p:nvSpPr>
              <p:spPr>
                <a:xfrm flipH="1">
                  <a:off x="328" y="25"/>
                  <a:ext cx="70" cy="59"/>
                </a:xfrm>
                <a:prstGeom prst="line">
                  <a:avLst/>
                </a:prstGeom>
                <a:ln w="12700"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grpSp>
          <p:nvGrpSpPr>
            <p:cNvPr id="54609" name="组合 55633"/>
            <p:cNvGrpSpPr/>
            <p:nvPr/>
          </p:nvGrpSpPr>
          <p:grpSpPr>
            <a:xfrm flipH="1">
              <a:off x="720" y="43"/>
              <a:ext cx="546" cy="367"/>
              <a:chOff x="0" y="0"/>
              <a:chExt cx="546" cy="367"/>
            </a:xfrm>
          </p:grpSpPr>
          <p:sp>
            <p:nvSpPr>
              <p:cNvPr id="54610" name="任意多边形 55634"/>
              <p:cNvSpPr/>
              <p:nvPr/>
            </p:nvSpPr>
            <p:spPr>
              <a:xfrm flipH="1">
                <a:off x="0" y="0"/>
                <a:ext cx="541" cy="367"/>
              </a:xfrm>
              <a:custGeom>
                <a:avLst/>
                <a:gdLst/>
                <a:ahLst/>
                <a:cxnLst/>
                <a:rect l="0" t="0" r="0" b="0"/>
                <a:pathLst>
                  <a:path w="541" h="367">
                    <a:moveTo>
                      <a:pt x="0" y="366"/>
                    </a:moveTo>
                    <a:lnTo>
                      <a:pt x="0" y="48"/>
                    </a:lnTo>
                    <a:lnTo>
                      <a:pt x="12" y="24"/>
                    </a:lnTo>
                    <a:lnTo>
                      <a:pt x="28" y="6"/>
                    </a:lnTo>
                    <a:lnTo>
                      <a:pt x="54" y="0"/>
                    </a:lnTo>
                    <a:lnTo>
                      <a:pt x="487" y="0"/>
                    </a:lnTo>
                    <a:lnTo>
                      <a:pt x="513" y="15"/>
                    </a:lnTo>
                    <a:lnTo>
                      <a:pt x="534" y="30"/>
                    </a:lnTo>
                    <a:lnTo>
                      <a:pt x="541" y="52"/>
                    </a:lnTo>
                    <a:lnTo>
                      <a:pt x="541" y="367"/>
                    </a:lnTo>
                  </a:path>
                </a:pathLst>
              </a:custGeom>
              <a:noFill/>
              <a:ln w="28575" cap="flat" cmpd="sng">
                <a:solidFill>
                  <a:schemeClr val="tx1"/>
                </a:solidFill>
                <a:prstDash val="solid"/>
                <a:miter/>
                <a:headEnd type="none" w="med" len="med"/>
                <a:tailEnd type="none" w="med" len="med"/>
              </a:ln>
            </p:spPr>
            <p:txBody>
              <a:bodyPr/>
              <a:lstStyle/>
              <a:p>
                <a:endParaRPr lang="zh-CN" altLang="en-US"/>
              </a:p>
            </p:txBody>
          </p:sp>
          <p:sp>
            <p:nvSpPr>
              <p:cNvPr id="54611" name="直接连接符 55635"/>
              <p:cNvSpPr/>
              <p:nvPr/>
            </p:nvSpPr>
            <p:spPr>
              <a:xfrm>
                <a:off x="1" y="154"/>
                <a:ext cx="165" cy="0"/>
              </a:xfrm>
              <a:prstGeom prst="line">
                <a:avLst/>
              </a:prstGeom>
              <a:ln w="28575"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612" name="直接连接符 55636"/>
              <p:cNvSpPr/>
              <p:nvPr/>
            </p:nvSpPr>
            <p:spPr>
              <a:xfrm flipV="1">
                <a:off x="365" y="82"/>
                <a:ext cx="181" cy="61"/>
              </a:xfrm>
              <a:prstGeom prst="line">
                <a:avLst/>
              </a:prstGeom>
              <a:ln w="28575"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nvGrpSpPr>
              <p:cNvPr id="54613" name="组合 55637"/>
              <p:cNvGrpSpPr/>
              <p:nvPr/>
            </p:nvGrpSpPr>
            <p:grpSpPr>
              <a:xfrm>
                <a:off x="8" y="3"/>
                <a:ext cx="525" cy="145"/>
                <a:chOff x="0" y="0"/>
                <a:chExt cx="398" cy="115"/>
              </a:xfrm>
            </p:grpSpPr>
            <p:sp>
              <p:nvSpPr>
                <p:cNvPr id="54614" name="直接连接符 55638"/>
                <p:cNvSpPr/>
                <p:nvPr/>
              </p:nvSpPr>
              <p:spPr>
                <a:xfrm flipV="1">
                  <a:off x="0" y="8"/>
                  <a:ext cx="79" cy="71"/>
                </a:xfrm>
                <a:prstGeom prst="line">
                  <a:avLst/>
                </a:prstGeom>
                <a:ln w="12700"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615" name="直接连接符 55639"/>
                <p:cNvSpPr/>
                <p:nvPr/>
              </p:nvSpPr>
              <p:spPr>
                <a:xfrm flipV="1">
                  <a:off x="24" y="7"/>
                  <a:ext cx="108" cy="108"/>
                </a:xfrm>
                <a:prstGeom prst="line">
                  <a:avLst/>
                </a:prstGeom>
                <a:ln w="12700"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616" name="直接连接符 55640"/>
                <p:cNvSpPr/>
                <p:nvPr/>
              </p:nvSpPr>
              <p:spPr>
                <a:xfrm flipV="1">
                  <a:off x="76" y="2"/>
                  <a:ext cx="114" cy="111"/>
                </a:xfrm>
                <a:prstGeom prst="line">
                  <a:avLst/>
                </a:prstGeom>
                <a:ln w="12700"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617" name="直接连接符 55641"/>
                <p:cNvSpPr/>
                <p:nvPr/>
              </p:nvSpPr>
              <p:spPr>
                <a:xfrm flipH="1">
                  <a:off x="148" y="5"/>
                  <a:ext cx="99" cy="91"/>
                </a:xfrm>
                <a:prstGeom prst="line">
                  <a:avLst/>
                </a:prstGeom>
                <a:ln w="12700"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618" name="直接连接符 55642"/>
                <p:cNvSpPr/>
                <p:nvPr/>
              </p:nvSpPr>
              <p:spPr>
                <a:xfrm flipH="1">
                  <a:off x="215" y="3"/>
                  <a:ext cx="91" cy="81"/>
                </a:xfrm>
                <a:prstGeom prst="line">
                  <a:avLst/>
                </a:prstGeom>
                <a:ln w="12700"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619" name="直接连接符 55643"/>
                <p:cNvSpPr/>
                <p:nvPr/>
              </p:nvSpPr>
              <p:spPr>
                <a:xfrm flipH="1">
                  <a:off x="254" y="0"/>
                  <a:ext cx="108" cy="98"/>
                </a:xfrm>
                <a:prstGeom prst="line">
                  <a:avLst/>
                </a:prstGeom>
                <a:ln w="12700"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620" name="直接连接符 55644"/>
                <p:cNvSpPr/>
                <p:nvPr/>
              </p:nvSpPr>
              <p:spPr>
                <a:xfrm flipH="1">
                  <a:off x="328" y="25"/>
                  <a:ext cx="70" cy="59"/>
                </a:xfrm>
                <a:prstGeom prst="line">
                  <a:avLst/>
                </a:prstGeom>
                <a:ln w="12700"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grpSp>
          <p:nvGrpSpPr>
            <p:cNvPr id="54621" name="组合 55645"/>
            <p:cNvGrpSpPr/>
            <p:nvPr/>
          </p:nvGrpSpPr>
          <p:grpSpPr>
            <a:xfrm>
              <a:off x="284" y="0"/>
              <a:ext cx="812" cy="843"/>
              <a:chOff x="0" y="0"/>
              <a:chExt cx="812" cy="843"/>
            </a:xfrm>
          </p:grpSpPr>
          <p:sp>
            <p:nvSpPr>
              <p:cNvPr id="54622" name="直接连接符 55646"/>
              <p:cNvSpPr/>
              <p:nvPr/>
            </p:nvSpPr>
            <p:spPr>
              <a:xfrm>
                <a:off x="0" y="0"/>
                <a:ext cx="260" cy="843"/>
              </a:xfrm>
              <a:prstGeom prst="line">
                <a:avLst/>
              </a:prstGeom>
              <a:ln w="9525"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623" name="直接连接符 55647"/>
              <p:cNvSpPr/>
              <p:nvPr/>
            </p:nvSpPr>
            <p:spPr>
              <a:xfrm flipH="1">
                <a:off x="552" y="0"/>
                <a:ext cx="260" cy="843"/>
              </a:xfrm>
              <a:prstGeom prst="line">
                <a:avLst/>
              </a:prstGeom>
              <a:ln w="9525"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54624" name="组合 55648"/>
            <p:cNvGrpSpPr/>
            <p:nvPr/>
          </p:nvGrpSpPr>
          <p:grpSpPr>
            <a:xfrm>
              <a:off x="629" y="68"/>
              <a:ext cx="751" cy="979"/>
              <a:chOff x="0" y="0"/>
              <a:chExt cx="751" cy="979"/>
            </a:xfrm>
          </p:grpSpPr>
          <p:sp>
            <p:nvSpPr>
              <p:cNvPr id="54625" name="直接连接符 55649"/>
              <p:cNvSpPr/>
              <p:nvPr/>
            </p:nvSpPr>
            <p:spPr>
              <a:xfrm>
                <a:off x="0" y="979"/>
                <a:ext cx="751" cy="0"/>
              </a:xfrm>
              <a:prstGeom prst="line">
                <a:avLst/>
              </a:prstGeom>
              <a:ln w="9525" cap="flat" cmpd="sng">
                <a:solidFill>
                  <a:schemeClr val="tx1"/>
                </a:solidFill>
                <a:prstDash val="lgDashDot"/>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nvGrpSpPr>
              <p:cNvPr id="54626" name="组合 55650"/>
              <p:cNvGrpSpPr/>
              <p:nvPr/>
            </p:nvGrpSpPr>
            <p:grpSpPr>
              <a:xfrm flipH="1">
                <a:off x="60" y="342"/>
                <a:ext cx="580" cy="634"/>
                <a:chOff x="0" y="0"/>
                <a:chExt cx="580" cy="634"/>
              </a:xfrm>
            </p:grpSpPr>
            <p:sp>
              <p:nvSpPr>
                <p:cNvPr id="54627" name="任意多边形 55651"/>
                <p:cNvSpPr/>
                <p:nvPr/>
              </p:nvSpPr>
              <p:spPr>
                <a:xfrm flipH="1">
                  <a:off x="536" y="128"/>
                  <a:ext cx="44" cy="506"/>
                </a:xfrm>
                <a:custGeom>
                  <a:avLst/>
                  <a:gdLst/>
                  <a:ahLst/>
                  <a:cxnLst/>
                  <a:rect l="0" t="0" r="0" b="0"/>
                  <a:pathLst>
                    <a:path w="31" h="401">
                      <a:moveTo>
                        <a:pt x="0" y="0"/>
                      </a:moveTo>
                      <a:lnTo>
                        <a:pt x="31" y="29"/>
                      </a:lnTo>
                      <a:lnTo>
                        <a:pt x="31" y="401"/>
                      </a:lnTo>
                    </a:path>
                  </a:pathLst>
                </a:custGeom>
                <a:noFill/>
                <a:ln w="28575" cap="flat" cmpd="sng">
                  <a:solidFill>
                    <a:schemeClr val="tx1"/>
                  </a:solidFill>
                  <a:prstDash val="solid"/>
                  <a:miter/>
                  <a:headEnd type="none" w="med" len="med"/>
                  <a:tailEnd type="none" w="med" len="med"/>
                </a:ln>
              </p:spPr>
              <p:txBody>
                <a:bodyPr/>
                <a:lstStyle/>
                <a:p>
                  <a:endParaRPr lang="zh-CN" altLang="en-US"/>
                </a:p>
              </p:txBody>
            </p:sp>
            <p:sp>
              <p:nvSpPr>
                <p:cNvPr id="54628" name="任意多边形 55652"/>
                <p:cNvSpPr/>
                <p:nvPr/>
              </p:nvSpPr>
              <p:spPr>
                <a:xfrm>
                  <a:off x="11" y="128"/>
                  <a:ext cx="43" cy="506"/>
                </a:xfrm>
                <a:custGeom>
                  <a:avLst/>
                  <a:gdLst/>
                  <a:ahLst/>
                  <a:cxnLst/>
                  <a:rect l="0" t="0" r="0" b="0"/>
                  <a:pathLst>
                    <a:path w="31" h="401">
                      <a:moveTo>
                        <a:pt x="0" y="0"/>
                      </a:moveTo>
                      <a:lnTo>
                        <a:pt x="31" y="29"/>
                      </a:lnTo>
                      <a:lnTo>
                        <a:pt x="31" y="401"/>
                      </a:lnTo>
                    </a:path>
                  </a:pathLst>
                </a:custGeom>
                <a:noFill/>
                <a:ln w="28575" cap="flat" cmpd="sng">
                  <a:solidFill>
                    <a:schemeClr val="tx1"/>
                  </a:solidFill>
                  <a:prstDash val="solid"/>
                  <a:miter/>
                  <a:headEnd type="none" w="med" len="med"/>
                  <a:tailEnd type="none" w="med" len="med"/>
                </a:ln>
              </p:spPr>
              <p:txBody>
                <a:bodyPr/>
                <a:lstStyle/>
                <a:p>
                  <a:endParaRPr lang="zh-CN" altLang="en-US"/>
                </a:p>
              </p:txBody>
            </p:sp>
            <p:sp>
              <p:nvSpPr>
                <p:cNvPr id="54629" name="直接连接符 55653"/>
                <p:cNvSpPr/>
                <p:nvPr/>
              </p:nvSpPr>
              <p:spPr>
                <a:xfrm flipH="1">
                  <a:off x="50" y="167"/>
                  <a:ext cx="486" cy="0"/>
                </a:xfrm>
                <a:prstGeom prst="line">
                  <a:avLst/>
                </a:prstGeom>
                <a:ln w="28575"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630" name="任意多边形 55654"/>
                <p:cNvSpPr/>
                <p:nvPr/>
              </p:nvSpPr>
              <p:spPr>
                <a:xfrm flipH="1">
                  <a:off x="414" y="6"/>
                  <a:ext cx="165" cy="628"/>
                </a:xfrm>
                <a:custGeom>
                  <a:avLst/>
                  <a:gdLst/>
                  <a:ahLst/>
                  <a:cxnLst/>
                  <a:rect l="0" t="0" r="0" b="0"/>
                  <a:pathLst>
                    <a:path w="113" h="497">
                      <a:moveTo>
                        <a:pt x="0" y="497"/>
                      </a:moveTo>
                      <a:lnTo>
                        <a:pt x="0" y="0"/>
                      </a:lnTo>
                      <a:lnTo>
                        <a:pt x="113" y="0"/>
                      </a:lnTo>
                    </a:path>
                  </a:pathLst>
                </a:custGeom>
                <a:noFill/>
                <a:ln w="28575" cap="flat" cmpd="sng">
                  <a:solidFill>
                    <a:schemeClr val="tx1"/>
                  </a:solidFill>
                  <a:prstDash val="solid"/>
                  <a:miter/>
                  <a:headEnd type="none" w="med" len="med"/>
                  <a:tailEnd type="none" w="med" len="med"/>
                </a:ln>
              </p:spPr>
              <p:txBody>
                <a:bodyPr/>
                <a:lstStyle/>
                <a:p>
                  <a:endParaRPr lang="zh-CN" altLang="en-US"/>
                </a:p>
              </p:txBody>
            </p:sp>
            <p:sp>
              <p:nvSpPr>
                <p:cNvPr id="54631" name="任意多边形 55655"/>
                <p:cNvSpPr/>
                <p:nvPr/>
              </p:nvSpPr>
              <p:spPr>
                <a:xfrm>
                  <a:off x="7" y="0"/>
                  <a:ext cx="158" cy="628"/>
                </a:xfrm>
                <a:custGeom>
                  <a:avLst/>
                  <a:gdLst/>
                  <a:ahLst/>
                  <a:cxnLst/>
                  <a:rect l="0" t="0" r="0" b="0"/>
                  <a:pathLst>
                    <a:path w="113" h="497">
                      <a:moveTo>
                        <a:pt x="0" y="497"/>
                      </a:moveTo>
                      <a:lnTo>
                        <a:pt x="0" y="0"/>
                      </a:lnTo>
                      <a:lnTo>
                        <a:pt x="113" y="0"/>
                      </a:lnTo>
                    </a:path>
                  </a:pathLst>
                </a:custGeom>
                <a:noFill/>
                <a:ln w="28575" cap="flat" cmpd="sng">
                  <a:solidFill>
                    <a:schemeClr val="tx1"/>
                  </a:solidFill>
                  <a:prstDash val="solid"/>
                  <a:miter/>
                  <a:headEnd type="none" w="med" len="med"/>
                  <a:tailEnd type="none" w="med" len="med"/>
                </a:ln>
              </p:spPr>
              <p:txBody>
                <a:bodyPr/>
                <a:lstStyle/>
                <a:p>
                  <a:endParaRPr lang="zh-CN" altLang="en-US"/>
                </a:p>
              </p:txBody>
            </p:sp>
            <p:grpSp>
              <p:nvGrpSpPr>
                <p:cNvPr id="54632" name="组合 55656"/>
                <p:cNvGrpSpPr/>
                <p:nvPr/>
              </p:nvGrpSpPr>
              <p:grpSpPr>
                <a:xfrm>
                  <a:off x="0" y="7"/>
                  <a:ext cx="577" cy="153"/>
                  <a:chOff x="0" y="0"/>
                  <a:chExt cx="577" cy="153"/>
                </a:xfrm>
              </p:grpSpPr>
              <p:sp>
                <p:nvSpPr>
                  <p:cNvPr id="54633" name="直接连接符 55657"/>
                  <p:cNvSpPr/>
                  <p:nvPr/>
                </p:nvSpPr>
                <p:spPr>
                  <a:xfrm flipH="1">
                    <a:off x="0" y="6"/>
                    <a:ext cx="98" cy="90"/>
                  </a:xfrm>
                  <a:prstGeom prst="line">
                    <a:avLst/>
                  </a:prstGeom>
                  <a:ln w="12700"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634" name="直接连接符 55658"/>
                  <p:cNvSpPr/>
                  <p:nvPr/>
                </p:nvSpPr>
                <p:spPr>
                  <a:xfrm flipH="1">
                    <a:off x="48" y="27"/>
                    <a:ext cx="129" cy="123"/>
                  </a:xfrm>
                  <a:prstGeom prst="line">
                    <a:avLst/>
                  </a:prstGeom>
                  <a:ln w="12700"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635" name="直接连接符 55659"/>
                  <p:cNvSpPr/>
                  <p:nvPr/>
                </p:nvSpPr>
                <p:spPr>
                  <a:xfrm flipH="1">
                    <a:off x="165" y="66"/>
                    <a:ext cx="84" cy="84"/>
                  </a:xfrm>
                  <a:prstGeom prst="line">
                    <a:avLst/>
                  </a:prstGeom>
                  <a:ln w="12700"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636" name="直接连接符 55660"/>
                  <p:cNvSpPr/>
                  <p:nvPr/>
                </p:nvSpPr>
                <p:spPr>
                  <a:xfrm flipH="1">
                    <a:off x="277" y="0"/>
                    <a:ext cx="161" cy="153"/>
                  </a:xfrm>
                  <a:prstGeom prst="line">
                    <a:avLst/>
                  </a:prstGeom>
                  <a:ln w="12700"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637" name="直接连接符 55661"/>
                  <p:cNvSpPr/>
                  <p:nvPr/>
                </p:nvSpPr>
                <p:spPr>
                  <a:xfrm flipV="1">
                    <a:off x="383" y="6"/>
                    <a:ext cx="156" cy="147"/>
                  </a:xfrm>
                  <a:prstGeom prst="line">
                    <a:avLst/>
                  </a:prstGeom>
                  <a:ln w="12700"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638" name="直接连接符 55662"/>
                  <p:cNvSpPr/>
                  <p:nvPr/>
                </p:nvSpPr>
                <p:spPr>
                  <a:xfrm flipV="1">
                    <a:off x="483" y="69"/>
                    <a:ext cx="94" cy="84"/>
                  </a:xfrm>
                  <a:prstGeom prst="line">
                    <a:avLst/>
                  </a:prstGeom>
                  <a:ln w="12700"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grpSp>
            <p:nvGrpSpPr>
              <p:cNvPr id="54639" name="组合 55663"/>
              <p:cNvGrpSpPr/>
              <p:nvPr/>
            </p:nvGrpSpPr>
            <p:grpSpPr>
              <a:xfrm>
                <a:off x="126" y="0"/>
                <a:ext cx="472" cy="486"/>
                <a:chOff x="0" y="0"/>
                <a:chExt cx="472" cy="486"/>
              </a:xfrm>
            </p:grpSpPr>
            <p:sp>
              <p:nvSpPr>
                <p:cNvPr id="54640" name="椭圆 55664"/>
                <p:cNvSpPr/>
                <p:nvPr/>
              </p:nvSpPr>
              <p:spPr>
                <a:xfrm flipH="1">
                  <a:off x="74" y="94"/>
                  <a:ext cx="319" cy="312"/>
                </a:xfrm>
                <a:prstGeom prst="ellipse">
                  <a:avLst/>
                </a:prstGeom>
                <a:noFill/>
                <a:ln w="28575"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641" name="直接连接符 55665"/>
                <p:cNvSpPr/>
                <p:nvPr/>
              </p:nvSpPr>
              <p:spPr>
                <a:xfrm flipH="1">
                  <a:off x="0" y="252"/>
                  <a:ext cx="472" cy="0"/>
                </a:xfrm>
                <a:prstGeom prst="line">
                  <a:avLst/>
                </a:prstGeom>
                <a:ln w="9525" cap="flat" cmpd="sng">
                  <a:solidFill>
                    <a:schemeClr val="tx1"/>
                  </a:solidFill>
                  <a:prstDash val="lgDashDot"/>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642" name="直接连接符 55666"/>
                <p:cNvSpPr/>
                <p:nvPr/>
              </p:nvSpPr>
              <p:spPr>
                <a:xfrm flipH="1" flipV="1">
                  <a:off x="232" y="0"/>
                  <a:ext cx="0" cy="486"/>
                </a:xfrm>
                <a:prstGeom prst="line">
                  <a:avLst/>
                </a:prstGeom>
                <a:ln w="9525" cap="flat" cmpd="sng">
                  <a:solidFill>
                    <a:schemeClr val="tx1"/>
                  </a:solidFill>
                  <a:prstDash val="lgDashDot"/>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grpSp>
      <p:grpSp>
        <p:nvGrpSpPr>
          <p:cNvPr id="55668" name="组合 55667"/>
          <p:cNvGrpSpPr/>
          <p:nvPr/>
        </p:nvGrpSpPr>
        <p:grpSpPr>
          <a:xfrm>
            <a:off x="4988878" y="3923665"/>
            <a:ext cx="3306762" cy="1882775"/>
            <a:chOff x="0" y="0"/>
            <a:chExt cx="2083" cy="1186"/>
          </a:xfrm>
        </p:grpSpPr>
        <p:grpSp>
          <p:nvGrpSpPr>
            <p:cNvPr id="54644" name="组合 55668"/>
            <p:cNvGrpSpPr/>
            <p:nvPr/>
          </p:nvGrpSpPr>
          <p:grpSpPr>
            <a:xfrm>
              <a:off x="0" y="0"/>
              <a:ext cx="2083" cy="1186"/>
              <a:chOff x="0" y="0"/>
              <a:chExt cx="2083" cy="1186"/>
            </a:xfrm>
          </p:grpSpPr>
          <p:sp useBgFill="1">
            <p:nvSpPr>
              <p:cNvPr id="54645" name="矩形 55669"/>
              <p:cNvSpPr/>
              <p:nvPr/>
            </p:nvSpPr>
            <p:spPr>
              <a:xfrm>
                <a:off x="0" y="0"/>
                <a:ext cx="2083" cy="1186"/>
              </a:xfrm>
              <a:prstGeom prst="rect">
                <a:avLst/>
              </a:prstGeom>
              <a:ln w="9525">
                <a:noFill/>
              </a:ln>
            </p:spPr>
            <p:txBody>
              <a:bodyPr anchor="t"/>
              <a:lstStyle/>
              <a:p>
                <a:endParaRPr lang="zh-CN" altLang="en-US">
                  <a:latin typeface="Times New Roman" panose="02020603050405020304" pitchFamily="2" charset="0"/>
                  <a:ea typeface="宋体" panose="02010600030101010101" pitchFamily="2" charset="-122"/>
                </a:endParaRPr>
              </a:p>
            </p:txBody>
          </p:sp>
          <p:grpSp>
            <p:nvGrpSpPr>
              <p:cNvPr id="54646" name="组合 55670"/>
              <p:cNvGrpSpPr/>
              <p:nvPr/>
            </p:nvGrpSpPr>
            <p:grpSpPr>
              <a:xfrm>
                <a:off x="67" y="190"/>
                <a:ext cx="1980" cy="4"/>
                <a:chOff x="0" y="0"/>
                <a:chExt cx="1980" cy="4"/>
              </a:xfrm>
            </p:grpSpPr>
            <p:sp>
              <p:nvSpPr>
                <p:cNvPr id="54647" name="直接连接符 55671"/>
                <p:cNvSpPr/>
                <p:nvPr/>
              </p:nvSpPr>
              <p:spPr>
                <a:xfrm>
                  <a:off x="0" y="0"/>
                  <a:ext cx="420" cy="0"/>
                </a:xfrm>
                <a:prstGeom prst="line">
                  <a:avLst/>
                </a:prstGeom>
                <a:ln w="50800" cap="flat" cmpd="sng">
                  <a:solidFill>
                    <a:srgbClr val="FF0000"/>
                  </a:solidFill>
                  <a:prstDash val="solid"/>
                  <a:miter/>
                  <a:headEnd type="none" w="med" len="med"/>
                  <a:tailEnd type="triangle" w="med" len="lg"/>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648" name="直接连接符 55672"/>
                <p:cNvSpPr/>
                <p:nvPr/>
              </p:nvSpPr>
              <p:spPr>
                <a:xfrm flipH="1">
                  <a:off x="1560" y="4"/>
                  <a:ext cx="420" cy="0"/>
                </a:xfrm>
                <a:prstGeom prst="line">
                  <a:avLst/>
                </a:prstGeom>
                <a:ln w="50800" cap="flat" cmpd="sng">
                  <a:solidFill>
                    <a:srgbClr val="FF0000"/>
                  </a:solidFill>
                  <a:prstDash val="solid"/>
                  <a:miter/>
                  <a:headEnd type="none" w="med" len="med"/>
                  <a:tailEnd type="triangle" w="med" len="lg"/>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54649" name="组合 55673"/>
              <p:cNvGrpSpPr/>
              <p:nvPr/>
            </p:nvGrpSpPr>
            <p:grpSpPr>
              <a:xfrm>
                <a:off x="380" y="138"/>
                <a:ext cx="751" cy="979"/>
                <a:chOff x="0" y="0"/>
                <a:chExt cx="751" cy="979"/>
              </a:xfrm>
            </p:grpSpPr>
            <p:sp>
              <p:nvSpPr>
                <p:cNvPr id="54650" name="直接连接符 55674"/>
                <p:cNvSpPr/>
                <p:nvPr/>
              </p:nvSpPr>
              <p:spPr>
                <a:xfrm flipH="1">
                  <a:off x="0" y="979"/>
                  <a:ext cx="751" cy="0"/>
                </a:xfrm>
                <a:prstGeom prst="line">
                  <a:avLst/>
                </a:prstGeom>
                <a:ln w="9525" cap="flat" cmpd="sng">
                  <a:solidFill>
                    <a:schemeClr val="tx1"/>
                  </a:solidFill>
                  <a:prstDash val="lgDashDot"/>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nvGrpSpPr>
                <p:cNvPr id="54651" name="组合 55675"/>
                <p:cNvGrpSpPr/>
                <p:nvPr/>
              </p:nvGrpSpPr>
              <p:grpSpPr>
                <a:xfrm>
                  <a:off x="111" y="342"/>
                  <a:ext cx="580" cy="634"/>
                  <a:chOff x="0" y="0"/>
                  <a:chExt cx="580" cy="634"/>
                </a:xfrm>
              </p:grpSpPr>
              <p:sp>
                <p:nvSpPr>
                  <p:cNvPr id="54652" name="任意多边形 55676"/>
                  <p:cNvSpPr/>
                  <p:nvPr/>
                </p:nvSpPr>
                <p:spPr>
                  <a:xfrm flipH="1">
                    <a:off x="536" y="128"/>
                    <a:ext cx="44" cy="506"/>
                  </a:xfrm>
                  <a:custGeom>
                    <a:avLst/>
                    <a:gdLst/>
                    <a:ahLst/>
                    <a:cxnLst/>
                    <a:rect l="0" t="0" r="0" b="0"/>
                    <a:pathLst>
                      <a:path w="31" h="401">
                        <a:moveTo>
                          <a:pt x="0" y="0"/>
                        </a:moveTo>
                        <a:lnTo>
                          <a:pt x="31" y="29"/>
                        </a:lnTo>
                        <a:lnTo>
                          <a:pt x="31" y="401"/>
                        </a:lnTo>
                      </a:path>
                    </a:pathLst>
                  </a:custGeom>
                  <a:noFill/>
                  <a:ln w="28575" cap="flat" cmpd="sng">
                    <a:solidFill>
                      <a:schemeClr val="tx1"/>
                    </a:solidFill>
                    <a:prstDash val="solid"/>
                    <a:miter/>
                    <a:headEnd type="none" w="med" len="med"/>
                    <a:tailEnd type="none" w="med" len="med"/>
                  </a:ln>
                </p:spPr>
                <p:txBody>
                  <a:bodyPr/>
                  <a:lstStyle/>
                  <a:p>
                    <a:endParaRPr lang="zh-CN" altLang="en-US"/>
                  </a:p>
                </p:txBody>
              </p:sp>
              <p:sp>
                <p:nvSpPr>
                  <p:cNvPr id="54653" name="任意多边形 55677"/>
                  <p:cNvSpPr/>
                  <p:nvPr/>
                </p:nvSpPr>
                <p:spPr>
                  <a:xfrm>
                    <a:off x="11" y="128"/>
                    <a:ext cx="43" cy="506"/>
                  </a:xfrm>
                  <a:custGeom>
                    <a:avLst/>
                    <a:gdLst/>
                    <a:ahLst/>
                    <a:cxnLst/>
                    <a:rect l="0" t="0" r="0" b="0"/>
                    <a:pathLst>
                      <a:path w="31" h="401">
                        <a:moveTo>
                          <a:pt x="0" y="0"/>
                        </a:moveTo>
                        <a:lnTo>
                          <a:pt x="31" y="29"/>
                        </a:lnTo>
                        <a:lnTo>
                          <a:pt x="31" y="401"/>
                        </a:lnTo>
                      </a:path>
                    </a:pathLst>
                  </a:custGeom>
                  <a:noFill/>
                  <a:ln w="28575" cap="flat" cmpd="sng">
                    <a:solidFill>
                      <a:schemeClr val="tx1"/>
                    </a:solidFill>
                    <a:prstDash val="solid"/>
                    <a:miter/>
                    <a:headEnd type="none" w="med" len="med"/>
                    <a:tailEnd type="none" w="med" len="med"/>
                  </a:ln>
                </p:spPr>
                <p:txBody>
                  <a:bodyPr/>
                  <a:lstStyle/>
                  <a:p>
                    <a:endParaRPr lang="zh-CN" altLang="en-US"/>
                  </a:p>
                </p:txBody>
              </p:sp>
              <p:sp>
                <p:nvSpPr>
                  <p:cNvPr id="54654" name="直接连接符 55678"/>
                  <p:cNvSpPr/>
                  <p:nvPr/>
                </p:nvSpPr>
                <p:spPr>
                  <a:xfrm flipH="1">
                    <a:off x="50" y="167"/>
                    <a:ext cx="486" cy="0"/>
                  </a:xfrm>
                  <a:prstGeom prst="line">
                    <a:avLst/>
                  </a:prstGeom>
                  <a:ln w="28575"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655" name="任意多边形 55679"/>
                  <p:cNvSpPr/>
                  <p:nvPr/>
                </p:nvSpPr>
                <p:spPr>
                  <a:xfrm flipH="1">
                    <a:off x="414" y="6"/>
                    <a:ext cx="165" cy="628"/>
                  </a:xfrm>
                  <a:custGeom>
                    <a:avLst/>
                    <a:gdLst/>
                    <a:ahLst/>
                    <a:cxnLst/>
                    <a:rect l="0" t="0" r="0" b="0"/>
                    <a:pathLst>
                      <a:path w="113" h="497">
                        <a:moveTo>
                          <a:pt x="0" y="497"/>
                        </a:moveTo>
                        <a:lnTo>
                          <a:pt x="0" y="0"/>
                        </a:lnTo>
                        <a:lnTo>
                          <a:pt x="113" y="0"/>
                        </a:lnTo>
                      </a:path>
                    </a:pathLst>
                  </a:custGeom>
                  <a:noFill/>
                  <a:ln w="28575" cap="flat" cmpd="sng">
                    <a:solidFill>
                      <a:schemeClr val="tx1"/>
                    </a:solidFill>
                    <a:prstDash val="solid"/>
                    <a:miter/>
                    <a:headEnd type="none" w="med" len="med"/>
                    <a:tailEnd type="none" w="med" len="med"/>
                  </a:ln>
                </p:spPr>
                <p:txBody>
                  <a:bodyPr/>
                  <a:lstStyle/>
                  <a:p>
                    <a:endParaRPr lang="zh-CN" altLang="en-US"/>
                  </a:p>
                </p:txBody>
              </p:sp>
              <p:sp>
                <p:nvSpPr>
                  <p:cNvPr id="54656" name="任意多边形 55680"/>
                  <p:cNvSpPr/>
                  <p:nvPr/>
                </p:nvSpPr>
                <p:spPr>
                  <a:xfrm>
                    <a:off x="7" y="0"/>
                    <a:ext cx="158" cy="628"/>
                  </a:xfrm>
                  <a:custGeom>
                    <a:avLst/>
                    <a:gdLst/>
                    <a:ahLst/>
                    <a:cxnLst/>
                    <a:rect l="0" t="0" r="0" b="0"/>
                    <a:pathLst>
                      <a:path w="113" h="497">
                        <a:moveTo>
                          <a:pt x="0" y="497"/>
                        </a:moveTo>
                        <a:lnTo>
                          <a:pt x="0" y="0"/>
                        </a:lnTo>
                        <a:lnTo>
                          <a:pt x="113" y="0"/>
                        </a:lnTo>
                      </a:path>
                    </a:pathLst>
                  </a:custGeom>
                  <a:noFill/>
                  <a:ln w="28575" cap="flat" cmpd="sng">
                    <a:solidFill>
                      <a:schemeClr val="tx1"/>
                    </a:solidFill>
                    <a:prstDash val="solid"/>
                    <a:miter/>
                    <a:headEnd type="none" w="med" len="med"/>
                    <a:tailEnd type="none" w="med" len="med"/>
                  </a:ln>
                </p:spPr>
                <p:txBody>
                  <a:bodyPr/>
                  <a:lstStyle/>
                  <a:p>
                    <a:endParaRPr lang="zh-CN" altLang="en-US"/>
                  </a:p>
                </p:txBody>
              </p:sp>
              <p:grpSp>
                <p:nvGrpSpPr>
                  <p:cNvPr id="54657" name="组合 55681"/>
                  <p:cNvGrpSpPr/>
                  <p:nvPr/>
                </p:nvGrpSpPr>
                <p:grpSpPr>
                  <a:xfrm>
                    <a:off x="0" y="7"/>
                    <a:ext cx="577" cy="153"/>
                    <a:chOff x="0" y="0"/>
                    <a:chExt cx="577" cy="153"/>
                  </a:xfrm>
                </p:grpSpPr>
                <p:sp>
                  <p:nvSpPr>
                    <p:cNvPr id="54658" name="直接连接符 55682"/>
                    <p:cNvSpPr/>
                    <p:nvPr/>
                  </p:nvSpPr>
                  <p:spPr>
                    <a:xfrm flipH="1">
                      <a:off x="0" y="6"/>
                      <a:ext cx="98" cy="90"/>
                    </a:xfrm>
                    <a:prstGeom prst="line">
                      <a:avLst/>
                    </a:prstGeom>
                    <a:ln w="12700"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659" name="直接连接符 55683"/>
                    <p:cNvSpPr/>
                    <p:nvPr/>
                  </p:nvSpPr>
                  <p:spPr>
                    <a:xfrm flipH="1">
                      <a:off x="48" y="27"/>
                      <a:ext cx="129" cy="123"/>
                    </a:xfrm>
                    <a:prstGeom prst="line">
                      <a:avLst/>
                    </a:prstGeom>
                    <a:ln w="12700"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660" name="直接连接符 55684"/>
                    <p:cNvSpPr/>
                    <p:nvPr/>
                  </p:nvSpPr>
                  <p:spPr>
                    <a:xfrm flipH="1">
                      <a:off x="165" y="66"/>
                      <a:ext cx="84" cy="84"/>
                    </a:xfrm>
                    <a:prstGeom prst="line">
                      <a:avLst/>
                    </a:prstGeom>
                    <a:ln w="12700"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661" name="直接连接符 55685"/>
                    <p:cNvSpPr/>
                    <p:nvPr/>
                  </p:nvSpPr>
                  <p:spPr>
                    <a:xfrm flipH="1">
                      <a:off x="277" y="0"/>
                      <a:ext cx="161" cy="153"/>
                    </a:xfrm>
                    <a:prstGeom prst="line">
                      <a:avLst/>
                    </a:prstGeom>
                    <a:ln w="12700"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662" name="直接连接符 55686"/>
                    <p:cNvSpPr/>
                    <p:nvPr/>
                  </p:nvSpPr>
                  <p:spPr>
                    <a:xfrm flipV="1">
                      <a:off x="383" y="6"/>
                      <a:ext cx="156" cy="147"/>
                    </a:xfrm>
                    <a:prstGeom prst="line">
                      <a:avLst/>
                    </a:prstGeom>
                    <a:ln w="12700"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663" name="直接连接符 55687"/>
                    <p:cNvSpPr/>
                    <p:nvPr/>
                  </p:nvSpPr>
                  <p:spPr>
                    <a:xfrm flipV="1">
                      <a:off x="483" y="69"/>
                      <a:ext cx="94" cy="84"/>
                    </a:xfrm>
                    <a:prstGeom prst="line">
                      <a:avLst/>
                    </a:prstGeom>
                    <a:ln w="12700"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grpSp>
              <p:nvGrpSpPr>
                <p:cNvPr id="54664" name="组合 55688"/>
                <p:cNvGrpSpPr/>
                <p:nvPr/>
              </p:nvGrpSpPr>
              <p:grpSpPr>
                <a:xfrm>
                  <a:off x="156" y="0"/>
                  <a:ext cx="472" cy="486"/>
                  <a:chOff x="0" y="0"/>
                  <a:chExt cx="472" cy="486"/>
                </a:xfrm>
              </p:grpSpPr>
              <p:sp>
                <p:nvSpPr>
                  <p:cNvPr id="54665" name="椭圆 55689"/>
                  <p:cNvSpPr/>
                  <p:nvPr/>
                </p:nvSpPr>
                <p:spPr>
                  <a:xfrm flipH="1">
                    <a:off x="74" y="94"/>
                    <a:ext cx="319" cy="312"/>
                  </a:xfrm>
                  <a:prstGeom prst="ellipse">
                    <a:avLst/>
                  </a:prstGeom>
                  <a:noFill/>
                  <a:ln w="28575"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666" name="直接连接符 55690"/>
                  <p:cNvSpPr/>
                  <p:nvPr/>
                </p:nvSpPr>
                <p:spPr>
                  <a:xfrm flipH="1">
                    <a:off x="0" y="252"/>
                    <a:ext cx="472" cy="0"/>
                  </a:xfrm>
                  <a:prstGeom prst="line">
                    <a:avLst/>
                  </a:prstGeom>
                  <a:ln w="9525" cap="flat" cmpd="sng">
                    <a:solidFill>
                      <a:schemeClr val="tx1"/>
                    </a:solidFill>
                    <a:prstDash val="lgDashDot"/>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667" name="直接连接符 55691"/>
                  <p:cNvSpPr/>
                  <p:nvPr/>
                </p:nvSpPr>
                <p:spPr>
                  <a:xfrm flipH="1" flipV="1">
                    <a:off x="232" y="0"/>
                    <a:ext cx="0" cy="486"/>
                  </a:xfrm>
                  <a:prstGeom prst="line">
                    <a:avLst/>
                  </a:prstGeom>
                  <a:ln w="9525" cap="flat" cmpd="sng">
                    <a:solidFill>
                      <a:schemeClr val="tx1"/>
                    </a:solidFill>
                    <a:prstDash val="lgDashDot"/>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grpSp>
            <p:nvGrpSpPr>
              <p:cNvPr id="54668" name="组合 55692"/>
              <p:cNvGrpSpPr/>
              <p:nvPr/>
            </p:nvGrpSpPr>
            <p:grpSpPr>
              <a:xfrm flipH="1">
                <a:off x="504" y="113"/>
                <a:ext cx="546" cy="367"/>
                <a:chOff x="0" y="0"/>
                <a:chExt cx="546" cy="367"/>
              </a:xfrm>
            </p:grpSpPr>
            <p:sp>
              <p:nvSpPr>
                <p:cNvPr id="54669" name="任意多边形 55693"/>
                <p:cNvSpPr/>
                <p:nvPr/>
              </p:nvSpPr>
              <p:spPr>
                <a:xfrm>
                  <a:off x="5" y="0"/>
                  <a:ext cx="541" cy="367"/>
                </a:xfrm>
                <a:custGeom>
                  <a:avLst/>
                  <a:gdLst/>
                  <a:ahLst/>
                  <a:cxnLst/>
                  <a:rect l="0" t="0" r="0" b="0"/>
                  <a:pathLst>
                    <a:path w="541" h="367">
                      <a:moveTo>
                        <a:pt x="0" y="366"/>
                      </a:moveTo>
                      <a:lnTo>
                        <a:pt x="0" y="48"/>
                      </a:lnTo>
                      <a:lnTo>
                        <a:pt x="12" y="24"/>
                      </a:lnTo>
                      <a:lnTo>
                        <a:pt x="28" y="6"/>
                      </a:lnTo>
                      <a:lnTo>
                        <a:pt x="54" y="0"/>
                      </a:lnTo>
                      <a:lnTo>
                        <a:pt x="487" y="0"/>
                      </a:lnTo>
                      <a:lnTo>
                        <a:pt x="513" y="15"/>
                      </a:lnTo>
                      <a:lnTo>
                        <a:pt x="534" y="30"/>
                      </a:lnTo>
                      <a:lnTo>
                        <a:pt x="541" y="52"/>
                      </a:lnTo>
                      <a:lnTo>
                        <a:pt x="541" y="367"/>
                      </a:lnTo>
                    </a:path>
                  </a:pathLst>
                </a:custGeom>
                <a:noFill/>
                <a:ln w="28575" cap="flat" cmpd="sng">
                  <a:solidFill>
                    <a:schemeClr val="tx1"/>
                  </a:solidFill>
                  <a:prstDash val="solid"/>
                  <a:miter/>
                  <a:headEnd type="none" w="med" len="med"/>
                  <a:tailEnd type="none" w="med" len="med"/>
                </a:ln>
              </p:spPr>
              <p:txBody>
                <a:bodyPr/>
                <a:lstStyle/>
                <a:p>
                  <a:endParaRPr lang="zh-CN" altLang="en-US"/>
                </a:p>
              </p:txBody>
            </p:sp>
            <p:sp>
              <p:nvSpPr>
                <p:cNvPr id="54670" name="直接连接符 55694"/>
                <p:cNvSpPr/>
                <p:nvPr/>
              </p:nvSpPr>
              <p:spPr>
                <a:xfrm flipH="1">
                  <a:off x="380" y="154"/>
                  <a:ext cx="165" cy="0"/>
                </a:xfrm>
                <a:prstGeom prst="line">
                  <a:avLst/>
                </a:prstGeom>
                <a:ln w="28575"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671" name="直接连接符 55695"/>
                <p:cNvSpPr/>
                <p:nvPr/>
              </p:nvSpPr>
              <p:spPr>
                <a:xfrm flipH="1" flipV="1">
                  <a:off x="0" y="82"/>
                  <a:ext cx="181" cy="61"/>
                </a:xfrm>
                <a:prstGeom prst="line">
                  <a:avLst/>
                </a:prstGeom>
                <a:ln w="28575"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nvGrpSpPr>
                <p:cNvPr id="54672" name="组合 55696"/>
                <p:cNvGrpSpPr/>
                <p:nvPr/>
              </p:nvGrpSpPr>
              <p:grpSpPr>
                <a:xfrm flipH="1">
                  <a:off x="13" y="3"/>
                  <a:ext cx="525" cy="145"/>
                  <a:chOff x="0" y="0"/>
                  <a:chExt cx="398" cy="115"/>
                </a:xfrm>
              </p:grpSpPr>
              <p:sp>
                <p:nvSpPr>
                  <p:cNvPr id="54673" name="直接连接符 55697"/>
                  <p:cNvSpPr/>
                  <p:nvPr/>
                </p:nvSpPr>
                <p:spPr>
                  <a:xfrm flipV="1">
                    <a:off x="0" y="8"/>
                    <a:ext cx="79" cy="71"/>
                  </a:xfrm>
                  <a:prstGeom prst="line">
                    <a:avLst/>
                  </a:prstGeom>
                  <a:ln w="12700"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674" name="直接连接符 55698"/>
                  <p:cNvSpPr/>
                  <p:nvPr/>
                </p:nvSpPr>
                <p:spPr>
                  <a:xfrm flipV="1">
                    <a:off x="24" y="7"/>
                    <a:ext cx="108" cy="108"/>
                  </a:xfrm>
                  <a:prstGeom prst="line">
                    <a:avLst/>
                  </a:prstGeom>
                  <a:ln w="12700"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675" name="直接连接符 55699"/>
                  <p:cNvSpPr/>
                  <p:nvPr/>
                </p:nvSpPr>
                <p:spPr>
                  <a:xfrm flipV="1">
                    <a:off x="76" y="2"/>
                    <a:ext cx="114" cy="111"/>
                  </a:xfrm>
                  <a:prstGeom prst="line">
                    <a:avLst/>
                  </a:prstGeom>
                  <a:ln w="12700"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676" name="直接连接符 55700"/>
                  <p:cNvSpPr/>
                  <p:nvPr/>
                </p:nvSpPr>
                <p:spPr>
                  <a:xfrm flipH="1">
                    <a:off x="148" y="5"/>
                    <a:ext cx="99" cy="91"/>
                  </a:xfrm>
                  <a:prstGeom prst="line">
                    <a:avLst/>
                  </a:prstGeom>
                  <a:ln w="12700"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677" name="直接连接符 55701"/>
                  <p:cNvSpPr/>
                  <p:nvPr/>
                </p:nvSpPr>
                <p:spPr>
                  <a:xfrm flipH="1">
                    <a:off x="215" y="3"/>
                    <a:ext cx="91" cy="81"/>
                  </a:xfrm>
                  <a:prstGeom prst="line">
                    <a:avLst/>
                  </a:prstGeom>
                  <a:ln w="12700"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678" name="直接连接符 55702"/>
                  <p:cNvSpPr/>
                  <p:nvPr/>
                </p:nvSpPr>
                <p:spPr>
                  <a:xfrm flipH="1">
                    <a:off x="254" y="0"/>
                    <a:ext cx="108" cy="98"/>
                  </a:xfrm>
                  <a:prstGeom prst="line">
                    <a:avLst/>
                  </a:prstGeom>
                  <a:ln w="12700"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679" name="直接连接符 55703"/>
                  <p:cNvSpPr/>
                  <p:nvPr/>
                </p:nvSpPr>
                <p:spPr>
                  <a:xfrm flipH="1">
                    <a:off x="328" y="25"/>
                    <a:ext cx="70" cy="59"/>
                  </a:xfrm>
                  <a:prstGeom prst="line">
                    <a:avLst/>
                  </a:prstGeom>
                  <a:ln w="12700"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grpSp>
            <p:nvGrpSpPr>
              <p:cNvPr id="54680" name="组合 55704"/>
              <p:cNvGrpSpPr/>
              <p:nvPr/>
            </p:nvGrpSpPr>
            <p:grpSpPr>
              <a:xfrm flipH="1">
                <a:off x="1080" y="113"/>
                <a:ext cx="546" cy="367"/>
                <a:chOff x="0" y="0"/>
                <a:chExt cx="546" cy="367"/>
              </a:xfrm>
            </p:grpSpPr>
            <p:sp>
              <p:nvSpPr>
                <p:cNvPr id="54681" name="任意多边形 55705"/>
                <p:cNvSpPr/>
                <p:nvPr/>
              </p:nvSpPr>
              <p:spPr>
                <a:xfrm flipH="1">
                  <a:off x="0" y="0"/>
                  <a:ext cx="541" cy="367"/>
                </a:xfrm>
                <a:custGeom>
                  <a:avLst/>
                  <a:gdLst/>
                  <a:ahLst/>
                  <a:cxnLst/>
                  <a:rect l="0" t="0" r="0" b="0"/>
                  <a:pathLst>
                    <a:path w="541" h="367">
                      <a:moveTo>
                        <a:pt x="0" y="366"/>
                      </a:moveTo>
                      <a:lnTo>
                        <a:pt x="0" y="48"/>
                      </a:lnTo>
                      <a:lnTo>
                        <a:pt x="12" y="24"/>
                      </a:lnTo>
                      <a:lnTo>
                        <a:pt x="28" y="6"/>
                      </a:lnTo>
                      <a:lnTo>
                        <a:pt x="54" y="0"/>
                      </a:lnTo>
                      <a:lnTo>
                        <a:pt x="487" y="0"/>
                      </a:lnTo>
                      <a:lnTo>
                        <a:pt x="513" y="15"/>
                      </a:lnTo>
                      <a:lnTo>
                        <a:pt x="534" y="30"/>
                      </a:lnTo>
                      <a:lnTo>
                        <a:pt x="541" y="52"/>
                      </a:lnTo>
                      <a:lnTo>
                        <a:pt x="541" y="367"/>
                      </a:lnTo>
                    </a:path>
                  </a:pathLst>
                </a:custGeom>
                <a:noFill/>
                <a:ln w="28575" cap="flat" cmpd="sng">
                  <a:solidFill>
                    <a:schemeClr val="tx1"/>
                  </a:solidFill>
                  <a:prstDash val="solid"/>
                  <a:miter/>
                  <a:headEnd type="none" w="med" len="med"/>
                  <a:tailEnd type="none" w="med" len="med"/>
                </a:ln>
              </p:spPr>
              <p:txBody>
                <a:bodyPr/>
                <a:lstStyle/>
                <a:p>
                  <a:endParaRPr lang="zh-CN" altLang="en-US"/>
                </a:p>
              </p:txBody>
            </p:sp>
            <p:sp>
              <p:nvSpPr>
                <p:cNvPr id="54682" name="直接连接符 55706"/>
                <p:cNvSpPr/>
                <p:nvPr/>
              </p:nvSpPr>
              <p:spPr>
                <a:xfrm>
                  <a:off x="1" y="154"/>
                  <a:ext cx="165" cy="0"/>
                </a:xfrm>
                <a:prstGeom prst="line">
                  <a:avLst/>
                </a:prstGeom>
                <a:ln w="28575"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683" name="直接连接符 55707"/>
                <p:cNvSpPr/>
                <p:nvPr/>
              </p:nvSpPr>
              <p:spPr>
                <a:xfrm flipV="1">
                  <a:off x="365" y="82"/>
                  <a:ext cx="181" cy="61"/>
                </a:xfrm>
                <a:prstGeom prst="line">
                  <a:avLst/>
                </a:prstGeom>
                <a:ln w="28575"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nvGrpSpPr>
                <p:cNvPr id="54684" name="组合 55708"/>
                <p:cNvGrpSpPr/>
                <p:nvPr/>
              </p:nvGrpSpPr>
              <p:grpSpPr>
                <a:xfrm>
                  <a:off x="8" y="3"/>
                  <a:ext cx="525" cy="145"/>
                  <a:chOff x="0" y="0"/>
                  <a:chExt cx="398" cy="115"/>
                </a:xfrm>
              </p:grpSpPr>
              <p:sp>
                <p:nvSpPr>
                  <p:cNvPr id="54685" name="直接连接符 55709"/>
                  <p:cNvSpPr/>
                  <p:nvPr/>
                </p:nvSpPr>
                <p:spPr>
                  <a:xfrm flipV="1">
                    <a:off x="0" y="8"/>
                    <a:ext cx="79" cy="71"/>
                  </a:xfrm>
                  <a:prstGeom prst="line">
                    <a:avLst/>
                  </a:prstGeom>
                  <a:ln w="12700"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686" name="直接连接符 55710"/>
                  <p:cNvSpPr/>
                  <p:nvPr/>
                </p:nvSpPr>
                <p:spPr>
                  <a:xfrm flipV="1">
                    <a:off x="24" y="7"/>
                    <a:ext cx="108" cy="108"/>
                  </a:xfrm>
                  <a:prstGeom prst="line">
                    <a:avLst/>
                  </a:prstGeom>
                  <a:ln w="12700"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687" name="直接连接符 55711"/>
                  <p:cNvSpPr/>
                  <p:nvPr/>
                </p:nvSpPr>
                <p:spPr>
                  <a:xfrm flipV="1">
                    <a:off x="76" y="2"/>
                    <a:ext cx="114" cy="111"/>
                  </a:xfrm>
                  <a:prstGeom prst="line">
                    <a:avLst/>
                  </a:prstGeom>
                  <a:ln w="12700"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688" name="直接连接符 55712"/>
                  <p:cNvSpPr/>
                  <p:nvPr/>
                </p:nvSpPr>
                <p:spPr>
                  <a:xfrm flipH="1">
                    <a:off x="148" y="5"/>
                    <a:ext cx="99" cy="91"/>
                  </a:xfrm>
                  <a:prstGeom prst="line">
                    <a:avLst/>
                  </a:prstGeom>
                  <a:ln w="12700"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689" name="直接连接符 55713"/>
                  <p:cNvSpPr/>
                  <p:nvPr/>
                </p:nvSpPr>
                <p:spPr>
                  <a:xfrm flipH="1">
                    <a:off x="215" y="3"/>
                    <a:ext cx="91" cy="81"/>
                  </a:xfrm>
                  <a:prstGeom prst="line">
                    <a:avLst/>
                  </a:prstGeom>
                  <a:ln w="12700"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690" name="直接连接符 55714"/>
                  <p:cNvSpPr/>
                  <p:nvPr/>
                </p:nvSpPr>
                <p:spPr>
                  <a:xfrm flipH="1">
                    <a:off x="254" y="0"/>
                    <a:ext cx="108" cy="98"/>
                  </a:xfrm>
                  <a:prstGeom prst="line">
                    <a:avLst/>
                  </a:prstGeom>
                  <a:ln w="12700"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691" name="直接连接符 55715"/>
                  <p:cNvSpPr/>
                  <p:nvPr/>
                </p:nvSpPr>
                <p:spPr>
                  <a:xfrm flipH="1">
                    <a:off x="328" y="25"/>
                    <a:ext cx="70" cy="59"/>
                  </a:xfrm>
                  <a:prstGeom prst="line">
                    <a:avLst/>
                  </a:prstGeom>
                  <a:ln w="12700"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grpSp>
            <p:nvGrpSpPr>
              <p:cNvPr id="54692" name="组合 55716"/>
              <p:cNvGrpSpPr/>
              <p:nvPr/>
            </p:nvGrpSpPr>
            <p:grpSpPr>
              <a:xfrm>
                <a:off x="1009" y="138"/>
                <a:ext cx="751" cy="979"/>
                <a:chOff x="0" y="0"/>
                <a:chExt cx="751" cy="979"/>
              </a:xfrm>
            </p:grpSpPr>
            <p:sp>
              <p:nvSpPr>
                <p:cNvPr id="54693" name="直接连接符 55717"/>
                <p:cNvSpPr/>
                <p:nvPr/>
              </p:nvSpPr>
              <p:spPr>
                <a:xfrm>
                  <a:off x="0" y="979"/>
                  <a:ext cx="751" cy="0"/>
                </a:xfrm>
                <a:prstGeom prst="line">
                  <a:avLst/>
                </a:prstGeom>
                <a:ln w="9525" cap="flat" cmpd="sng">
                  <a:solidFill>
                    <a:schemeClr val="tx1"/>
                  </a:solidFill>
                  <a:prstDash val="lgDashDot"/>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nvGrpSpPr>
                <p:cNvPr id="54694" name="组合 55718"/>
                <p:cNvGrpSpPr/>
                <p:nvPr/>
              </p:nvGrpSpPr>
              <p:grpSpPr>
                <a:xfrm flipH="1">
                  <a:off x="60" y="342"/>
                  <a:ext cx="580" cy="634"/>
                  <a:chOff x="0" y="0"/>
                  <a:chExt cx="580" cy="634"/>
                </a:xfrm>
              </p:grpSpPr>
              <p:sp>
                <p:nvSpPr>
                  <p:cNvPr id="54695" name="任意多边形 55719"/>
                  <p:cNvSpPr/>
                  <p:nvPr/>
                </p:nvSpPr>
                <p:spPr>
                  <a:xfrm flipH="1">
                    <a:off x="536" y="128"/>
                    <a:ext cx="44" cy="506"/>
                  </a:xfrm>
                  <a:custGeom>
                    <a:avLst/>
                    <a:gdLst/>
                    <a:ahLst/>
                    <a:cxnLst/>
                    <a:rect l="0" t="0" r="0" b="0"/>
                    <a:pathLst>
                      <a:path w="31" h="401">
                        <a:moveTo>
                          <a:pt x="0" y="0"/>
                        </a:moveTo>
                        <a:lnTo>
                          <a:pt x="31" y="29"/>
                        </a:lnTo>
                        <a:lnTo>
                          <a:pt x="31" y="401"/>
                        </a:lnTo>
                      </a:path>
                    </a:pathLst>
                  </a:custGeom>
                  <a:noFill/>
                  <a:ln w="28575" cap="flat" cmpd="sng">
                    <a:solidFill>
                      <a:schemeClr val="tx1"/>
                    </a:solidFill>
                    <a:prstDash val="solid"/>
                    <a:miter/>
                    <a:headEnd type="none" w="med" len="med"/>
                    <a:tailEnd type="none" w="med" len="med"/>
                  </a:ln>
                </p:spPr>
                <p:txBody>
                  <a:bodyPr/>
                  <a:lstStyle/>
                  <a:p>
                    <a:endParaRPr lang="zh-CN" altLang="en-US"/>
                  </a:p>
                </p:txBody>
              </p:sp>
              <p:sp>
                <p:nvSpPr>
                  <p:cNvPr id="54696" name="任意多边形 55720"/>
                  <p:cNvSpPr/>
                  <p:nvPr/>
                </p:nvSpPr>
                <p:spPr>
                  <a:xfrm>
                    <a:off x="11" y="128"/>
                    <a:ext cx="43" cy="506"/>
                  </a:xfrm>
                  <a:custGeom>
                    <a:avLst/>
                    <a:gdLst/>
                    <a:ahLst/>
                    <a:cxnLst/>
                    <a:rect l="0" t="0" r="0" b="0"/>
                    <a:pathLst>
                      <a:path w="31" h="401">
                        <a:moveTo>
                          <a:pt x="0" y="0"/>
                        </a:moveTo>
                        <a:lnTo>
                          <a:pt x="31" y="29"/>
                        </a:lnTo>
                        <a:lnTo>
                          <a:pt x="31" y="401"/>
                        </a:lnTo>
                      </a:path>
                    </a:pathLst>
                  </a:custGeom>
                  <a:noFill/>
                  <a:ln w="28575" cap="flat" cmpd="sng">
                    <a:solidFill>
                      <a:schemeClr val="tx1"/>
                    </a:solidFill>
                    <a:prstDash val="solid"/>
                    <a:miter/>
                    <a:headEnd type="none" w="med" len="med"/>
                    <a:tailEnd type="none" w="med" len="med"/>
                  </a:ln>
                </p:spPr>
                <p:txBody>
                  <a:bodyPr/>
                  <a:lstStyle/>
                  <a:p>
                    <a:endParaRPr lang="zh-CN" altLang="en-US"/>
                  </a:p>
                </p:txBody>
              </p:sp>
              <p:sp>
                <p:nvSpPr>
                  <p:cNvPr id="54697" name="直接连接符 55721"/>
                  <p:cNvSpPr/>
                  <p:nvPr/>
                </p:nvSpPr>
                <p:spPr>
                  <a:xfrm flipH="1">
                    <a:off x="50" y="167"/>
                    <a:ext cx="486" cy="0"/>
                  </a:xfrm>
                  <a:prstGeom prst="line">
                    <a:avLst/>
                  </a:prstGeom>
                  <a:ln w="28575"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698" name="任意多边形 55722"/>
                  <p:cNvSpPr/>
                  <p:nvPr/>
                </p:nvSpPr>
                <p:spPr>
                  <a:xfrm flipH="1">
                    <a:off x="414" y="6"/>
                    <a:ext cx="165" cy="628"/>
                  </a:xfrm>
                  <a:custGeom>
                    <a:avLst/>
                    <a:gdLst/>
                    <a:ahLst/>
                    <a:cxnLst/>
                    <a:rect l="0" t="0" r="0" b="0"/>
                    <a:pathLst>
                      <a:path w="113" h="497">
                        <a:moveTo>
                          <a:pt x="0" y="497"/>
                        </a:moveTo>
                        <a:lnTo>
                          <a:pt x="0" y="0"/>
                        </a:lnTo>
                        <a:lnTo>
                          <a:pt x="113" y="0"/>
                        </a:lnTo>
                      </a:path>
                    </a:pathLst>
                  </a:custGeom>
                  <a:noFill/>
                  <a:ln w="28575" cap="flat" cmpd="sng">
                    <a:solidFill>
                      <a:schemeClr val="tx1"/>
                    </a:solidFill>
                    <a:prstDash val="solid"/>
                    <a:miter/>
                    <a:headEnd type="none" w="med" len="med"/>
                    <a:tailEnd type="none" w="med" len="med"/>
                  </a:ln>
                </p:spPr>
                <p:txBody>
                  <a:bodyPr/>
                  <a:lstStyle/>
                  <a:p>
                    <a:endParaRPr lang="zh-CN" altLang="en-US"/>
                  </a:p>
                </p:txBody>
              </p:sp>
              <p:sp>
                <p:nvSpPr>
                  <p:cNvPr id="54699" name="任意多边形 55723"/>
                  <p:cNvSpPr/>
                  <p:nvPr/>
                </p:nvSpPr>
                <p:spPr>
                  <a:xfrm>
                    <a:off x="7" y="0"/>
                    <a:ext cx="158" cy="628"/>
                  </a:xfrm>
                  <a:custGeom>
                    <a:avLst/>
                    <a:gdLst/>
                    <a:ahLst/>
                    <a:cxnLst/>
                    <a:rect l="0" t="0" r="0" b="0"/>
                    <a:pathLst>
                      <a:path w="113" h="497">
                        <a:moveTo>
                          <a:pt x="0" y="497"/>
                        </a:moveTo>
                        <a:lnTo>
                          <a:pt x="0" y="0"/>
                        </a:lnTo>
                        <a:lnTo>
                          <a:pt x="113" y="0"/>
                        </a:lnTo>
                      </a:path>
                    </a:pathLst>
                  </a:custGeom>
                  <a:noFill/>
                  <a:ln w="28575" cap="flat" cmpd="sng">
                    <a:solidFill>
                      <a:schemeClr val="tx1"/>
                    </a:solidFill>
                    <a:prstDash val="solid"/>
                    <a:miter/>
                    <a:headEnd type="none" w="med" len="med"/>
                    <a:tailEnd type="none" w="med" len="med"/>
                  </a:ln>
                </p:spPr>
                <p:txBody>
                  <a:bodyPr/>
                  <a:lstStyle/>
                  <a:p>
                    <a:endParaRPr lang="zh-CN" altLang="en-US"/>
                  </a:p>
                </p:txBody>
              </p:sp>
              <p:grpSp>
                <p:nvGrpSpPr>
                  <p:cNvPr id="54700" name="组合 55724"/>
                  <p:cNvGrpSpPr/>
                  <p:nvPr/>
                </p:nvGrpSpPr>
                <p:grpSpPr>
                  <a:xfrm>
                    <a:off x="0" y="7"/>
                    <a:ext cx="577" cy="153"/>
                    <a:chOff x="0" y="0"/>
                    <a:chExt cx="577" cy="153"/>
                  </a:xfrm>
                </p:grpSpPr>
                <p:sp>
                  <p:nvSpPr>
                    <p:cNvPr id="54701" name="直接连接符 55725"/>
                    <p:cNvSpPr/>
                    <p:nvPr/>
                  </p:nvSpPr>
                  <p:spPr>
                    <a:xfrm flipH="1">
                      <a:off x="0" y="6"/>
                      <a:ext cx="98" cy="90"/>
                    </a:xfrm>
                    <a:prstGeom prst="line">
                      <a:avLst/>
                    </a:prstGeom>
                    <a:ln w="12700"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702" name="直接连接符 55726"/>
                    <p:cNvSpPr/>
                    <p:nvPr/>
                  </p:nvSpPr>
                  <p:spPr>
                    <a:xfrm flipH="1">
                      <a:off x="48" y="27"/>
                      <a:ext cx="129" cy="123"/>
                    </a:xfrm>
                    <a:prstGeom prst="line">
                      <a:avLst/>
                    </a:prstGeom>
                    <a:ln w="12700"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703" name="直接连接符 55727"/>
                    <p:cNvSpPr/>
                    <p:nvPr/>
                  </p:nvSpPr>
                  <p:spPr>
                    <a:xfrm flipH="1">
                      <a:off x="165" y="66"/>
                      <a:ext cx="84" cy="84"/>
                    </a:xfrm>
                    <a:prstGeom prst="line">
                      <a:avLst/>
                    </a:prstGeom>
                    <a:ln w="12700"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704" name="直接连接符 55728"/>
                    <p:cNvSpPr/>
                    <p:nvPr/>
                  </p:nvSpPr>
                  <p:spPr>
                    <a:xfrm flipH="1">
                      <a:off x="277" y="0"/>
                      <a:ext cx="161" cy="153"/>
                    </a:xfrm>
                    <a:prstGeom prst="line">
                      <a:avLst/>
                    </a:prstGeom>
                    <a:ln w="12700"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705" name="直接连接符 55729"/>
                    <p:cNvSpPr/>
                    <p:nvPr/>
                  </p:nvSpPr>
                  <p:spPr>
                    <a:xfrm flipV="1">
                      <a:off x="383" y="6"/>
                      <a:ext cx="156" cy="147"/>
                    </a:xfrm>
                    <a:prstGeom prst="line">
                      <a:avLst/>
                    </a:prstGeom>
                    <a:ln w="12700"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706" name="直接连接符 55730"/>
                    <p:cNvSpPr/>
                    <p:nvPr/>
                  </p:nvSpPr>
                  <p:spPr>
                    <a:xfrm flipV="1">
                      <a:off x="483" y="69"/>
                      <a:ext cx="94" cy="84"/>
                    </a:xfrm>
                    <a:prstGeom prst="line">
                      <a:avLst/>
                    </a:prstGeom>
                    <a:ln w="12700"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grpSp>
              <p:nvGrpSpPr>
                <p:cNvPr id="54707" name="组合 55731"/>
                <p:cNvGrpSpPr/>
                <p:nvPr/>
              </p:nvGrpSpPr>
              <p:grpSpPr>
                <a:xfrm>
                  <a:off x="126" y="0"/>
                  <a:ext cx="472" cy="486"/>
                  <a:chOff x="0" y="0"/>
                  <a:chExt cx="472" cy="486"/>
                </a:xfrm>
              </p:grpSpPr>
              <p:sp>
                <p:nvSpPr>
                  <p:cNvPr id="54708" name="椭圆 55732"/>
                  <p:cNvSpPr/>
                  <p:nvPr/>
                </p:nvSpPr>
                <p:spPr>
                  <a:xfrm flipH="1">
                    <a:off x="74" y="94"/>
                    <a:ext cx="319" cy="312"/>
                  </a:xfrm>
                  <a:prstGeom prst="ellipse">
                    <a:avLst/>
                  </a:prstGeom>
                  <a:noFill/>
                  <a:ln w="28575"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709" name="直接连接符 55733"/>
                  <p:cNvSpPr/>
                  <p:nvPr/>
                </p:nvSpPr>
                <p:spPr>
                  <a:xfrm flipH="1">
                    <a:off x="0" y="252"/>
                    <a:ext cx="472" cy="0"/>
                  </a:xfrm>
                  <a:prstGeom prst="line">
                    <a:avLst/>
                  </a:prstGeom>
                  <a:ln w="9525" cap="flat" cmpd="sng">
                    <a:solidFill>
                      <a:schemeClr val="tx1"/>
                    </a:solidFill>
                    <a:prstDash val="lgDashDot"/>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710" name="直接连接符 55734"/>
                  <p:cNvSpPr/>
                  <p:nvPr/>
                </p:nvSpPr>
                <p:spPr>
                  <a:xfrm flipH="1" flipV="1">
                    <a:off x="232" y="0"/>
                    <a:ext cx="0" cy="486"/>
                  </a:xfrm>
                  <a:prstGeom prst="line">
                    <a:avLst/>
                  </a:prstGeom>
                  <a:ln w="9525" cap="flat" cmpd="sng">
                    <a:solidFill>
                      <a:schemeClr val="tx1"/>
                    </a:solidFill>
                    <a:prstDash val="lgDashDot"/>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grpSp>
        <p:grpSp>
          <p:nvGrpSpPr>
            <p:cNvPr id="54711" name="组合 55735"/>
            <p:cNvGrpSpPr/>
            <p:nvPr/>
          </p:nvGrpSpPr>
          <p:grpSpPr>
            <a:xfrm>
              <a:off x="664" y="70"/>
              <a:ext cx="812" cy="843"/>
              <a:chOff x="0" y="0"/>
              <a:chExt cx="812" cy="843"/>
            </a:xfrm>
          </p:grpSpPr>
          <p:sp>
            <p:nvSpPr>
              <p:cNvPr id="54712" name="直接连接符 55736"/>
              <p:cNvSpPr/>
              <p:nvPr/>
            </p:nvSpPr>
            <p:spPr>
              <a:xfrm>
                <a:off x="0" y="0"/>
                <a:ext cx="260" cy="843"/>
              </a:xfrm>
              <a:prstGeom prst="line">
                <a:avLst/>
              </a:prstGeom>
              <a:ln w="9525"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713" name="直接连接符 55737"/>
              <p:cNvSpPr/>
              <p:nvPr/>
            </p:nvSpPr>
            <p:spPr>
              <a:xfrm flipH="1">
                <a:off x="552" y="0"/>
                <a:ext cx="260" cy="843"/>
              </a:xfrm>
              <a:prstGeom prst="line">
                <a:avLst/>
              </a:prstGeom>
              <a:ln w="9525"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grpSp>
        <p:nvGrpSpPr>
          <p:cNvPr id="55739" name="组合 55738"/>
          <p:cNvGrpSpPr/>
          <p:nvPr/>
        </p:nvGrpSpPr>
        <p:grpSpPr>
          <a:xfrm>
            <a:off x="5604828" y="2215515"/>
            <a:ext cx="2103437" cy="1662113"/>
            <a:chOff x="0" y="0"/>
            <a:chExt cx="1325" cy="1047"/>
          </a:xfrm>
        </p:grpSpPr>
        <p:sp>
          <p:nvSpPr>
            <p:cNvPr id="54715" name="直接连接符 55739"/>
            <p:cNvSpPr/>
            <p:nvPr/>
          </p:nvSpPr>
          <p:spPr>
            <a:xfrm flipH="1">
              <a:off x="0" y="1047"/>
              <a:ext cx="751" cy="0"/>
            </a:xfrm>
            <a:prstGeom prst="line">
              <a:avLst/>
            </a:prstGeom>
            <a:ln w="9525" cap="flat" cmpd="sng">
              <a:solidFill>
                <a:schemeClr val="tx1"/>
              </a:solidFill>
              <a:prstDash val="lgDashDot"/>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nvGrpSpPr>
            <p:cNvPr id="54716" name="组合 55740"/>
            <p:cNvGrpSpPr/>
            <p:nvPr/>
          </p:nvGrpSpPr>
          <p:grpSpPr>
            <a:xfrm flipH="1">
              <a:off x="111" y="410"/>
              <a:ext cx="510" cy="634"/>
              <a:chOff x="0" y="0"/>
              <a:chExt cx="416" cy="502"/>
            </a:xfrm>
          </p:grpSpPr>
          <p:grpSp>
            <p:nvGrpSpPr>
              <p:cNvPr id="54717" name="组合 55741"/>
              <p:cNvGrpSpPr/>
              <p:nvPr/>
            </p:nvGrpSpPr>
            <p:grpSpPr>
              <a:xfrm>
                <a:off x="0" y="0"/>
                <a:ext cx="411" cy="502"/>
                <a:chOff x="0" y="0"/>
                <a:chExt cx="411" cy="502"/>
              </a:xfrm>
            </p:grpSpPr>
            <p:sp>
              <p:nvSpPr>
                <p:cNvPr id="54718" name="任意多边形 55742"/>
                <p:cNvSpPr/>
                <p:nvPr/>
              </p:nvSpPr>
              <p:spPr>
                <a:xfrm>
                  <a:off x="1" y="101"/>
                  <a:ext cx="31" cy="401"/>
                </a:xfrm>
                <a:custGeom>
                  <a:avLst/>
                  <a:gdLst/>
                  <a:ahLst/>
                  <a:cxnLst/>
                  <a:rect l="0" t="0" r="0" b="0"/>
                  <a:pathLst>
                    <a:path w="31" h="401">
                      <a:moveTo>
                        <a:pt x="0" y="0"/>
                      </a:moveTo>
                      <a:lnTo>
                        <a:pt x="31" y="29"/>
                      </a:lnTo>
                      <a:lnTo>
                        <a:pt x="31" y="401"/>
                      </a:lnTo>
                    </a:path>
                  </a:pathLst>
                </a:custGeom>
                <a:noFill/>
                <a:ln w="28575" cap="flat" cmpd="sng">
                  <a:solidFill>
                    <a:schemeClr val="tx1"/>
                  </a:solidFill>
                  <a:prstDash val="solid"/>
                  <a:miter/>
                  <a:headEnd type="none" w="med" len="med"/>
                  <a:tailEnd type="none" w="med" len="med"/>
                </a:ln>
              </p:spPr>
              <p:txBody>
                <a:bodyPr/>
                <a:lstStyle/>
                <a:p>
                  <a:endParaRPr lang="zh-CN" altLang="en-US"/>
                </a:p>
              </p:txBody>
            </p:sp>
            <p:sp>
              <p:nvSpPr>
                <p:cNvPr id="54719" name="任意多边形 55743"/>
                <p:cNvSpPr/>
                <p:nvPr/>
              </p:nvSpPr>
              <p:spPr>
                <a:xfrm flipH="1">
                  <a:off x="377" y="101"/>
                  <a:ext cx="31" cy="401"/>
                </a:xfrm>
                <a:custGeom>
                  <a:avLst/>
                  <a:gdLst/>
                  <a:ahLst/>
                  <a:cxnLst/>
                  <a:rect l="0" t="0" r="0" b="0"/>
                  <a:pathLst>
                    <a:path w="31" h="401">
                      <a:moveTo>
                        <a:pt x="0" y="0"/>
                      </a:moveTo>
                      <a:lnTo>
                        <a:pt x="31" y="29"/>
                      </a:lnTo>
                      <a:lnTo>
                        <a:pt x="31" y="401"/>
                      </a:lnTo>
                    </a:path>
                  </a:pathLst>
                </a:custGeom>
                <a:noFill/>
                <a:ln w="28575" cap="flat" cmpd="sng">
                  <a:solidFill>
                    <a:schemeClr val="tx1"/>
                  </a:solidFill>
                  <a:prstDash val="solid"/>
                  <a:miter/>
                  <a:headEnd type="none" w="med" len="med"/>
                  <a:tailEnd type="none" w="med" len="med"/>
                </a:ln>
              </p:spPr>
              <p:txBody>
                <a:bodyPr/>
                <a:lstStyle/>
                <a:p>
                  <a:endParaRPr lang="zh-CN" altLang="en-US"/>
                </a:p>
              </p:txBody>
            </p:sp>
            <p:sp>
              <p:nvSpPr>
                <p:cNvPr id="54720" name="直接连接符 55744"/>
                <p:cNvSpPr/>
                <p:nvPr/>
              </p:nvSpPr>
              <p:spPr>
                <a:xfrm>
                  <a:off x="32" y="132"/>
                  <a:ext cx="348" cy="0"/>
                </a:xfrm>
                <a:prstGeom prst="line">
                  <a:avLst/>
                </a:prstGeom>
                <a:ln w="28575"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721" name="任意多边形 55745"/>
                <p:cNvSpPr/>
                <p:nvPr/>
              </p:nvSpPr>
              <p:spPr>
                <a:xfrm>
                  <a:off x="0" y="5"/>
                  <a:ext cx="113" cy="497"/>
                </a:xfrm>
                <a:custGeom>
                  <a:avLst/>
                  <a:gdLst/>
                  <a:ahLst/>
                  <a:cxnLst/>
                  <a:rect l="0" t="0" r="0" b="0"/>
                  <a:pathLst>
                    <a:path w="113" h="497">
                      <a:moveTo>
                        <a:pt x="0" y="497"/>
                      </a:moveTo>
                      <a:lnTo>
                        <a:pt x="0" y="0"/>
                      </a:lnTo>
                      <a:lnTo>
                        <a:pt x="113" y="0"/>
                      </a:lnTo>
                    </a:path>
                  </a:pathLst>
                </a:custGeom>
                <a:noFill/>
                <a:ln w="28575" cap="flat" cmpd="sng">
                  <a:solidFill>
                    <a:schemeClr val="tx1"/>
                  </a:solidFill>
                  <a:prstDash val="solid"/>
                  <a:miter/>
                  <a:headEnd type="none" w="med" len="med"/>
                  <a:tailEnd type="none" w="med" len="med"/>
                </a:ln>
              </p:spPr>
              <p:txBody>
                <a:bodyPr/>
                <a:lstStyle/>
                <a:p>
                  <a:endParaRPr lang="zh-CN" altLang="en-US"/>
                </a:p>
              </p:txBody>
            </p:sp>
            <p:sp>
              <p:nvSpPr>
                <p:cNvPr id="54722" name="任意多边形 55746"/>
                <p:cNvSpPr/>
                <p:nvPr/>
              </p:nvSpPr>
              <p:spPr>
                <a:xfrm flipH="1">
                  <a:off x="298" y="0"/>
                  <a:ext cx="113" cy="497"/>
                </a:xfrm>
                <a:custGeom>
                  <a:avLst/>
                  <a:gdLst/>
                  <a:ahLst/>
                  <a:cxnLst/>
                  <a:rect l="0" t="0" r="0" b="0"/>
                  <a:pathLst>
                    <a:path w="113" h="497">
                      <a:moveTo>
                        <a:pt x="0" y="497"/>
                      </a:moveTo>
                      <a:lnTo>
                        <a:pt x="0" y="0"/>
                      </a:lnTo>
                      <a:lnTo>
                        <a:pt x="113" y="0"/>
                      </a:lnTo>
                    </a:path>
                  </a:pathLst>
                </a:custGeom>
                <a:noFill/>
                <a:ln w="28575" cap="flat" cmpd="sng">
                  <a:solidFill>
                    <a:schemeClr val="tx1"/>
                  </a:solidFill>
                  <a:prstDash val="solid"/>
                  <a:miter/>
                  <a:headEnd type="none" w="med" len="med"/>
                  <a:tailEnd type="none" w="med" len="med"/>
                </a:ln>
              </p:spPr>
              <p:txBody>
                <a:bodyPr/>
                <a:lstStyle/>
                <a:p>
                  <a:endParaRPr lang="zh-CN" altLang="en-US"/>
                </a:p>
              </p:txBody>
            </p:sp>
          </p:grpSp>
          <p:grpSp>
            <p:nvGrpSpPr>
              <p:cNvPr id="54723" name="组合 55747"/>
              <p:cNvGrpSpPr/>
              <p:nvPr/>
            </p:nvGrpSpPr>
            <p:grpSpPr>
              <a:xfrm>
                <a:off x="3" y="10"/>
                <a:ext cx="413" cy="117"/>
                <a:chOff x="0" y="0"/>
                <a:chExt cx="413" cy="117"/>
              </a:xfrm>
            </p:grpSpPr>
            <p:sp>
              <p:nvSpPr>
                <p:cNvPr id="54724" name="直接连接符 55748"/>
                <p:cNvSpPr/>
                <p:nvPr/>
              </p:nvSpPr>
              <p:spPr>
                <a:xfrm>
                  <a:off x="343" y="0"/>
                  <a:ext cx="70" cy="72"/>
                </a:xfrm>
                <a:prstGeom prst="line">
                  <a:avLst/>
                </a:prstGeom>
                <a:ln w="12700"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725" name="直接连接符 55749"/>
                <p:cNvSpPr/>
                <p:nvPr/>
              </p:nvSpPr>
              <p:spPr>
                <a:xfrm>
                  <a:off x="286" y="17"/>
                  <a:ext cx="93" cy="98"/>
                </a:xfrm>
                <a:prstGeom prst="line">
                  <a:avLst/>
                </a:prstGeom>
                <a:ln w="12700"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726" name="直接连接符 55750"/>
                <p:cNvSpPr/>
                <p:nvPr/>
              </p:nvSpPr>
              <p:spPr>
                <a:xfrm>
                  <a:off x="235" y="48"/>
                  <a:ext cx="60" cy="67"/>
                </a:xfrm>
                <a:prstGeom prst="line">
                  <a:avLst/>
                </a:prstGeom>
                <a:ln w="12700"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727" name="直接连接符 55751"/>
                <p:cNvSpPr/>
                <p:nvPr/>
              </p:nvSpPr>
              <p:spPr>
                <a:xfrm>
                  <a:off x="127" y="24"/>
                  <a:ext cx="88" cy="93"/>
                </a:xfrm>
                <a:prstGeom prst="line">
                  <a:avLst/>
                </a:prstGeom>
                <a:ln w="12700"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728" name="直接连接符 55752"/>
                <p:cNvSpPr/>
                <p:nvPr/>
              </p:nvSpPr>
              <p:spPr>
                <a:xfrm flipH="1" flipV="1">
                  <a:off x="27" y="0"/>
                  <a:ext cx="112" cy="117"/>
                </a:xfrm>
                <a:prstGeom prst="line">
                  <a:avLst/>
                </a:prstGeom>
                <a:ln w="12700"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729" name="直接连接符 55753"/>
                <p:cNvSpPr/>
                <p:nvPr/>
              </p:nvSpPr>
              <p:spPr>
                <a:xfrm flipH="1" flipV="1">
                  <a:off x="0" y="50"/>
                  <a:ext cx="67" cy="67"/>
                </a:xfrm>
                <a:prstGeom prst="line">
                  <a:avLst/>
                </a:prstGeom>
                <a:ln w="12700"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sp>
          <p:nvSpPr>
            <p:cNvPr id="54730" name="直接连接符 55754"/>
            <p:cNvSpPr/>
            <p:nvPr/>
          </p:nvSpPr>
          <p:spPr>
            <a:xfrm>
              <a:off x="574" y="1047"/>
              <a:ext cx="751" cy="0"/>
            </a:xfrm>
            <a:prstGeom prst="line">
              <a:avLst/>
            </a:prstGeom>
            <a:ln w="9525" cap="flat" cmpd="sng">
              <a:solidFill>
                <a:schemeClr val="tx1"/>
              </a:solidFill>
              <a:prstDash val="lgDashDot"/>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731" name="任意多边形 55755"/>
            <p:cNvSpPr/>
            <p:nvPr/>
          </p:nvSpPr>
          <p:spPr>
            <a:xfrm flipH="1">
              <a:off x="665" y="43"/>
              <a:ext cx="541" cy="1000"/>
            </a:xfrm>
            <a:custGeom>
              <a:avLst/>
              <a:gdLst/>
              <a:ahLst/>
              <a:cxnLst/>
              <a:rect l="0" t="0" r="0" b="0"/>
              <a:pathLst>
                <a:path w="541" h="1000">
                  <a:moveTo>
                    <a:pt x="0" y="366"/>
                  </a:moveTo>
                  <a:lnTo>
                    <a:pt x="0" y="48"/>
                  </a:lnTo>
                  <a:lnTo>
                    <a:pt x="12" y="24"/>
                  </a:lnTo>
                  <a:lnTo>
                    <a:pt x="28" y="6"/>
                  </a:lnTo>
                  <a:lnTo>
                    <a:pt x="54" y="0"/>
                  </a:lnTo>
                  <a:lnTo>
                    <a:pt x="487" y="0"/>
                  </a:lnTo>
                  <a:lnTo>
                    <a:pt x="513" y="15"/>
                  </a:lnTo>
                  <a:lnTo>
                    <a:pt x="534" y="30"/>
                  </a:lnTo>
                  <a:lnTo>
                    <a:pt x="541" y="52"/>
                  </a:lnTo>
                  <a:lnTo>
                    <a:pt x="541" y="1000"/>
                  </a:lnTo>
                </a:path>
              </a:pathLst>
            </a:custGeom>
            <a:noFill/>
            <a:ln w="28575" cap="flat" cmpd="sng">
              <a:solidFill>
                <a:schemeClr val="tx1"/>
              </a:solidFill>
              <a:prstDash val="solid"/>
              <a:miter/>
              <a:headEnd type="none" w="med" len="med"/>
              <a:tailEnd type="none" w="med" len="med"/>
            </a:ln>
          </p:spPr>
          <p:txBody>
            <a:bodyPr/>
            <a:lstStyle/>
            <a:p>
              <a:endParaRPr lang="zh-CN" altLang="en-US"/>
            </a:p>
          </p:txBody>
        </p:sp>
        <p:grpSp>
          <p:nvGrpSpPr>
            <p:cNvPr id="54732" name="组合 55756"/>
            <p:cNvGrpSpPr/>
            <p:nvPr/>
          </p:nvGrpSpPr>
          <p:grpSpPr>
            <a:xfrm>
              <a:off x="114" y="43"/>
              <a:ext cx="1097" cy="1000"/>
              <a:chOff x="0" y="0"/>
              <a:chExt cx="1097" cy="1000"/>
            </a:xfrm>
          </p:grpSpPr>
          <p:sp>
            <p:nvSpPr>
              <p:cNvPr id="54733" name="任意多边形 55757"/>
              <p:cNvSpPr/>
              <p:nvPr/>
            </p:nvSpPr>
            <p:spPr>
              <a:xfrm>
                <a:off x="5" y="0"/>
                <a:ext cx="541" cy="1000"/>
              </a:xfrm>
              <a:custGeom>
                <a:avLst/>
                <a:gdLst/>
                <a:ahLst/>
                <a:cxnLst/>
                <a:rect l="0" t="0" r="0" b="0"/>
                <a:pathLst>
                  <a:path w="541" h="1000">
                    <a:moveTo>
                      <a:pt x="0" y="366"/>
                    </a:moveTo>
                    <a:lnTo>
                      <a:pt x="0" y="48"/>
                    </a:lnTo>
                    <a:lnTo>
                      <a:pt x="12" y="24"/>
                    </a:lnTo>
                    <a:lnTo>
                      <a:pt x="28" y="6"/>
                    </a:lnTo>
                    <a:lnTo>
                      <a:pt x="54" y="0"/>
                    </a:lnTo>
                    <a:lnTo>
                      <a:pt x="487" y="0"/>
                    </a:lnTo>
                    <a:lnTo>
                      <a:pt x="513" y="15"/>
                    </a:lnTo>
                    <a:lnTo>
                      <a:pt x="534" y="30"/>
                    </a:lnTo>
                    <a:lnTo>
                      <a:pt x="541" y="52"/>
                    </a:lnTo>
                    <a:lnTo>
                      <a:pt x="541" y="1000"/>
                    </a:lnTo>
                  </a:path>
                </a:pathLst>
              </a:custGeom>
              <a:noFill/>
              <a:ln w="28575" cap="flat" cmpd="sng">
                <a:solidFill>
                  <a:schemeClr val="tx1"/>
                </a:solidFill>
                <a:prstDash val="solid"/>
                <a:miter/>
                <a:headEnd type="none" w="med" len="med"/>
                <a:tailEnd type="none" w="med" len="med"/>
              </a:ln>
            </p:spPr>
            <p:txBody>
              <a:bodyPr/>
              <a:lstStyle/>
              <a:p>
                <a:endParaRPr lang="zh-CN" altLang="en-US"/>
              </a:p>
            </p:txBody>
          </p:sp>
          <p:grpSp>
            <p:nvGrpSpPr>
              <p:cNvPr id="54734" name="组合 55758"/>
              <p:cNvGrpSpPr/>
              <p:nvPr/>
            </p:nvGrpSpPr>
            <p:grpSpPr>
              <a:xfrm>
                <a:off x="0" y="3"/>
                <a:ext cx="1097" cy="151"/>
                <a:chOff x="0" y="0"/>
                <a:chExt cx="1097" cy="151"/>
              </a:xfrm>
            </p:grpSpPr>
            <p:sp>
              <p:nvSpPr>
                <p:cNvPr id="54735" name="直接连接符 55759"/>
                <p:cNvSpPr/>
                <p:nvPr/>
              </p:nvSpPr>
              <p:spPr>
                <a:xfrm flipH="1">
                  <a:off x="380" y="151"/>
                  <a:ext cx="165" cy="0"/>
                </a:xfrm>
                <a:prstGeom prst="line">
                  <a:avLst/>
                </a:prstGeom>
                <a:ln w="28575"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736" name="直接连接符 55760"/>
                <p:cNvSpPr/>
                <p:nvPr/>
              </p:nvSpPr>
              <p:spPr>
                <a:xfrm flipH="1" flipV="1">
                  <a:off x="0" y="79"/>
                  <a:ext cx="181" cy="61"/>
                </a:xfrm>
                <a:prstGeom prst="line">
                  <a:avLst/>
                </a:prstGeom>
                <a:ln w="28575"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nvGrpSpPr>
                <p:cNvPr id="54737" name="组合 55761"/>
                <p:cNvGrpSpPr/>
                <p:nvPr/>
              </p:nvGrpSpPr>
              <p:grpSpPr>
                <a:xfrm flipH="1">
                  <a:off x="13" y="0"/>
                  <a:ext cx="525" cy="145"/>
                  <a:chOff x="0" y="0"/>
                  <a:chExt cx="398" cy="115"/>
                </a:xfrm>
              </p:grpSpPr>
              <p:sp>
                <p:nvSpPr>
                  <p:cNvPr id="54738" name="直接连接符 55762"/>
                  <p:cNvSpPr/>
                  <p:nvPr/>
                </p:nvSpPr>
                <p:spPr>
                  <a:xfrm flipV="1">
                    <a:off x="0" y="8"/>
                    <a:ext cx="79" cy="71"/>
                  </a:xfrm>
                  <a:prstGeom prst="line">
                    <a:avLst/>
                  </a:prstGeom>
                  <a:ln w="12700"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739" name="直接连接符 55763"/>
                  <p:cNvSpPr/>
                  <p:nvPr/>
                </p:nvSpPr>
                <p:spPr>
                  <a:xfrm flipV="1">
                    <a:off x="24" y="7"/>
                    <a:ext cx="108" cy="108"/>
                  </a:xfrm>
                  <a:prstGeom prst="line">
                    <a:avLst/>
                  </a:prstGeom>
                  <a:ln w="12700"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740" name="直接连接符 55764"/>
                  <p:cNvSpPr/>
                  <p:nvPr/>
                </p:nvSpPr>
                <p:spPr>
                  <a:xfrm flipV="1">
                    <a:off x="76" y="2"/>
                    <a:ext cx="114" cy="111"/>
                  </a:xfrm>
                  <a:prstGeom prst="line">
                    <a:avLst/>
                  </a:prstGeom>
                  <a:ln w="12700"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741" name="直接连接符 55765"/>
                  <p:cNvSpPr/>
                  <p:nvPr/>
                </p:nvSpPr>
                <p:spPr>
                  <a:xfrm flipH="1">
                    <a:off x="148" y="5"/>
                    <a:ext cx="99" cy="91"/>
                  </a:xfrm>
                  <a:prstGeom prst="line">
                    <a:avLst/>
                  </a:prstGeom>
                  <a:ln w="12700"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742" name="直接连接符 55766"/>
                  <p:cNvSpPr/>
                  <p:nvPr/>
                </p:nvSpPr>
                <p:spPr>
                  <a:xfrm flipH="1">
                    <a:off x="215" y="3"/>
                    <a:ext cx="91" cy="81"/>
                  </a:xfrm>
                  <a:prstGeom prst="line">
                    <a:avLst/>
                  </a:prstGeom>
                  <a:ln w="12700"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743" name="直接连接符 55767"/>
                  <p:cNvSpPr/>
                  <p:nvPr/>
                </p:nvSpPr>
                <p:spPr>
                  <a:xfrm flipH="1">
                    <a:off x="254" y="0"/>
                    <a:ext cx="108" cy="98"/>
                  </a:xfrm>
                  <a:prstGeom prst="line">
                    <a:avLst/>
                  </a:prstGeom>
                  <a:ln w="12700"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744" name="直接连接符 55768"/>
                  <p:cNvSpPr/>
                  <p:nvPr/>
                </p:nvSpPr>
                <p:spPr>
                  <a:xfrm flipH="1">
                    <a:off x="328" y="25"/>
                    <a:ext cx="70" cy="59"/>
                  </a:xfrm>
                  <a:prstGeom prst="line">
                    <a:avLst/>
                  </a:prstGeom>
                  <a:ln w="12700"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sp>
              <p:nvSpPr>
                <p:cNvPr id="54745" name="直接连接符 55769"/>
                <p:cNvSpPr/>
                <p:nvPr/>
              </p:nvSpPr>
              <p:spPr>
                <a:xfrm>
                  <a:off x="552" y="151"/>
                  <a:ext cx="165" cy="0"/>
                </a:xfrm>
                <a:prstGeom prst="line">
                  <a:avLst/>
                </a:prstGeom>
                <a:ln w="28575"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746" name="直接连接符 55770"/>
                <p:cNvSpPr/>
                <p:nvPr/>
              </p:nvSpPr>
              <p:spPr>
                <a:xfrm flipV="1">
                  <a:off x="916" y="79"/>
                  <a:ext cx="181" cy="61"/>
                </a:xfrm>
                <a:prstGeom prst="line">
                  <a:avLst/>
                </a:prstGeom>
                <a:ln w="28575"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nvGrpSpPr>
                <p:cNvPr id="54747" name="组合 55771"/>
                <p:cNvGrpSpPr/>
                <p:nvPr/>
              </p:nvGrpSpPr>
              <p:grpSpPr>
                <a:xfrm>
                  <a:off x="559" y="0"/>
                  <a:ext cx="525" cy="145"/>
                  <a:chOff x="0" y="0"/>
                  <a:chExt cx="398" cy="115"/>
                </a:xfrm>
              </p:grpSpPr>
              <p:sp>
                <p:nvSpPr>
                  <p:cNvPr id="54748" name="直接连接符 55772"/>
                  <p:cNvSpPr/>
                  <p:nvPr/>
                </p:nvSpPr>
                <p:spPr>
                  <a:xfrm flipV="1">
                    <a:off x="0" y="8"/>
                    <a:ext cx="79" cy="71"/>
                  </a:xfrm>
                  <a:prstGeom prst="line">
                    <a:avLst/>
                  </a:prstGeom>
                  <a:ln w="12700"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749" name="直接连接符 55773"/>
                  <p:cNvSpPr/>
                  <p:nvPr/>
                </p:nvSpPr>
                <p:spPr>
                  <a:xfrm flipV="1">
                    <a:off x="24" y="7"/>
                    <a:ext cx="108" cy="108"/>
                  </a:xfrm>
                  <a:prstGeom prst="line">
                    <a:avLst/>
                  </a:prstGeom>
                  <a:ln w="12700"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750" name="直接连接符 55774"/>
                  <p:cNvSpPr/>
                  <p:nvPr/>
                </p:nvSpPr>
                <p:spPr>
                  <a:xfrm flipV="1">
                    <a:off x="76" y="2"/>
                    <a:ext cx="114" cy="111"/>
                  </a:xfrm>
                  <a:prstGeom prst="line">
                    <a:avLst/>
                  </a:prstGeom>
                  <a:ln w="12700"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751" name="直接连接符 55775"/>
                  <p:cNvSpPr/>
                  <p:nvPr/>
                </p:nvSpPr>
                <p:spPr>
                  <a:xfrm flipH="1">
                    <a:off x="148" y="5"/>
                    <a:ext cx="99" cy="91"/>
                  </a:xfrm>
                  <a:prstGeom prst="line">
                    <a:avLst/>
                  </a:prstGeom>
                  <a:ln w="12700"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752" name="直接连接符 55776"/>
                  <p:cNvSpPr/>
                  <p:nvPr/>
                </p:nvSpPr>
                <p:spPr>
                  <a:xfrm flipH="1">
                    <a:off x="215" y="3"/>
                    <a:ext cx="91" cy="81"/>
                  </a:xfrm>
                  <a:prstGeom prst="line">
                    <a:avLst/>
                  </a:prstGeom>
                  <a:ln w="12700"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753" name="直接连接符 55777"/>
                  <p:cNvSpPr/>
                  <p:nvPr/>
                </p:nvSpPr>
                <p:spPr>
                  <a:xfrm flipH="1">
                    <a:off x="254" y="0"/>
                    <a:ext cx="108" cy="98"/>
                  </a:xfrm>
                  <a:prstGeom prst="line">
                    <a:avLst/>
                  </a:prstGeom>
                  <a:ln w="12700"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754" name="直接连接符 55778"/>
                  <p:cNvSpPr/>
                  <p:nvPr/>
                </p:nvSpPr>
                <p:spPr>
                  <a:xfrm flipH="1">
                    <a:off x="328" y="25"/>
                    <a:ext cx="70" cy="59"/>
                  </a:xfrm>
                  <a:prstGeom prst="line">
                    <a:avLst/>
                  </a:prstGeom>
                  <a:ln w="12700"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grpSp>
        <p:grpSp>
          <p:nvGrpSpPr>
            <p:cNvPr id="54755" name="组合 55779"/>
            <p:cNvGrpSpPr/>
            <p:nvPr/>
          </p:nvGrpSpPr>
          <p:grpSpPr>
            <a:xfrm>
              <a:off x="704" y="410"/>
              <a:ext cx="510" cy="634"/>
              <a:chOff x="0" y="0"/>
              <a:chExt cx="416" cy="502"/>
            </a:xfrm>
          </p:grpSpPr>
          <p:grpSp>
            <p:nvGrpSpPr>
              <p:cNvPr id="54756" name="组合 55780"/>
              <p:cNvGrpSpPr/>
              <p:nvPr/>
            </p:nvGrpSpPr>
            <p:grpSpPr>
              <a:xfrm>
                <a:off x="0" y="0"/>
                <a:ext cx="411" cy="502"/>
                <a:chOff x="0" y="0"/>
                <a:chExt cx="411" cy="502"/>
              </a:xfrm>
            </p:grpSpPr>
            <p:sp>
              <p:nvSpPr>
                <p:cNvPr id="54757" name="任意多边形 55781"/>
                <p:cNvSpPr/>
                <p:nvPr/>
              </p:nvSpPr>
              <p:spPr>
                <a:xfrm>
                  <a:off x="1" y="101"/>
                  <a:ext cx="31" cy="401"/>
                </a:xfrm>
                <a:custGeom>
                  <a:avLst/>
                  <a:gdLst/>
                  <a:ahLst/>
                  <a:cxnLst/>
                  <a:rect l="0" t="0" r="0" b="0"/>
                  <a:pathLst>
                    <a:path w="31" h="401">
                      <a:moveTo>
                        <a:pt x="0" y="0"/>
                      </a:moveTo>
                      <a:lnTo>
                        <a:pt x="31" y="29"/>
                      </a:lnTo>
                      <a:lnTo>
                        <a:pt x="31" y="401"/>
                      </a:lnTo>
                    </a:path>
                  </a:pathLst>
                </a:custGeom>
                <a:noFill/>
                <a:ln w="28575" cap="flat" cmpd="sng">
                  <a:solidFill>
                    <a:schemeClr val="tx1"/>
                  </a:solidFill>
                  <a:prstDash val="solid"/>
                  <a:miter/>
                  <a:headEnd type="none" w="med" len="med"/>
                  <a:tailEnd type="none" w="med" len="med"/>
                </a:ln>
              </p:spPr>
              <p:txBody>
                <a:bodyPr/>
                <a:lstStyle/>
                <a:p>
                  <a:endParaRPr lang="zh-CN" altLang="en-US"/>
                </a:p>
              </p:txBody>
            </p:sp>
            <p:sp>
              <p:nvSpPr>
                <p:cNvPr id="54758" name="任意多边形 55782"/>
                <p:cNvSpPr/>
                <p:nvPr/>
              </p:nvSpPr>
              <p:spPr>
                <a:xfrm flipH="1">
                  <a:off x="377" y="101"/>
                  <a:ext cx="31" cy="401"/>
                </a:xfrm>
                <a:custGeom>
                  <a:avLst/>
                  <a:gdLst/>
                  <a:ahLst/>
                  <a:cxnLst/>
                  <a:rect l="0" t="0" r="0" b="0"/>
                  <a:pathLst>
                    <a:path w="31" h="401">
                      <a:moveTo>
                        <a:pt x="0" y="0"/>
                      </a:moveTo>
                      <a:lnTo>
                        <a:pt x="31" y="29"/>
                      </a:lnTo>
                      <a:lnTo>
                        <a:pt x="31" y="401"/>
                      </a:lnTo>
                    </a:path>
                  </a:pathLst>
                </a:custGeom>
                <a:noFill/>
                <a:ln w="28575" cap="flat" cmpd="sng">
                  <a:solidFill>
                    <a:schemeClr val="tx1"/>
                  </a:solidFill>
                  <a:prstDash val="solid"/>
                  <a:miter/>
                  <a:headEnd type="none" w="med" len="med"/>
                  <a:tailEnd type="none" w="med" len="med"/>
                </a:ln>
              </p:spPr>
              <p:txBody>
                <a:bodyPr/>
                <a:lstStyle/>
                <a:p>
                  <a:endParaRPr lang="zh-CN" altLang="en-US"/>
                </a:p>
              </p:txBody>
            </p:sp>
            <p:sp>
              <p:nvSpPr>
                <p:cNvPr id="54759" name="直接连接符 55783"/>
                <p:cNvSpPr/>
                <p:nvPr/>
              </p:nvSpPr>
              <p:spPr>
                <a:xfrm>
                  <a:off x="32" y="132"/>
                  <a:ext cx="348" cy="0"/>
                </a:xfrm>
                <a:prstGeom prst="line">
                  <a:avLst/>
                </a:prstGeom>
                <a:ln w="28575"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760" name="任意多边形 55784"/>
                <p:cNvSpPr/>
                <p:nvPr/>
              </p:nvSpPr>
              <p:spPr>
                <a:xfrm>
                  <a:off x="0" y="5"/>
                  <a:ext cx="113" cy="497"/>
                </a:xfrm>
                <a:custGeom>
                  <a:avLst/>
                  <a:gdLst/>
                  <a:ahLst/>
                  <a:cxnLst/>
                  <a:rect l="0" t="0" r="0" b="0"/>
                  <a:pathLst>
                    <a:path w="113" h="497">
                      <a:moveTo>
                        <a:pt x="0" y="497"/>
                      </a:moveTo>
                      <a:lnTo>
                        <a:pt x="0" y="0"/>
                      </a:lnTo>
                      <a:lnTo>
                        <a:pt x="113" y="0"/>
                      </a:lnTo>
                    </a:path>
                  </a:pathLst>
                </a:custGeom>
                <a:noFill/>
                <a:ln w="28575" cap="flat" cmpd="sng">
                  <a:solidFill>
                    <a:schemeClr val="tx1"/>
                  </a:solidFill>
                  <a:prstDash val="solid"/>
                  <a:miter/>
                  <a:headEnd type="none" w="med" len="med"/>
                  <a:tailEnd type="none" w="med" len="med"/>
                </a:ln>
              </p:spPr>
              <p:txBody>
                <a:bodyPr/>
                <a:lstStyle/>
                <a:p>
                  <a:endParaRPr lang="zh-CN" altLang="en-US"/>
                </a:p>
              </p:txBody>
            </p:sp>
            <p:sp>
              <p:nvSpPr>
                <p:cNvPr id="54761" name="任意多边形 55785"/>
                <p:cNvSpPr/>
                <p:nvPr/>
              </p:nvSpPr>
              <p:spPr>
                <a:xfrm flipH="1">
                  <a:off x="298" y="0"/>
                  <a:ext cx="113" cy="497"/>
                </a:xfrm>
                <a:custGeom>
                  <a:avLst/>
                  <a:gdLst/>
                  <a:ahLst/>
                  <a:cxnLst/>
                  <a:rect l="0" t="0" r="0" b="0"/>
                  <a:pathLst>
                    <a:path w="113" h="497">
                      <a:moveTo>
                        <a:pt x="0" y="497"/>
                      </a:moveTo>
                      <a:lnTo>
                        <a:pt x="0" y="0"/>
                      </a:lnTo>
                      <a:lnTo>
                        <a:pt x="113" y="0"/>
                      </a:lnTo>
                    </a:path>
                  </a:pathLst>
                </a:custGeom>
                <a:noFill/>
                <a:ln w="28575" cap="flat" cmpd="sng">
                  <a:solidFill>
                    <a:schemeClr val="tx1"/>
                  </a:solidFill>
                  <a:prstDash val="solid"/>
                  <a:miter/>
                  <a:headEnd type="none" w="med" len="med"/>
                  <a:tailEnd type="none" w="med" len="med"/>
                </a:ln>
              </p:spPr>
              <p:txBody>
                <a:bodyPr/>
                <a:lstStyle/>
                <a:p>
                  <a:endParaRPr lang="zh-CN" altLang="en-US"/>
                </a:p>
              </p:txBody>
            </p:sp>
          </p:grpSp>
          <p:grpSp>
            <p:nvGrpSpPr>
              <p:cNvPr id="54762" name="组合 55786"/>
              <p:cNvGrpSpPr/>
              <p:nvPr/>
            </p:nvGrpSpPr>
            <p:grpSpPr>
              <a:xfrm>
                <a:off x="3" y="10"/>
                <a:ext cx="413" cy="117"/>
                <a:chOff x="0" y="0"/>
                <a:chExt cx="413" cy="117"/>
              </a:xfrm>
            </p:grpSpPr>
            <p:sp>
              <p:nvSpPr>
                <p:cNvPr id="54763" name="直接连接符 55787"/>
                <p:cNvSpPr/>
                <p:nvPr/>
              </p:nvSpPr>
              <p:spPr>
                <a:xfrm>
                  <a:off x="343" y="0"/>
                  <a:ext cx="70" cy="72"/>
                </a:xfrm>
                <a:prstGeom prst="line">
                  <a:avLst/>
                </a:prstGeom>
                <a:ln w="12700"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764" name="直接连接符 55788"/>
                <p:cNvSpPr/>
                <p:nvPr/>
              </p:nvSpPr>
              <p:spPr>
                <a:xfrm>
                  <a:off x="286" y="17"/>
                  <a:ext cx="93" cy="98"/>
                </a:xfrm>
                <a:prstGeom prst="line">
                  <a:avLst/>
                </a:prstGeom>
                <a:ln w="12700"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765" name="直接连接符 55789"/>
                <p:cNvSpPr/>
                <p:nvPr/>
              </p:nvSpPr>
              <p:spPr>
                <a:xfrm>
                  <a:off x="235" y="48"/>
                  <a:ext cx="60" cy="67"/>
                </a:xfrm>
                <a:prstGeom prst="line">
                  <a:avLst/>
                </a:prstGeom>
                <a:ln w="12700"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766" name="直接连接符 55790"/>
                <p:cNvSpPr/>
                <p:nvPr/>
              </p:nvSpPr>
              <p:spPr>
                <a:xfrm>
                  <a:off x="127" y="24"/>
                  <a:ext cx="88" cy="93"/>
                </a:xfrm>
                <a:prstGeom prst="line">
                  <a:avLst/>
                </a:prstGeom>
                <a:ln w="12700"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767" name="直接连接符 55791"/>
                <p:cNvSpPr/>
                <p:nvPr/>
              </p:nvSpPr>
              <p:spPr>
                <a:xfrm flipH="1" flipV="1">
                  <a:off x="27" y="0"/>
                  <a:ext cx="112" cy="117"/>
                </a:xfrm>
                <a:prstGeom prst="line">
                  <a:avLst/>
                </a:prstGeom>
                <a:ln w="12700"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768" name="直接连接符 55792"/>
                <p:cNvSpPr/>
                <p:nvPr/>
              </p:nvSpPr>
              <p:spPr>
                <a:xfrm flipH="1" flipV="1">
                  <a:off x="0" y="50"/>
                  <a:ext cx="67" cy="67"/>
                </a:xfrm>
                <a:prstGeom prst="line">
                  <a:avLst/>
                </a:prstGeom>
                <a:ln w="12700"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grpSp>
          <p:nvGrpSpPr>
            <p:cNvPr id="54769" name="组合 55793"/>
            <p:cNvGrpSpPr/>
            <p:nvPr/>
          </p:nvGrpSpPr>
          <p:grpSpPr>
            <a:xfrm>
              <a:off x="702" y="67"/>
              <a:ext cx="472" cy="486"/>
              <a:chOff x="0" y="0"/>
              <a:chExt cx="472" cy="486"/>
            </a:xfrm>
          </p:grpSpPr>
          <p:sp>
            <p:nvSpPr>
              <p:cNvPr id="54770" name="椭圆 55794"/>
              <p:cNvSpPr/>
              <p:nvPr/>
            </p:nvSpPr>
            <p:spPr>
              <a:xfrm flipH="1">
                <a:off x="74" y="94"/>
                <a:ext cx="319" cy="312"/>
              </a:xfrm>
              <a:prstGeom prst="ellipse">
                <a:avLst/>
              </a:prstGeom>
              <a:noFill/>
              <a:ln w="28575"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771" name="直接连接符 55795"/>
              <p:cNvSpPr/>
              <p:nvPr/>
            </p:nvSpPr>
            <p:spPr>
              <a:xfrm flipH="1">
                <a:off x="0" y="252"/>
                <a:ext cx="472" cy="0"/>
              </a:xfrm>
              <a:prstGeom prst="line">
                <a:avLst/>
              </a:prstGeom>
              <a:ln w="9525" cap="flat" cmpd="sng">
                <a:solidFill>
                  <a:schemeClr val="tx1"/>
                </a:solidFill>
                <a:prstDash val="lgDashDot"/>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772" name="直接连接符 55796"/>
              <p:cNvSpPr/>
              <p:nvPr/>
            </p:nvSpPr>
            <p:spPr>
              <a:xfrm flipH="1" flipV="1">
                <a:off x="232" y="0"/>
                <a:ext cx="0" cy="486"/>
              </a:xfrm>
              <a:prstGeom prst="line">
                <a:avLst/>
              </a:prstGeom>
              <a:ln w="9525" cap="flat" cmpd="sng">
                <a:solidFill>
                  <a:schemeClr val="tx1"/>
                </a:solidFill>
                <a:prstDash val="lgDashDot"/>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54773" name="组合 55797"/>
            <p:cNvGrpSpPr/>
            <p:nvPr/>
          </p:nvGrpSpPr>
          <p:grpSpPr>
            <a:xfrm>
              <a:off x="154" y="67"/>
              <a:ext cx="472" cy="486"/>
              <a:chOff x="0" y="0"/>
              <a:chExt cx="472" cy="486"/>
            </a:xfrm>
          </p:grpSpPr>
          <p:sp useBgFill="1">
            <p:nvSpPr>
              <p:cNvPr id="54774" name="椭圆 55798"/>
              <p:cNvSpPr/>
              <p:nvPr/>
            </p:nvSpPr>
            <p:spPr>
              <a:xfrm flipH="1">
                <a:off x="74" y="94"/>
                <a:ext cx="319" cy="312"/>
              </a:xfrm>
              <a:prstGeom prst="ellipse">
                <a:avLst/>
              </a:prstGeom>
              <a:ln w="28575"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775" name="直接连接符 55799"/>
              <p:cNvSpPr/>
              <p:nvPr/>
            </p:nvSpPr>
            <p:spPr>
              <a:xfrm flipH="1">
                <a:off x="0" y="252"/>
                <a:ext cx="472" cy="0"/>
              </a:xfrm>
              <a:prstGeom prst="line">
                <a:avLst/>
              </a:prstGeom>
              <a:ln w="9525" cap="flat" cmpd="sng">
                <a:solidFill>
                  <a:schemeClr val="tx1"/>
                </a:solidFill>
                <a:prstDash val="lgDashDot"/>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776" name="直接连接符 55800"/>
              <p:cNvSpPr/>
              <p:nvPr/>
            </p:nvSpPr>
            <p:spPr>
              <a:xfrm flipH="1" flipV="1">
                <a:off x="232" y="0"/>
                <a:ext cx="0" cy="486"/>
              </a:xfrm>
              <a:prstGeom prst="line">
                <a:avLst/>
              </a:prstGeom>
              <a:ln w="9525" cap="flat" cmpd="sng">
                <a:solidFill>
                  <a:schemeClr val="tx1"/>
                </a:solidFill>
                <a:prstDash val="lgDashDot"/>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54777" name="组合 55801"/>
            <p:cNvGrpSpPr/>
            <p:nvPr/>
          </p:nvGrpSpPr>
          <p:grpSpPr>
            <a:xfrm>
              <a:off x="224" y="0"/>
              <a:ext cx="877" cy="843"/>
              <a:chOff x="0" y="0"/>
              <a:chExt cx="877" cy="843"/>
            </a:xfrm>
          </p:grpSpPr>
          <p:sp>
            <p:nvSpPr>
              <p:cNvPr id="54778" name="直接连接符 55802"/>
              <p:cNvSpPr/>
              <p:nvPr/>
            </p:nvSpPr>
            <p:spPr>
              <a:xfrm flipH="1">
                <a:off x="0" y="0"/>
                <a:ext cx="260" cy="843"/>
              </a:xfrm>
              <a:prstGeom prst="line">
                <a:avLst/>
              </a:prstGeom>
              <a:ln w="9525"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779" name="直接连接符 55803"/>
              <p:cNvSpPr/>
              <p:nvPr/>
            </p:nvSpPr>
            <p:spPr>
              <a:xfrm>
                <a:off x="617" y="0"/>
                <a:ext cx="260" cy="843"/>
              </a:xfrm>
              <a:prstGeom prst="line">
                <a:avLst/>
              </a:prstGeom>
              <a:ln w="9525"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grpSp>
        <p:nvGrpSpPr>
          <p:cNvPr id="55805" name="组合 55804"/>
          <p:cNvGrpSpPr/>
          <p:nvPr/>
        </p:nvGrpSpPr>
        <p:grpSpPr>
          <a:xfrm>
            <a:off x="4995228" y="2131378"/>
            <a:ext cx="3306762" cy="1882775"/>
            <a:chOff x="0" y="0"/>
            <a:chExt cx="2083" cy="1186"/>
          </a:xfrm>
        </p:grpSpPr>
        <p:sp useBgFill="1">
          <p:nvSpPr>
            <p:cNvPr id="54781" name="矩形 55805"/>
            <p:cNvSpPr/>
            <p:nvPr/>
          </p:nvSpPr>
          <p:spPr>
            <a:xfrm>
              <a:off x="0" y="0"/>
              <a:ext cx="2083" cy="1186"/>
            </a:xfrm>
            <a:prstGeom prst="rect">
              <a:avLst/>
            </a:prstGeom>
            <a:ln w="9525">
              <a:noFill/>
            </a:ln>
          </p:spPr>
          <p:txBody>
            <a:bodyPr anchor="t"/>
            <a:lstStyle/>
            <a:p>
              <a:endParaRPr lang="zh-CN" altLang="en-US">
                <a:latin typeface="Times New Roman" panose="02020603050405020304" pitchFamily="2" charset="0"/>
                <a:ea typeface="宋体" panose="02010600030101010101" pitchFamily="2" charset="-122"/>
              </a:endParaRPr>
            </a:p>
          </p:txBody>
        </p:sp>
        <p:grpSp>
          <p:nvGrpSpPr>
            <p:cNvPr id="54782" name="组合 55806"/>
            <p:cNvGrpSpPr/>
            <p:nvPr/>
          </p:nvGrpSpPr>
          <p:grpSpPr>
            <a:xfrm>
              <a:off x="81" y="527"/>
              <a:ext cx="1923" cy="27"/>
              <a:chOff x="0" y="0"/>
              <a:chExt cx="1980" cy="4"/>
            </a:xfrm>
          </p:grpSpPr>
          <p:sp>
            <p:nvSpPr>
              <p:cNvPr id="54783" name="直接连接符 55807"/>
              <p:cNvSpPr/>
              <p:nvPr/>
            </p:nvSpPr>
            <p:spPr>
              <a:xfrm>
                <a:off x="0" y="0"/>
                <a:ext cx="420" cy="0"/>
              </a:xfrm>
              <a:prstGeom prst="line">
                <a:avLst/>
              </a:prstGeom>
              <a:ln w="50800" cap="flat" cmpd="sng">
                <a:solidFill>
                  <a:srgbClr val="FF0000"/>
                </a:solidFill>
                <a:prstDash val="solid"/>
                <a:miter/>
                <a:headEnd type="none" w="med" len="med"/>
                <a:tailEnd type="triangle" w="med" len="lg"/>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784" name="直接连接符 55808"/>
              <p:cNvSpPr/>
              <p:nvPr/>
            </p:nvSpPr>
            <p:spPr>
              <a:xfrm flipH="1">
                <a:off x="1560" y="4"/>
                <a:ext cx="420" cy="0"/>
              </a:xfrm>
              <a:prstGeom prst="line">
                <a:avLst/>
              </a:prstGeom>
              <a:ln w="50800" cap="flat" cmpd="sng">
                <a:solidFill>
                  <a:srgbClr val="FF0000"/>
                </a:solidFill>
                <a:prstDash val="solid"/>
                <a:miter/>
                <a:headEnd type="none" w="med" len="med"/>
                <a:tailEnd type="triangle" w="med" len="lg"/>
              </a:ln>
            </p:spPr>
            <p:txBody>
              <a:bodyPr anchor="t"/>
              <a:lstStyle/>
              <a:p>
                <a:endParaRPr lang="zh-CN" altLang="en-US">
                  <a:latin typeface="Times New Roman" panose="02020603050405020304" pitchFamily="2" charset="0"/>
                  <a:ea typeface="宋体" panose="02010600030101010101" pitchFamily="2" charset="-122"/>
                </a:endParaRPr>
              </a:p>
            </p:txBody>
          </p:sp>
        </p:grpSp>
        <p:sp>
          <p:nvSpPr>
            <p:cNvPr id="54785" name="直接连接符 55809"/>
            <p:cNvSpPr/>
            <p:nvPr/>
          </p:nvSpPr>
          <p:spPr>
            <a:xfrm flipH="1">
              <a:off x="381" y="1099"/>
              <a:ext cx="751" cy="0"/>
            </a:xfrm>
            <a:prstGeom prst="line">
              <a:avLst/>
            </a:prstGeom>
            <a:ln w="9525" cap="flat" cmpd="sng">
              <a:solidFill>
                <a:schemeClr val="tx1"/>
              </a:solidFill>
              <a:prstDash val="lgDashDot"/>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nvGrpSpPr>
            <p:cNvPr id="54786" name="组合 55810"/>
            <p:cNvGrpSpPr/>
            <p:nvPr/>
          </p:nvGrpSpPr>
          <p:grpSpPr>
            <a:xfrm flipH="1">
              <a:off x="502" y="462"/>
              <a:ext cx="510" cy="634"/>
              <a:chOff x="0" y="0"/>
              <a:chExt cx="416" cy="502"/>
            </a:xfrm>
          </p:grpSpPr>
          <p:grpSp>
            <p:nvGrpSpPr>
              <p:cNvPr id="54787" name="组合 55811"/>
              <p:cNvGrpSpPr/>
              <p:nvPr/>
            </p:nvGrpSpPr>
            <p:grpSpPr>
              <a:xfrm>
                <a:off x="0" y="0"/>
                <a:ext cx="411" cy="502"/>
                <a:chOff x="0" y="0"/>
                <a:chExt cx="411" cy="502"/>
              </a:xfrm>
            </p:grpSpPr>
            <p:sp>
              <p:nvSpPr>
                <p:cNvPr id="54788" name="任意多边形 55812"/>
                <p:cNvSpPr/>
                <p:nvPr/>
              </p:nvSpPr>
              <p:spPr>
                <a:xfrm>
                  <a:off x="1" y="101"/>
                  <a:ext cx="31" cy="401"/>
                </a:xfrm>
                <a:custGeom>
                  <a:avLst/>
                  <a:gdLst/>
                  <a:ahLst/>
                  <a:cxnLst/>
                  <a:rect l="0" t="0" r="0" b="0"/>
                  <a:pathLst>
                    <a:path w="31" h="401">
                      <a:moveTo>
                        <a:pt x="0" y="0"/>
                      </a:moveTo>
                      <a:lnTo>
                        <a:pt x="31" y="29"/>
                      </a:lnTo>
                      <a:lnTo>
                        <a:pt x="31" y="401"/>
                      </a:lnTo>
                    </a:path>
                  </a:pathLst>
                </a:custGeom>
                <a:noFill/>
                <a:ln w="28575" cap="flat" cmpd="sng">
                  <a:solidFill>
                    <a:schemeClr val="tx1"/>
                  </a:solidFill>
                  <a:prstDash val="solid"/>
                  <a:miter/>
                  <a:headEnd type="none" w="med" len="med"/>
                  <a:tailEnd type="none" w="med" len="med"/>
                </a:ln>
              </p:spPr>
              <p:txBody>
                <a:bodyPr/>
                <a:lstStyle/>
                <a:p>
                  <a:endParaRPr lang="zh-CN" altLang="en-US"/>
                </a:p>
              </p:txBody>
            </p:sp>
            <p:sp>
              <p:nvSpPr>
                <p:cNvPr id="54789" name="任意多边形 55813"/>
                <p:cNvSpPr/>
                <p:nvPr/>
              </p:nvSpPr>
              <p:spPr>
                <a:xfrm flipH="1">
                  <a:off x="377" y="101"/>
                  <a:ext cx="31" cy="401"/>
                </a:xfrm>
                <a:custGeom>
                  <a:avLst/>
                  <a:gdLst/>
                  <a:ahLst/>
                  <a:cxnLst/>
                  <a:rect l="0" t="0" r="0" b="0"/>
                  <a:pathLst>
                    <a:path w="31" h="401">
                      <a:moveTo>
                        <a:pt x="0" y="0"/>
                      </a:moveTo>
                      <a:lnTo>
                        <a:pt x="31" y="29"/>
                      </a:lnTo>
                      <a:lnTo>
                        <a:pt x="31" y="401"/>
                      </a:lnTo>
                    </a:path>
                  </a:pathLst>
                </a:custGeom>
                <a:noFill/>
                <a:ln w="28575" cap="flat" cmpd="sng">
                  <a:solidFill>
                    <a:schemeClr val="tx1"/>
                  </a:solidFill>
                  <a:prstDash val="solid"/>
                  <a:miter/>
                  <a:headEnd type="none" w="med" len="med"/>
                  <a:tailEnd type="none" w="med" len="med"/>
                </a:ln>
              </p:spPr>
              <p:txBody>
                <a:bodyPr/>
                <a:lstStyle/>
                <a:p>
                  <a:endParaRPr lang="zh-CN" altLang="en-US"/>
                </a:p>
              </p:txBody>
            </p:sp>
            <p:sp>
              <p:nvSpPr>
                <p:cNvPr id="54790" name="直接连接符 55814"/>
                <p:cNvSpPr/>
                <p:nvPr/>
              </p:nvSpPr>
              <p:spPr>
                <a:xfrm>
                  <a:off x="32" y="132"/>
                  <a:ext cx="348" cy="0"/>
                </a:xfrm>
                <a:prstGeom prst="line">
                  <a:avLst/>
                </a:prstGeom>
                <a:ln w="28575"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791" name="任意多边形 55815"/>
                <p:cNvSpPr/>
                <p:nvPr/>
              </p:nvSpPr>
              <p:spPr>
                <a:xfrm>
                  <a:off x="0" y="5"/>
                  <a:ext cx="113" cy="497"/>
                </a:xfrm>
                <a:custGeom>
                  <a:avLst/>
                  <a:gdLst/>
                  <a:ahLst/>
                  <a:cxnLst/>
                  <a:rect l="0" t="0" r="0" b="0"/>
                  <a:pathLst>
                    <a:path w="113" h="497">
                      <a:moveTo>
                        <a:pt x="0" y="497"/>
                      </a:moveTo>
                      <a:lnTo>
                        <a:pt x="0" y="0"/>
                      </a:lnTo>
                      <a:lnTo>
                        <a:pt x="113" y="0"/>
                      </a:lnTo>
                    </a:path>
                  </a:pathLst>
                </a:custGeom>
                <a:noFill/>
                <a:ln w="28575" cap="flat" cmpd="sng">
                  <a:solidFill>
                    <a:schemeClr val="tx1"/>
                  </a:solidFill>
                  <a:prstDash val="solid"/>
                  <a:miter/>
                  <a:headEnd type="none" w="med" len="med"/>
                  <a:tailEnd type="none" w="med" len="med"/>
                </a:ln>
              </p:spPr>
              <p:txBody>
                <a:bodyPr/>
                <a:lstStyle/>
                <a:p>
                  <a:endParaRPr lang="zh-CN" altLang="en-US"/>
                </a:p>
              </p:txBody>
            </p:sp>
            <p:sp>
              <p:nvSpPr>
                <p:cNvPr id="54792" name="任意多边形 55816"/>
                <p:cNvSpPr/>
                <p:nvPr/>
              </p:nvSpPr>
              <p:spPr>
                <a:xfrm flipH="1">
                  <a:off x="298" y="0"/>
                  <a:ext cx="113" cy="497"/>
                </a:xfrm>
                <a:custGeom>
                  <a:avLst/>
                  <a:gdLst/>
                  <a:ahLst/>
                  <a:cxnLst/>
                  <a:rect l="0" t="0" r="0" b="0"/>
                  <a:pathLst>
                    <a:path w="113" h="497">
                      <a:moveTo>
                        <a:pt x="0" y="497"/>
                      </a:moveTo>
                      <a:lnTo>
                        <a:pt x="0" y="0"/>
                      </a:lnTo>
                      <a:lnTo>
                        <a:pt x="113" y="0"/>
                      </a:lnTo>
                    </a:path>
                  </a:pathLst>
                </a:custGeom>
                <a:noFill/>
                <a:ln w="28575" cap="flat" cmpd="sng">
                  <a:solidFill>
                    <a:schemeClr val="tx1"/>
                  </a:solidFill>
                  <a:prstDash val="solid"/>
                  <a:miter/>
                  <a:headEnd type="none" w="med" len="med"/>
                  <a:tailEnd type="none" w="med" len="med"/>
                </a:ln>
              </p:spPr>
              <p:txBody>
                <a:bodyPr/>
                <a:lstStyle/>
                <a:p>
                  <a:endParaRPr lang="zh-CN" altLang="en-US"/>
                </a:p>
              </p:txBody>
            </p:sp>
          </p:grpSp>
          <p:grpSp>
            <p:nvGrpSpPr>
              <p:cNvPr id="54793" name="组合 55817"/>
              <p:cNvGrpSpPr/>
              <p:nvPr/>
            </p:nvGrpSpPr>
            <p:grpSpPr>
              <a:xfrm>
                <a:off x="3" y="10"/>
                <a:ext cx="413" cy="117"/>
                <a:chOff x="0" y="0"/>
                <a:chExt cx="413" cy="117"/>
              </a:xfrm>
            </p:grpSpPr>
            <p:sp>
              <p:nvSpPr>
                <p:cNvPr id="54794" name="直接连接符 55818"/>
                <p:cNvSpPr/>
                <p:nvPr/>
              </p:nvSpPr>
              <p:spPr>
                <a:xfrm>
                  <a:off x="343" y="0"/>
                  <a:ext cx="70" cy="72"/>
                </a:xfrm>
                <a:prstGeom prst="line">
                  <a:avLst/>
                </a:prstGeom>
                <a:ln w="12700"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795" name="直接连接符 55819"/>
                <p:cNvSpPr/>
                <p:nvPr/>
              </p:nvSpPr>
              <p:spPr>
                <a:xfrm>
                  <a:off x="286" y="17"/>
                  <a:ext cx="93" cy="98"/>
                </a:xfrm>
                <a:prstGeom prst="line">
                  <a:avLst/>
                </a:prstGeom>
                <a:ln w="12700"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796" name="直接连接符 55820"/>
                <p:cNvSpPr/>
                <p:nvPr/>
              </p:nvSpPr>
              <p:spPr>
                <a:xfrm>
                  <a:off x="235" y="48"/>
                  <a:ext cx="60" cy="67"/>
                </a:xfrm>
                <a:prstGeom prst="line">
                  <a:avLst/>
                </a:prstGeom>
                <a:ln w="12700"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797" name="直接连接符 55821"/>
                <p:cNvSpPr/>
                <p:nvPr/>
              </p:nvSpPr>
              <p:spPr>
                <a:xfrm>
                  <a:off x="127" y="24"/>
                  <a:ext cx="88" cy="93"/>
                </a:xfrm>
                <a:prstGeom prst="line">
                  <a:avLst/>
                </a:prstGeom>
                <a:ln w="12700"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798" name="直接连接符 55822"/>
                <p:cNvSpPr/>
                <p:nvPr/>
              </p:nvSpPr>
              <p:spPr>
                <a:xfrm flipH="1" flipV="1">
                  <a:off x="27" y="0"/>
                  <a:ext cx="112" cy="117"/>
                </a:xfrm>
                <a:prstGeom prst="line">
                  <a:avLst/>
                </a:prstGeom>
                <a:ln w="12700"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799" name="直接连接符 55823"/>
                <p:cNvSpPr/>
                <p:nvPr/>
              </p:nvSpPr>
              <p:spPr>
                <a:xfrm flipH="1" flipV="1">
                  <a:off x="0" y="50"/>
                  <a:ext cx="67" cy="67"/>
                </a:xfrm>
                <a:prstGeom prst="line">
                  <a:avLst/>
                </a:prstGeom>
                <a:ln w="12700"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sp>
          <p:nvSpPr>
            <p:cNvPr id="54800" name="直接连接符 55824"/>
            <p:cNvSpPr/>
            <p:nvPr/>
          </p:nvSpPr>
          <p:spPr>
            <a:xfrm>
              <a:off x="955" y="1099"/>
              <a:ext cx="751" cy="0"/>
            </a:xfrm>
            <a:prstGeom prst="line">
              <a:avLst/>
            </a:prstGeom>
            <a:ln w="9525" cap="flat" cmpd="sng">
              <a:solidFill>
                <a:schemeClr val="tx1"/>
              </a:solidFill>
              <a:prstDash val="lgDashDot"/>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801" name="任意多边形 55825"/>
            <p:cNvSpPr/>
            <p:nvPr/>
          </p:nvSpPr>
          <p:spPr>
            <a:xfrm flipH="1">
              <a:off x="1046" y="95"/>
              <a:ext cx="541" cy="1000"/>
            </a:xfrm>
            <a:custGeom>
              <a:avLst/>
              <a:gdLst/>
              <a:ahLst/>
              <a:cxnLst/>
              <a:rect l="0" t="0" r="0" b="0"/>
              <a:pathLst>
                <a:path w="541" h="1000">
                  <a:moveTo>
                    <a:pt x="0" y="366"/>
                  </a:moveTo>
                  <a:lnTo>
                    <a:pt x="0" y="48"/>
                  </a:lnTo>
                  <a:lnTo>
                    <a:pt x="12" y="24"/>
                  </a:lnTo>
                  <a:lnTo>
                    <a:pt x="28" y="6"/>
                  </a:lnTo>
                  <a:lnTo>
                    <a:pt x="54" y="0"/>
                  </a:lnTo>
                  <a:lnTo>
                    <a:pt x="487" y="0"/>
                  </a:lnTo>
                  <a:lnTo>
                    <a:pt x="513" y="15"/>
                  </a:lnTo>
                  <a:lnTo>
                    <a:pt x="534" y="30"/>
                  </a:lnTo>
                  <a:lnTo>
                    <a:pt x="541" y="52"/>
                  </a:lnTo>
                  <a:lnTo>
                    <a:pt x="541" y="1000"/>
                  </a:lnTo>
                </a:path>
              </a:pathLst>
            </a:custGeom>
            <a:noFill/>
            <a:ln w="28575" cap="flat" cmpd="sng">
              <a:solidFill>
                <a:schemeClr val="tx1"/>
              </a:solidFill>
              <a:prstDash val="solid"/>
              <a:miter/>
              <a:headEnd type="none" w="med" len="med"/>
              <a:tailEnd type="none" w="med" len="med"/>
            </a:ln>
          </p:spPr>
          <p:txBody>
            <a:bodyPr/>
            <a:lstStyle/>
            <a:p>
              <a:endParaRPr lang="zh-CN" altLang="en-US"/>
            </a:p>
          </p:txBody>
        </p:sp>
        <p:grpSp>
          <p:nvGrpSpPr>
            <p:cNvPr id="54802" name="组合 55826"/>
            <p:cNvGrpSpPr/>
            <p:nvPr/>
          </p:nvGrpSpPr>
          <p:grpSpPr>
            <a:xfrm>
              <a:off x="495" y="95"/>
              <a:ext cx="1097" cy="1000"/>
              <a:chOff x="0" y="0"/>
              <a:chExt cx="1097" cy="1000"/>
            </a:xfrm>
          </p:grpSpPr>
          <p:sp>
            <p:nvSpPr>
              <p:cNvPr id="54803" name="任意多边形 55827"/>
              <p:cNvSpPr/>
              <p:nvPr/>
            </p:nvSpPr>
            <p:spPr>
              <a:xfrm>
                <a:off x="5" y="0"/>
                <a:ext cx="541" cy="1000"/>
              </a:xfrm>
              <a:custGeom>
                <a:avLst/>
                <a:gdLst/>
                <a:ahLst/>
                <a:cxnLst/>
                <a:rect l="0" t="0" r="0" b="0"/>
                <a:pathLst>
                  <a:path w="541" h="1000">
                    <a:moveTo>
                      <a:pt x="0" y="366"/>
                    </a:moveTo>
                    <a:lnTo>
                      <a:pt x="0" y="48"/>
                    </a:lnTo>
                    <a:lnTo>
                      <a:pt x="12" y="24"/>
                    </a:lnTo>
                    <a:lnTo>
                      <a:pt x="28" y="6"/>
                    </a:lnTo>
                    <a:lnTo>
                      <a:pt x="54" y="0"/>
                    </a:lnTo>
                    <a:lnTo>
                      <a:pt x="487" y="0"/>
                    </a:lnTo>
                    <a:lnTo>
                      <a:pt x="513" y="15"/>
                    </a:lnTo>
                    <a:lnTo>
                      <a:pt x="534" y="30"/>
                    </a:lnTo>
                    <a:lnTo>
                      <a:pt x="541" y="52"/>
                    </a:lnTo>
                    <a:lnTo>
                      <a:pt x="541" y="1000"/>
                    </a:lnTo>
                  </a:path>
                </a:pathLst>
              </a:custGeom>
              <a:noFill/>
              <a:ln w="28575" cap="flat" cmpd="sng">
                <a:solidFill>
                  <a:schemeClr val="tx1"/>
                </a:solidFill>
                <a:prstDash val="solid"/>
                <a:miter/>
                <a:headEnd type="none" w="med" len="med"/>
                <a:tailEnd type="none" w="med" len="med"/>
              </a:ln>
            </p:spPr>
            <p:txBody>
              <a:bodyPr/>
              <a:lstStyle/>
              <a:p>
                <a:endParaRPr lang="zh-CN" altLang="en-US"/>
              </a:p>
            </p:txBody>
          </p:sp>
          <p:grpSp>
            <p:nvGrpSpPr>
              <p:cNvPr id="54804" name="组合 55828"/>
              <p:cNvGrpSpPr/>
              <p:nvPr/>
            </p:nvGrpSpPr>
            <p:grpSpPr>
              <a:xfrm>
                <a:off x="0" y="3"/>
                <a:ext cx="1097" cy="151"/>
                <a:chOff x="0" y="0"/>
                <a:chExt cx="1097" cy="151"/>
              </a:xfrm>
            </p:grpSpPr>
            <p:sp>
              <p:nvSpPr>
                <p:cNvPr id="54805" name="直接连接符 55829"/>
                <p:cNvSpPr/>
                <p:nvPr/>
              </p:nvSpPr>
              <p:spPr>
                <a:xfrm flipH="1">
                  <a:off x="380" y="151"/>
                  <a:ext cx="165" cy="0"/>
                </a:xfrm>
                <a:prstGeom prst="line">
                  <a:avLst/>
                </a:prstGeom>
                <a:ln w="28575"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806" name="直接连接符 55830"/>
                <p:cNvSpPr/>
                <p:nvPr/>
              </p:nvSpPr>
              <p:spPr>
                <a:xfrm flipH="1" flipV="1">
                  <a:off x="0" y="79"/>
                  <a:ext cx="181" cy="61"/>
                </a:xfrm>
                <a:prstGeom prst="line">
                  <a:avLst/>
                </a:prstGeom>
                <a:ln w="28575"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nvGrpSpPr>
                <p:cNvPr id="54807" name="组合 55831"/>
                <p:cNvGrpSpPr/>
                <p:nvPr/>
              </p:nvGrpSpPr>
              <p:grpSpPr>
                <a:xfrm flipH="1">
                  <a:off x="13" y="0"/>
                  <a:ext cx="525" cy="145"/>
                  <a:chOff x="0" y="0"/>
                  <a:chExt cx="398" cy="115"/>
                </a:xfrm>
              </p:grpSpPr>
              <p:sp>
                <p:nvSpPr>
                  <p:cNvPr id="54808" name="直接连接符 55832"/>
                  <p:cNvSpPr/>
                  <p:nvPr/>
                </p:nvSpPr>
                <p:spPr>
                  <a:xfrm flipV="1">
                    <a:off x="0" y="8"/>
                    <a:ext cx="79" cy="71"/>
                  </a:xfrm>
                  <a:prstGeom prst="line">
                    <a:avLst/>
                  </a:prstGeom>
                  <a:ln w="12700"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809" name="直接连接符 55833"/>
                  <p:cNvSpPr/>
                  <p:nvPr/>
                </p:nvSpPr>
                <p:spPr>
                  <a:xfrm flipV="1">
                    <a:off x="24" y="7"/>
                    <a:ext cx="108" cy="108"/>
                  </a:xfrm>
                  <a:prstGeom prst="line">
                    <a:avLst/>
                  </a:prstGeom>
                  <a:ln w="12700"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810" name="直接连接符 55834"/>
                  <p:cNvSpPr/>
                  <p:nvPr/>
                </p:nvSpPr>
                <p:spPr>
                  <a:xfrm flipV="1">
                    <a:off x="76" y="2"/>
                    <a:ext cx="114" cy="111"/>
                  </a:xfrm>
                  <a:prstGeom prst="line">
                    <a:avLst/>
                  </a:prstGeom>
                  <a:ln w="12700"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811" name="直接连接符 55835"/>
                  <p:cNvSpPr/>
                  <p:nvPr/>
                </p:nvSpPr>
                <p:spPr>
                  <a:xfrm flipH="1">
                    <a:off x="148" y="5"/>
                    <a:ext cx="99" cy="91"/>
                  </a:xfrm>
                  <a:prstGeom prst="line">
                    <a:avLst/>
                  </a:prstGeom>
                  <a:ln w="12700"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812" name="直接连接符 55836"/>
                  <p:cNvSpPr/>
                  <p:nvPr/>
                </p:nvSpPr>
                <p:spPr>
                  <a:xfrm flipH="1">
                    <a:off x="215" y="3"/>
                    <a:ext cx="91" cy="81"/>
                  </a:xfrm>
                  <a:prstGeom prst="line">
                    <a:avLst/>
                  </a:prstGeom>
                  <a:ln w="12700"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813" name="直接连接符 55837"/>
                  <p:cNvSpPr/>
                  <p:nvPr/>
                </p:nvSpPr>
                <p:spPr>
                  <a:xfrm flipH="1">
                    <a:off x="254" y="0"/>
                    <a:ext cx="108" cy="98"/>
                  </a:xfrm>
                  <a:prstGeom prst="line">
                    <a:avLst/>
                  </a:prstGeom>
                  <a:ln w="12700"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814" name="直接连接符 55838"/>
                  <p:cNvSpPr/>
                  <p:nvPr/>
                </p:nvSpPr>
                <p:spPr>
                  <a:xfrm flipH="1">
                    <a:off x="328" y="25"/>
                    <a:ext cx="70" cy="59"/>
                  </a:xfrm>
                  <a:prstGeom prst="line">
                    <a:avLst/>
                  </a:prstGeom>
                  <a:ln w="12700"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sp>
              <p:nvSpPr>
                <p:cNvPr id="54815" name="直接连接符 55839"/>
                <p:cNvSpPr/>
                <p:nvPr/>
              </p:nvSpPr>
              <p:spPr>
                <a:xfrm>
                  <a:off x="552" y="151"/>
                  <a:ext cx="165" cy="0"/>
                </a:xfrm>
                <a:prstGeom prst="line">
                  <a:avLst/>
                </a:prstGeom>
                <a:ln w="28575"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816" name="直接连接符 55840"/>
                <p:cNvSpPr/>
                <p:nvPr/>
              </p:nvSpPr>
              <p:spPr>
                <a:xfrm flipV="1">
                  <a:off x="916" y="79"/>
                  <a:ext cx="181" cy="61"/>
                </a:xfrm>
                <a:prstGeom prst="line">
                  <a:avLst/>
                </a:prstGeom>
                <a:ln w="28575"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nvGrpSpPr>
                <p:cNvPr id="54817" name="组合 55841"/>
                <p:cNvGrpSpPr/>
                <p:nvPr/>
              </p:nvGrpSpPr>
              <p:grpSpPr>
                <a:xfrm>
                  <a:off x="559" y="0"/>
                  <a:ext cx="525" cy="145"/>
                  <a:chOff x="0" y="0"/>
                  <a:chExt cx="398" cy="115"/>
                </a:xfrm>
              </p:grpSpPr>
              <p:sp>
                <p:nvSpPr>
                  <p:cNvPr id="54818" name="直接连接符 55842"/>
                  <p:cNvSpPr/>
                  <p:nvPr/>
                </p:nvSpPr>
                <p:spPr>
                  <a:xfrm flipV="1">
                    <a:off x="0" y="8"/>
                    <a:ext cx="79" cy="71"/>
                  </a:xfrm>
                  <a:prstGeom prst="line">
                    <a:avLst/>
                  </a:prstGeom>
                  <a:ln w="12700"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819" name="直接连接符 55843"/>
                  <p:cNvSpPr/>
                  <p:nvPr/>
                </p:nvSpPr>
                <p:spPr>
                  <a:xfrm flipV="1">
                    <a:off x="24" y="7"/>
                    <a:ext cx="108" cy="108"/>
                  </a:xfrm>
                  <a:prstGeom prst="line">
                    <a:avLst/>
                  </a:prstGeom>
                  <a:ln w="12700"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820" name="直接连接符 55844"/>
                  <p:cNvSpPr/>
                  <p:nvPr/>
                </p:nvSpPr>
                <p:spPr>
                  <a:xfrm flipV="1">
                    <a:off x="76" y="2"/>
                    <a:ext cx="114" cy="111"/>
                  </a:xfrm>
                  <a:prstGeom prst="line">
                    <a:avLst/>
                  </a:prstGeom>
                  <a:ln w="12700"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821" name="直接连接符 55845"/>
                  <p:cNvSpPr/>
                  <p:nvPr/>
                </p:nvSpPr>
                <p:spPr>
                  <a:xfrm flipH="1">
                    <a:off x="148" y="5"/>
                    <a:ext cx="99" cy="91"/>
                  </a:xfrm>
                  <a:prstGeom prst="line">
                    <a:avLst/>
                  </a:prstGeom>
                  <a:ln w="12700"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822" name="直接连接符 55846"/>
                  <p:cNvSpPr/>
                  <p:nvPr/>
                </p:nvSpPr>
                <p:spPr>
                  <a:xfrm flipH="1">
                    <a:off x="215" y="3"/>
                    <a:ext cx="91" cy="81"/>
                  </a:xfrm>
                  <a:prstGeom prst="line">
                    <a:avLst/>
                  </a:prstGeom>
                  <a:ln w="12700"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823" name="直接连接符 55847"/>
                  <p:cNvSpPr/>
                  <p:nvPr/>
                </p:nvSpPr>
                <p:spPr>
                  <a:xfrm flipH="1">
                    <a:off x="254" y="0"/>
                    <a:ext cx="108" cy="98"/>
                  </a:xfrm>
                  <a:prstGeom prst="line">
                    <a:avLst/>
                  </a:prstGeom>
                  <a:ln w="12700"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824" name="直接连接符 55848"/>
                  <p:cNvSpPr/>
                  <p:nvPr/>
                </p:nvSpPr>
                <p:spPr>
                  <a:xfrm flipH="1">
                    <a:off x="328" y="25"/>
                    <a:ext cx="70" cy="59"/>
                  </a:xfrm>
                  <a:prstGeom prst="line">
                    <a:avLst/>
                  </a:prstGeom>
                  <a:ln w="12700"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grpSp>
        <p:grpSp>
          <p:nvGrpSpPr>
            <p:cNvPr id="54825" name="组合 55849"/>
            <p:cNvGrpSpPr/>
            <p:nvPr/>
          </p:nvGrpSpPr>
          <p:grpSpPr>
            <a:xfrm>
              <a:off x="1075" y="462"/>
              <a:ext cx="510" cy="634"/>
              <a:chOff x="0" y="0"/>
              <a:chExt cx="416" cy="502"/>
            </a:xfrm>
          </p:grpSpPr>
          <p:grpSp>
            <p:nvGrpSpPr>
              <p:cNvPr id="54826" name="组合 55850"/>
              <p:cNvGrpSpPr/>
              <p:nvPr/>
            </p:nvGrpSpPr>
            <p:grpSpPr>
              <a:xfrm>
                <a:off x="0" y="0"/>
                <a:ext cx="411" cy="502"/>
                <a:chOff x="0" y="0"/>
                <a:chExt cx="411" cy="502"/>
              </a:xfrm>
            </p:grpSpPr>
            <p:sp>
              <p:nvSpPr>
                <p:cNvPr id="54827" name="任意多边形 55851"/>
                <p:cNvSpPr/>
                <p:nvPr/>
              </p:nvSpPr>
              <p:spPr>
                <a:xfrm>
                  <a:off x="1" y="101"/>
                  <a:ext cx="31" cy="401"/>
                </a:xfrm>
                <a:custGeom>
                  <a:avLst/>
                  <a:gdLst/>
                  <a:ahLst/>
                  <a:cxnLst/>
                  <a:rect l="0" t="0" r="0" b="0"/>
                  <a:pathLst>
                    <a:path w="31" h="401">
                      <a:moveTo>
                        <a:pt x="0" y="0"/>
                      </a:moveTo>
                      <a:lnTo>
                        <a:pt x="31" y="29"/>
                      </a:lnTo>
                      <a:lnTo>
                        <a:pt x="31" y="401"/>
                      </a:lnTo>
                    </a:path>
                  </a:pathLst>
                </a:custGeom>
                <a:noFill/>
                <a:ln w="28575" cap="flat" cmpd="sng">
                  <a:solidFill>
                    <a:schemeClr val="tx1"/>
                  </a:solidFill>
                  <a:prstDash val="solid"/>
                  <a:miter/>
                  <a:headEnd type="none" w="med" len="med"/>
                  <a:tailEnd type="none" w="med" len="med"/>
                </a:ln>
              </p:spPr>
              <p:txBody>
                <a:bodyPr/>
                <a:lstStyle/>
                <a:p>
                  <a:endParaRPr lang="zh-CN" altLang="en-US"/>
                </a:p>
              </p:txBody>
            </p:sp>
            <p:sp>
              <p:nvSpPr>
                <p:cNvPr id="54828" name="任意多边形 55852"/>
                <p:cNvSpPr/>
                <p:nvPr/>
              </p:nvSpPr>
              <p:spPr>
                <a:xfrm flipH="1">
                  <a:off x="377" y="101"/>
                  <a:ext cx="31" cy="401"/>
                </a:xfrm>
                <a:custGeom>
                  <a:avLst/>
                  <a:gdLst/>
                  <a:ahLst/>
                  <a:cxnLst/>
                  <a:rect l="0" t="0" r="0" b="0"/>
                  <a:pathLst>
                    <a:path w="31" h="401">
                      <a:moveTo>
                        <a:pt x="0" y="0"/>
                      </a:moveTo>
                      <a:lnTo>
                        <a:pt x="31" y="29"/>
                      </a:lnTo>
                      <a:lnTo>
                        <a:pt x="31" y="401"/>
                      </a:lnTo>
                    </a:path>
                  </a:pathLst>
                </a:custGeom>
                <a:noFill/>
                <a:ln w="28575" cap="flat" cmpd="sng">
                  <a:solidFill>
                    <a:schemeClr val="tx1"/>
                  </a:solidFill>
                  <a:prstDash val="solid"/>
                  <a:miter/>
                  <a:headEnd type="none" w="med" len="med"/>
                  <a:tailEnd type="none" w="med" len="med"/>
                </a:ln>
              </p:spPr>
              <p:txBody>
                <a:bodyPr/>
                <a:lstStyle/>
                <a:p>
                  <a:endParaRPr lang="zh-CN" altLang="en-US"/>
                </a:p>
              </p:txBody>
            </p:sp>
            <p:sp>
              <p:nvSpPr>
                <p:cNvPr id="54829" name="直接连接符 55853"/>
                <p:cNvSpPr/>
                <p:nvPr/>
              </p:nvSpPr>
              <p:spPr>
                <a:xfrm>
                  <a:off x="32" y="132"/>
                  <a:ext cx="348" cy="0"/>
                </a:xfrm>
                <a:prstGeom prst="line">
                  <a:avLst/>
                </a:prstGeom>
                <a:ln w="28575"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830" name="任意多边形 55854"/>
                <p:cNvSpPr/>
                <p:nvPr/>
              </p:nvSpPr>
              <p:spPr>
                <a:xfrm>
                  <a:off x="0" y="5"/>
                  <a:ext cx="113" cy="497"/>
                </a:xfrm>
                <a:custGeom>
                  <a:avLst/>
                  <a:gdLst/>
                  <a:ahLst/>
                  <a:cxnLst/>
                  <a:rect l="0" t="0" r="0" b="0"/>
                  <a:pathLst>
                    <a:path w="113" h="497">
                      <a:moveTo>
                        <a:pt x="0" y="497"/>
                      </a:moveTo>
                      <a:lnTo>
                        <a:pt x="0" y="0"/>
                      </a:lnTo>
                      <a:lnTo>
                        <a:pt x="113" y="0"/>
                      </a:lnTo>
                    </a:path>
                  </a:pathLst>
                </a:custGeom>
                <a:noFill/>
                <a:ln w="28575" cap="flat" cmpd="sng">
                  <a:solidFill>
                    <a:schemeClr val="tx1"/>
                  </a:solidFill>
                  <a:prstDash val="solid"/>
                  <a:miter/>
                  <a:headEnd type="none" w="med" len="med"/>
                  <a:tailEnd type="none" w="med" len="med"/>
                </a:ln>
              </p:spPr>
              <p:txBody>
                <a:bodyPr/>
                <a:lstStyle/>
                <a:p>
                  <a:endParaRPr lang="zh-CN" altLang="en-US"/>
                </a:p>
              </p:txBody>
            </p:sp>
            <p:sp>
              <p:nvSpPr>
                <p:cNvPr id="54831" name="任意多边形 55855"/>
                <p:cNvSpPr/>
                <p:nvPr/>
              </p:nvSpPr>
              <p:spPr>
                <a:xfrm flipH="1">
                  <a:off x="298" y="0"/>
                  <a:ext cx="113" cy="497"/>
                </a:xfrm>
                <a:custGeom>
                  <a:avLst/>
                  <a:gdLst/>
                  <a:ahLst/>
                  <a:cxnLst/>
                  <a:rect l="0" t="0" r="0" b="0"/>
                  <a:pathLst>
                    <a:path w="113" h="497">
                      <a:moveTo>
                        <a:pt x="0" y="497"/>
                      </a:moveTo>
                      <a:lnTo>
                        <a:pt x="0" y="0"/>
                      </a:lnTo>
                      <a:lnTo>
                        <a:pt x="113" y="0"/>
                      </a:lnTo>
                    </a:path>
                  </a:pathLst>
                </a:custGeom>
                <a:noFill/>
                <a:ln w="28575" cap="flat" cmpd="sng">
                  <a:solidFill>
                    <a:schemeClr val="tx1"/>
                  </a:solidFill>
                  <a:prstDash val="solid"/>
                  <a:miter/>
                  <a:headEnd type="none" w="med" len="med"/>
                  <a:tailEnd type="none" w="med" len="med"/>
                </a:ln>
              </p:spPr>
              <p:txBody>
                <a:bodyPr/>
                <a:lstStyle/>
                <a:p>
                  <a:endParaRPr lang="zh-CN" altLang="en-US"/>
                </a:p>
              </p:txBody>
            </p:sp>
          </p:grpSp>
          <p:grpSp>
            <p:nvGrpSpPr>
              <p:cNvPr id="54832" name="组合 55856"/>
              <p:cNvGrpSpPr/>
              <p:nvPr/>
            </p:nvGrpSpPr>
            <p:grpSpPr>
              <a:xfrm>
                <a:off x="3" y="10"/>
                <a:ext cx="413" cy="117"/>
                <a:chOff x="0" y="0"/>
                <a:chExt cx="413" cy="117"/>
              </a:xfrm>
            </p:grpSpPr>
            <p:sp>
              <p:nvSpPr>
                <p:cNvPr id="54833" name="直接连接符 55857"/>
                <p:cNvSpPr/>
                <p:nvPr/>
              </p:nvSpPr>
              <p:spPr>
                <a:xfrm>
                  <a:off x="343" y="0"/>
                  <a:ext cx="70" cy="72"/>
                </a:xfrm>
                <a:prstGeom prst="line">
                  <a:avLst/>
                </a:prstGeom>
                <a:ln w="12700"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834" name="直接连接符 55858"/>
                <p:cNvSpPr/>
                <p:nvPr/>
              </p:nvSpPr>
              <p:spPr>
                <a:xfrm>
                  <a:off x="286" y="17"/>
                  <a:ext cx="93" cy="98"/>
                </a:xfrm>
                <a:prstGeom prst="line">
                  <a:avLst/>
                </a:prstGeom>
                <a:ln w="12700"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835" name="直接连接符 55859"/>
                <p:cNvSpPr/>
                <p:nvPr/>
              </p:nvSpPr>
              <p:spPr>
                <a:xfrm>
                  <a:off x="235" y="48"/>
                  <a:ext cx="60" cy="67"/>
                </a:xfrm>
                <a:prstGeom prst="line">
                  <a:avLst/>
                </a:prstGeom>
                <a:ln w="12700"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836" name="直接连接符 55860"/>
                <p:cNvSpPr/>
                <p:nvPr/>
              </p:nvSpPr>
              <p:spPr>
                <a:xfrm>
                  <a:off x="127" y="24"/>
                  <a:ext cx="88" cy="93"/>
                </a:xfrm>
                <a:prstGeom prst="line">
                  <a:avLst/>
                </a:prstGeom>
                <a:ln w="12700"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837" name="直接连接符 55861"/>
                <p:cNvSpPr/>
                <p:nvPr/>
              </p:nvSpPr>
              <p:spPr>
                <a:xfrm flipH="1" flipV="1">
                  <a:off x="27" y="0"/>
                  <a:ext cx="112" cy="117"/>
                </a:xfrm>
                <a:prstGeom prst="line">
                  <a:avLst/>
                </a:prstGeom>
                <a:ln w="12700"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838" name="直接连接符 55862"/>
                <p:cNvSpPr/>
                <p:nvPr/>
              </p:nvSpPr>
              <p:spPr>
                <a:xfrm flipH="1" flipV="1">
                  <a:off x="0" y="50"/>
                  <a:ext cx="67" cy="67"/>
                </a:xfrm>
                <a:prstGeom prst="line">
                  <a:avLst/>
                </a:prstGeom>
                <a:ln w="12700"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grpSp>
          <p:nvGrpSpPr>
            <p:cNvPr id="54839" name="组合 55863"/>
            <p:cNvGrpSpPr/>
            <p:nvPr/>
          </p:nvGrpSpPr>
          <p:grpSpPr>
            <a:xfrm>
              <a:off x="1083" y="119"/>
              <a:ext cx="472" cy="486"/>
              <a:chOff x="0" y="0"/>
              <a:chExt cx="472" cy="486"/>
            </a:xfrm>
          </p:grpSpPr>
          <p:sp useBgFill="1">
            <p:nvSpPr>
              <p:cNvPr id="54840" name="椭圆 55864"/>
              <p:cNvSpPr/>
              <p:nvPr/>
            </p:nvSpPr>
            <p:spPr>
              <a:xfrm flipH="1">
                <a:off x="74" y="94"/>
                <a:ext cx="319" cy="312"/>
              </a:xfrm>
              <a:prstGeom prst="ellipse">
                <a:avLst/>
              </a:prstGeom>
              <a:ln w="28575"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841" name="直接连接符 55865"/>
              <p:cNvSpPr/>
              <p:nvPr/>
            </p:nvSpPr>
            <p:spPr>
              <a:xfrm flipH="1">
                <a:off x="0" y="252"/>
                <a:ext cx="472" cy="0"/>
              </a:xfrm>
              <a:prstGeom prst="line">
                <a:avLst/>
              </a:prstGeom>
              <a:ln w="9525" cap="flat" cmpd="sng">
                <a:solidFill>
                  <a:schemeClr val="tx1"/>
                </a:solidFill>
                <a:prstDash val="lgDashDot"/>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842" name="直接连接符 55866"/>
              <p:cNvSpPr/>
              <p:nvPr/>
            </p:nvSpPr>
            <p:spPr>
              <a:xfrm flipH="1" flipV="1">
                <a:off x="232" y="0"/>
                <a:ext cx="0" cy="486"/>
              </a:xfrm>
              <a:prstGeom prst="line">
                <a:avLst/>
              </a:prstGeom>
              <a:ln w="9525" cap="flat" cmpd="sng">
                <a:solidFill>
                  <a:schemeClr val="tx1"/>
                </a:solidFill>
                <a:prstDash val="lgDashDot"/>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54843" name="组合 55867"/>
            <p:cNvGrpSpPr/>
            <p:nvPr/>
          </p:nvGrpSpPr>
          <p:grpSpPr>
            <a:xfrm>
              <a:off x="535" y="119"/>
              <a:ext cx="472" cy="486"/>
              <a:chOff x="0" y="0"/>
              <a:chExt cx="472" cy="486"/>
            </a:xfrm>
          </p:grpSpPr>
          <p:sp useBgFill="1">
            <p:nvSpPr>
              <p:cNvPr id="54844" name="椭圆 55868"/>
              <p:cNvSpPr/>
              <p:nvPr/>
            </p:nvSpPr>
            <p:spPr>
              <a:xfrm flipH="1">
                <a:off x="74" y="94"/>
                <a:ext cx="319" cy="312"/>
              </a:xfrm>
              <a:prstGeom prst="ellipse">
                <a:avLst/>
              </a:prstGeom>
              <a:ln w="28575"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845" name="直接连接符 55869"/>
              <p:cNvSpPr/>
              <p:nvPr/>
            </p:nvSpPr>
            <p:spPr>
              <a:xfrm flipH="1">
                <a:off x="0" y="252"/>
                <a:ext cx="472" cy="0"/>
              </a:xfrm>
              <a:prstGeom prst="line">
                <a:avLst/>
              </a:prstGeom>
              <a:ln w="9525" cap="flat" cmpd="sng">
                <a:solidFill>
                  <a:schemeClr val="tx1"/>
                </a:solidFill>
                <a:prstDash val="lgDashDot"/>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846" name="直接连接符 55870"/>
              <p:cNvSpPr/>
              <p:nvPr/>
            </p:nvSpPr>
            <p:spPr>
              <a:xfrm flipH="1" flipV="1">
                <a:off x="232" y="0"/>
                <a:ext cx="0" cy="486"/>
              </a:xfrm>
              <a:prstGeom prst="line">
                <a:avLst/>
              </a:prstGeom>
              <a:ln w="9525" cap="flat" cmpd="sng">
                <a:solidFill>
                  <a:schemeClr val="tx1"/>
                </a:solidFill>
                <a:prstDash val="lgDashDot"/>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54847" name="组合 55871"/>
            <p:cNvGrpSpPr/>
            <p:nvPr/>
          </p:nvGrpSpPr>
          <p:grpSpPr>
            <a:xfrm>
              <a:off x="605" y="52"/>
              <a:ext cx="877" cy="843"/>
              <a:chOff x="0" y="0"/>
              <a:chExt cx="877" cy="843"/>
            </a:xfrm>
          </p:grpSpPr>
          <p:sp>
            <p:nvSpPr>
              <p:cNvPr id="54848" name="直接连接符 55872"/>
              <p:cNvSpPr/>
              <p:nvPr/>
            </p:nvSpPr>
            <p:spPr>
              <a:xfrm flipH="1">
                <a:off x="0" y="0"/>
                <a:ext cx="260" cy="843"/>
              </a:xfrm>
              <a:prstGeom prst="line">
                <a:avLst/>
              </a:prstGeom>
              <a:ln w="9525"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4849" name="直接连接符 55873"/>
              <p:cNvSpPr/>
              <p:nvPr/>
            </p:nvSpPr>
            <p:spPr>
              <a:xfrm>
                <a:off x="617" y="0"/>
                <a:ext cx="260" cy="843"/>
              </a:xfrm>
              <a:prstGeom prst="line">
                <a:avLst/>
              </a:prstGeom>
              <a:ln w="9525"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sp>
        <p:nvSpPr>
          <p:cNvPr id="16391" name="文本框 17415">
            <a:hlinkClick r:id="rId2" action="ppaction://hlinksldjump"/>
          </p:cNvPr>
          <p:cNvSpPr txBox="1"/>
          <p:nvPr/>
        </p:nvSpPr>
        <p:spPr>
          <a:xfrm>
            <a:off x="3288665" y="154940"/>
            <a:ext cx="4224020" cy="435610"/>
          </a:xfrm>
          <a:prstGeom prst="rect">
            <a:avLst/>
          </a:prstGeom>
          <a:noFill/>
          <a:ln w="9525">
            <a:noFill/>
          </a:ln>
        </p:spPr>
        <p:txBody>
          <a:bodyPr wrap="square" anchor="t">
            <a:spAutoFit/>
          </a:bodyPr>
          <a:lstStyle/>
          <a:p>
            <a:pPr>
              <a:lnSpc>
                <a:spcPct val="80000"/>
              </a:lnSpc>
            </a:pPr>
            <a:r>
              <a:rPr lang="zh-CN" altLang="en-US" b="1">
                <a:solidFill>
                  <a:schemeClr val="tx2"/>
                </a:solidFill>
                <a:latin typeface="Times New Roman" panose="02020603050405020304" pitchFamily="2" charset="0"/>
                <a:ea typeface="隶书" panose="02010509060101010101" pitchFamily="1" charset="-122"/>
              </a:rPr>
              <a:t>§</a:t>
            </a:r>
            <a:r>
              <a:rPr lang="en-US" altLang="zh-CN" b="1">
                <a:solidFill>
                  <a:schemeClr val="tx2"/>
                </a:solidFill>
                <a:latin typeface="Times New Roman" panose="02020603050405020304" pitchFamily="2" charset="0"/>
                <a:ea typeface="隶书" panose="02010509060101010101" pitchFamily="1" charset="-122"/>
              </a:rPr>
              <a:t>13—6 </a:t>
            </a:r>
            <a:r>
              <a:rPr lang="zh-CN" altLang="en-US" b="1">
                <a:solidFill>
                  <a:schemeClr val="tx2"/>
                </a:solidFill>
                <a:latin typeface="Times New Roman" panose="02020603050405020304" pitchFamily="2" charset="0"/>
                <a:ea typeface="隶书" panose="02010509060101010101" pitchFamily="1" charset="-122"/>
              </a:rPr>
              <a:t>轴承装置的设计</a:t>
            </a:r>
          </a:p>
        </p:txBody>
      </p:sp>
    </p:spTree>
  </p:cSld>
  <p:clrMapOvr>
    <a:masterClrMapping/>
  </p:clrMapOvr>
  <p:transition>
    <p:whee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55298"/>
                                        </p:tgtEl>
                                        <p:attrNameLst>
                                          <p:attrName>style.visibility</p:attrName>
                                        </p:attrNameLst>
                                      </p:cBhvr>
                                      <p:to>
                                        <p:strVal val="visible"/>
                                      </p:to>
                                    </p:set>
                                    <p:animEffect transition="in" filter="slide(fromLeft)">
                                      <p:cBhvr>
                                        <p:cTn id="7" dur="500"/>
                                        <p:tgtEl>
                                          <p:spTgt spid="5529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5373"/>
                                        </p:tgtEl>
                                        <p:attrNameLst>
                                          <p:attrName>style.visibility</p:attrName>
                                        </p:attrNameLst>
                                      </p:cBhvr>
                                      <p:to>
                                        <p:strVal val="visible"/>
                                      </p:to>
                                    </p:set>
                                    <p:animEffect transition="in" filter="dissolve">
                                      <p:cBhvr>
                                        <p:cTn id="12" dur="500"/>
                                        <p:tgtEl>
                                          <p:spTgt spid="55373"/>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5559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55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529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544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2" presetClass="entr" presetSubtype="8" fill="hold" grpId="0" nodeType="clickEffect">
                                  <p:stCondLst>
                                    <p:cond delay="0"/>
                                  </p:stCondLst>
                                  <p:childTnLst>
                                    <p:set>
                                      <p:cBhvr>
                                        <p:cTn id="32" dur="1" fill="hold">
                                          <p:stCondLst>
                                            <p:cond delay="0"/>
                                          </p:stCondLst>
                                        </p:cTn>
                                        <p:tgtEl>
                                          <p:spTgt spid="55601"/>
                                        </p:tgtEl>
                                        <p:attrNameLst>
                                          <p:attrName>style.visibility</p:attrName>
                                        </p:attrNameLst>
                                      </p:cBhvr>
                                      <p:to>
                                        <p:strVal val="visible"/>
                                      </p:to>
                                    </p:set>
                                    <p:animEffect transition="in" filter="slide(fromLeft)">
                                      <p:cBhvr>
                                        <p:cTn id="33" dur="500"/>
                                        <p:tgtEl>
                                          <p:spTgt spid="55601"/>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55739"/>
                                        </p:tgtEl>
                                        <p:attrNameLst>
                                          <p:attrName>style.visibility</p:attrName>
                                        </p:attrNameLst>
                                      </p:cBhvr>
                                      <p:to>
                                        <p:strVal val="visible"/>
                                      </p:to>
                                    </p:set>
                                    <p:animEffect transition="in" filter="dissolve">
                                      <p:cBhvr>
                                        <p:cTn id="38" dur="500"/>
                                        <p:tgtEl>
                                          <p:spTgt spid="55739"/>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580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55602"/>
                                        </p:tgtEl>
                                        <p:attrNameLst>
                                          <p:attrName>style.visibility</p:attrName>
                                        </p:attrNameLst>
                                      </p:cBhvr>
                                      <p:to>
                                        <p:strVal val="visible"/>
                                      </p:to>
                                    </p:set>
                                    <p:animEffect transition="in" filter="dissolve">
                                      <p:cBhvr>
                                        <p:cTn id="47" dur="500"/>
                                        <p:tgtEl>
                                          <p:spTgt spid="55602"/>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556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8" grpId="0"/>
      <p:bldP spid="55601"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文本框 56321"/>
          <p:cNvSpPr txBox="1"/>
          <p:nvPr/>
        </p:nvSpPr>
        <p:spPr>
          <a:xfrm>
            <a:off x="190500" y="889000"/>
            <a:ext cx="3402013" cy="427038"/>
          </a:xfrm>
          <a:prstGeom prst="rect">
            <a:avLst/>
          </a:prstGeom>
          <a:noFill/>
          <a:ln w="9525">
            <a:noFill/>
          </a:ln>
        </p:spPr>
        <p:txBody>
          <a:bodyPr lIns="0" tIns="0" rIns="0" bIns="0" anchor="t">
            <a:spAutoFit/>
          </a:bodyPr>
          <a:lstStyle/>
          <a:p>
            <a:r>
              <a:rPr lang="zh-CN" altLang="en-US">
                <a:solidFill>
                  <a:srgbClr val="660066"/>
                </a:solidFill>
                <a:latin typeface="Times New Roman" panose="02020603050405020304" pitchFamily="2" charset="0"/>
                <a:ea typeface="华文中宋" panose="02010600040101010101" pitchFamily="2" charset="-122"/>
              </a:rPr>
              <a:t>七、轴承的拆装</a:t>
            </a:r>
          </a:p>
        </p:txBody>
      </p:sp>
      <p:grpSp>
        <p:nvGrpSpPr>
          <p:cNvPr id="56323" name="组合 56322"/>
          <p:cNvGrpSpPr/>
          <p:nvPr/>
        </p:nvGrpSpPr>
        <p:grpSpPr>
          <a:xfrm>
            <a:off x="5934075" y="4092575"/>
            <a:ext cx="1447800" cy="1428750"/>
            <a:chOff x="0" y="0"/>
            <a:chExt cx="912" cy="900"/>
          </a:xfrm>
        </p:grpSpPr>
        <p:grpSp>
          <p:nvGrpSpPr>
            <p:cNvPr id="55299" name="组合 56323"/>
            <p:cNvGrpSpPr/>
            <p:nvPr/>
          </p:nvGrpSpPr>
          <p:grpSpPr>
            <a:xfrm>
              <a:off x="71" y="0"/>
              <a:ext cx="770" cy="900"/>
              <a:chOff x="0" y="0"/>
              <a:chExt cx="792" cy="937"/>
            </a:xfrm>
          </p:grpSpPr>
          <p:sp>
            <p:nvSpPr>
              <p:cNvPr id="55300" name="任意多边形 56324"/>
              <p:cNvSpPr/>
              <p:nvPr/>
            </p:nvSpPr>
            <p:spPr>
              <a:xfrm>
                <a:off x="38" y="63"/>
                <a:ext cx="1" cy="153"/>
              </a:xfrm>
              <a:custGeom>
                <a:avLst/>
                <a:gdLst/>
                <a:ahLst/>
                <a:cxnLst/>
                <a:rect l="0" t="0" r="0" b="0"/>
                <a:pathLst>
                  <a:path w="1" h="153">
                    <a:moveTo>
                      <a:pt x="1" y="0"/>
                    </a:moveTo>
                    <a:lnTo>
                      <a:pt x="0" y="153"/>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55301" name="任意多边形 56325"/>
              <p:cNvSpPr/>
              <p:nvPr/>
            </p:nvSpPr>
            <p:spPr>
              <a:xfrm>
                <a:off x="1" y="65"/>
                <a:ext cx="38" cy="402"/>
              </a:xfrm>
              <a:custGeom>
                <a:avLst/>
                <a:gdLst/>
                <a:ahLst/>
                <a:cxnLst/>
                <a:rect l="0" t="0" r="0" b="0"/>
                <a:pathLst>
                  <a:path w="44" h="466">
                    <a:moveTo>
                      <a:pt x="44" y="0"/>
                    </a:moveTo>
                    <a:lnTo>
                      <a:pt x="0" y="29"/>
                    </a:lnTo>
                    <a:lnTo>
                      <a:pt x="0" y="466"/>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55302" name="任意多边形 56326"/>
              <p:cNvSpPr/>
              <p:nvPr/>
            </p:nvSpPr>
            <p:spPr>
              <a:xfrm flipH="1">
                <a:off x="36" y="0"/>
                <a:ext cx="694" cy="65"/>
              </a:xfrm>
              <a:custGeom>
                <a:avLst/>
                <a:gdLst/>
                <a:ahLst/>
                <a:cxnLst/>
                <a:rect l="0" t="0" r="0" b="0"/>
                <a:pathLst>
                  <a:path w="790" h="75">
                    <a:moveTo>
                      <a:pt x="790" y="72"/>
                    </a:moveTo>
                    <a:lnTo>
                      <a:pt x="335" y="75"/>
                    </a:lnTo>
                    <a:lnTo>
                      <a:pt x="335" y="1"/>
                    </a:lnTo>
                    <a:lnTo>
                      <a:pt x="0" y="0"/>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55303" name="直接连接符 56327"/>
              <p:cNvSpPr/>
              <p:nvPr/>
            </p:nvSpPr>
            <p:spPr>
              <a:xfrm>
                <a:off x="436" y="62"/>
                <a:ext cx="0" cy="410"/>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5304" name="任意多边形 56328"/>
              <p:cNvSpPr/>
              <p:nvPr/>
            </p:nvSpPr>
            <p:spPr>
              <a:xfrm>
                <a:off x="38" y="709"/>
                <a:ext cx="1" cy="162"/>
              </a:xfrm>
              <a:custGeom>
                <a:avLst/>
                <a:gdLst/>
                <a:ahLst/>
                <a:cxnLst/>
                <a:rect l="0" t="0" r="0" b="0"/>
                <a:pathLst>
                  <a:path w="1" h="162">
                    <a:moveTo>
                      <a:pt x="1" y="162"/>
                    </a:moveTo>
                    <a:lnTo>
                      <a:pt x="0" y="0"/>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55305" name="任意多边形 56329"/>
              <p:cNvSpPr/>
              <p:nvPr/>
            </p:nvSpPr>
            <p:spPr>
              <a:xfrm flipV="1">
                <a:off x="1" y="467"/>
                <a:ext cx="38" cy="402"/>
              </a:xfrm>
              <a:custGeom>
                <a:avLst/>
                <a:gdLst/>
                <a:ahLst/>
                <a:cxnLst/>
                <a:rect l="0" t="0" r="0" b="0"/>
                <a:pathLst>
                  <a:path w="44" h="466">
                    <a:moveTo>
                      <a:pt x="44" y="0"/>
                    </a:moveTo>
                    <a:lnTo>
                      <a:pt x="0" y="29"/>
                    </a:lnTo>
                    <a:lnTo>
                      <a:pt x="0" y="466"/>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55306" name="任意多边形 56330"/>
              <p:cNvSpPr/>
              <p:nvPr/>
            </p:nvSpPr>
            <p:spPr>
              <a:xfrm flipH="1">
                <a:off x="33" y="869"/>
                <a:ext cx="697" cy="66"/>
              </a:xfrm>
              <a:custGeom>
                <a:avLst/>
                <a:gdLst/>
                <a:ahLst/>
                <a:cxnLst/>
                <a:rect l="0" t="0" r="0" b="0"/>
                <a:pathLst>
                  <a:path w="793" h="76">
                    <a:moveTo>
                      <a:pt x="793" y="0"/>
                    </a:moveTo>
                    <a:lnTo>
                      <a:pt x="335" y="1"/>
                    </a:lnTo>
                    <a:lnTo>
                      <a:pt x="335" y="75"/>
                    </a:lnTo>
                    <a:lnTo>
                      <a:pt x="0" y="76"/>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55307" name="直接连接符 56331"/>
              <p:cNvSpPr/>
              <p:nvPr/>
            </p:nvSpPr>
            <p:spPr>
              <a:xfrm flipV="1">
                <a:off x="436" y="462"/>
                <a:ext cx="0" cy="410"/>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nvGrpSpPr>
              <p:cNvPr id="55308" name="组合 56332"/>
              <p:cNvGrpSpPr/>
              <p:nvPr/>
            </p:nvGrpSpPr>
            <p:grpSpPr>
              <a:xfrm flipH="1" flipV="1">
                <a:off x="670" y="0"/>
                <a:ext cx="122" cy="937"/>
                <a:chOff x="0" y="0"/>
                <a:chExt cx="139" cy="1086"/>
              </a:xfrm>
            </p:grpSpPr>
            <p:sp>
              <p:nvSpPr>
                <p:cNvPr id="55309" name="椭圆 56333"/>
                <p:cNvSpPr/>
                <p:nvPr/>
              </p:nvSpPr>
              <p:spPr>
                <a:xfrm>
                  <a:off x="14" y="0"/>
                  <a:ext cx="120" cy="543"/>
                </a:xfrm>
                <a:prstGeom prst="ellipse">
                  <a:avLst/>
                </a:prstGeom>
                <a:noFill/>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5310" name="任意多边形 56334"/>
                <p:cNvSpPr/>
                <p:nvPr/>
              </p:nvSpPr>
              <p:spPr>
                <a:xfrm>
                  <a:off x="0" y="529"/>
                  <a:ext cx="98" cy="557"/>
                </a:xfrm>
                <a:custGeom>
                  <a:avLst/>
                  <a:gdLst/>
                  <a:ahLst/>
                  <a:cxnLst/>
                  <a:rect l="0" t="0" r="0" b="0"/>
                  <a:pathLst>
                    <a:path w="98" h="557">
                      <a:moveTo>
                        <a:pt x="98" y="0"/>
                      </a:moveTo>
                      <a:cubicBezTo>
                        <a:pt x="90" y="6"/>
                        <a:pt x="82" y="12"/>
                        <a:pt x="69" y="34"/>
                      </a:cubicBezTo>
                      <a:cubicBezTo>
                        <a:pt x="56" y="56"/>
                        <a:pt x="31" y="97"/>
                        <a:pt x="19" y="135"/>
                      </a:cubicBezTo>
                      <a:cubicBezTo>
                        <a:pt x="7" y="173"/>
                        <a:pt x="0" y="216"/>
                        <a:pt x="0" y="260"/>
                      </a:cubicBezTo>
                      <a:cubicBezTo>
                        <a:pt x="0" y="304"/>
                        <a:pt x="10" y="364"/>
                        <a:pt x="17" y="401"/>
                      </a:cubicBezTo>
                      <a:cubicBezTo>
                        <a:pt x="24" y="438"/>
                        <a:pt x="33" y="457"/>
                        <a:pt x="43" y="483"/>
                      </a:cubicBezTo>
                      <a:cubicBezTo>
                        <a:pt x="53" y="509"/>
                        <a:pt x="65" y="533"/>
                        <a:pt x="77" y="557"/>
                      </a:cubicBezTo>
                    </a:path>
                  </a:pathLst>
                </a:custGeom>
                <a:noFill/>
                <a:ln w="12700" cap="flat" cmpd="sng">
                  <a:solidFill>
                    <a:schemeClr val="tx1"/>
                  </a:solidFill>
                  <a:prstDash val="solid"/>
                  <a:round/>
                  <a:headEnd type="none" w="med" len="med"/>
                  <a:tailEnd type="none" w="med" len="med"/>
                </a:ln>
              </p:spPr>
              <p:txBody>
                <a:bodyPr/>
                <a:lstStyle/>
                <a:p>
                  <a:endParaRPr lang="zh-CN" altLang="en-US"/>
                </a:p>
              </p:txBody>
            </p:sp>
            <p:grpSp>
              <p:nvGrpSpPr>
                <p:cNvPr id="55311" name="组合 56335"/>
                <p:cNvGrpSpPr/>
                <p:nvPr/>
              </p:nvGrpSpPr>
              <p:grpSpPr>
                <a:xfrm>
                  <a:off x="13" y="18"/>
                  <a:ext cx="126" cy="489"/>
                  <a:chOff x="0" y="0"/>
                  <a:chExt cx="126" cy="489"/>
                </a:xfrm>
              </p:grpSpPr>
              <p:sp>
                <p:nvSpPr>
                  <p:cNvPr id="55312" name="直接连接符 56336"/>
                  <p:cNvSpPr/>
                  <p:nvPr/>
                </p:nvSpPr>
                <p:spPr>
                  <a:xfrm flipH="1">
                    <a:off x="18" y="0"/>
                    <a:ext cx="70" cy="70"/>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5313" name="直接连接符 56337"/>
                  <p:cNvSpPr/>
                  <p:nvPr/>
                </p:nvSpPr>
                <p:spPr>
                  <a:xfrm flipH="1">
                    <a:off x="4" y="43"/>
                    <a:ext cx="94" cy="94"/>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5314" name="直接连接符 56338"/>
                  <p:cNvSpPr/>
                  <p:nvPr/>
                </p:nvSpPr>
                <p:spPr>
                  <a:xfrm flipH="1">
                    <a:off x="6" y="95"/>
                    <a:ext cx="101" cy="101"/>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5315" name="直接连接符 56339"/>
                  <p:cNvSpPr/>
                  <p:nvPr/>
                </p:nvSpPr>
                <p:spPr>
                  <a:xfrm flipH="1">
                    <a:off x="3" y="148"/>
                    <a:ext cx="116" cy="116"/>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5316" name="直接连接符 56340"/>
                  <p:cNvSpPr/>
                  <p:nvPr/>
                </p:nvSpPr>
                <p:spPr>
                  <a:xfrm flipH="1">
                    <a:off x="0" y="212"/>
                    <a:ext cx="118" cy="118"/>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5317" name="直接连接符 56341"/>
                  <p:cNvSpPr/>
                  <p:nvPr/>
                </p:nvSpPr>
                <p:spPr>
                  <a:xfrm flipH="1">
                    <a:off x="18" y="337"/>
                    <a:ext cx="101" cy="101"/>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5318" name="直接连接符 56342"/>
                  <p:cNvSpPr/>
                  <p:nvPr/>
                </p:nvSpPr>
                <p:spPr>
                  <a:xfrm flipH="1">
                    <a:off x="6" y="261"/>
                    <a:ext cx="120" cy="120"/>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5319" name="直接连接符 56343"/>
                  <p:cNvSpPr/>
                  <p:nvPr/>
                </p:nvSpPr>
                <p:spPr>
                  <a:xfrm flipH="1">
                    <a:off x="28" y="408"/>
                    <a:ext cx="81" cy="81"/>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sp>
            <p:nvSpPr>
              <p:cNvPr id="55320" name="任意多边形 56344"/>
              <p:cNvSpPr/>
              <p:nvPr/>
            </p:nvSpPr>
            <p:spPr>
              <a:xfrm>
                <a:off x="0" y="357"/>
                <a:ext cx="203" cy="61"/>
              </a:xfrm>
              <a:custGeom>
                <a:avLst/>
                <a:gdLst/>
                <a:ahLst/>
                <a:cxnLst/>
                <a:rect l="0" t="0" r="0" b="0"/>
                <a:pathLst>
                  <a:path w="203" h="61">
                    <a:moveTo>
                      <a:pt x="0" y="0"/>
                    </a:moveTo>
                    <a:cubicBezTo>
                      <a:pt x="3" y="3"/>
                      <a:pt x="7" y="7"/>
                      <a:pt x="10" y="10"/>
                    </a:cubicBezTo>
                    <a:lnTo>
                      <a:pt x="48" y="61"/>
                    </a:lnTo>
                    <a:lnTo>
                      <a:pt x="203" y="61"/>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55321" name="任意多边形 56345"/>
              <p:cNvSpPr/>
              <p:nvPr/>
            </p:nvSpPr>
            <p:spPr>
              <a:xfrm flipV="1">
                <a:off x="2" y="510"/>
                <a:ext cx="203" cy="61"/>
              </a:xfrm>
              <a:custGeom>
                <a:avLst/>
                <a:gdLst/>
                <a:ahLst/>
                <a:cxnLst/>
                <a:rect l="0" t="0" r="0" b="0"/>
                <a:pathLst>
                  <a:path w="203" h="61">
                    <a:moveTo>
                      <a:pt x="0" y="0"/>
                    </a:moveTo>
                    <a:cubicBezTo>
                      <a:pt x="3" y="3"/>
                      <a:pt x="7" y="7"/>
                      <a:pt x="10" y="10"/>
                    </a:cubicBezTo>
                    <a:lnTo>
                      <a:pt x="48" y="61"/>
                    </a:lnTo>
                    <a:lnTo>
                      <a:pt x="203" y="61"/>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55322" name="直接连接符 56346"/>
              <p:cNvSpPr/>
              <p:nvPr/>
            </p:nvSpPr>
            <p:spPr>
              <a:xfrm>
                <a:off x="59" y="426"/>
                <a:ext cx="0" cy="81"/>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5323" name="直接连接符 56347"/>
              <p:cNvSpPr/>
              <p:nvPr/>
            </p:nvSpPr>
            <p:spPr>
              <a:xfrm flipV="1">
                <a:off x="5" y="226"/>
                <a:ext cx="49" cy="62"/>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5324" name="直接连接符 56348"/>
              <p:cNvSpPr/>
              <p:nvPr/>
            </p:nvSpPr>
            <p:spPr>
              <a:xfrm flipV="1">
                <a:off x="139" y="348"/>
                <a:ext cx="49" cy="62"/>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nvGrpSpPr>
              <p:cNvPr id="55325" name="组合 56349"/>
              <p:cNvGrpSpPr/>
              <p:nvPr/>
            </p:nvGrpSpPr>
            <p:grpSpPr>
              <a:xfrm>
                <a:off x="2" y="210"/>
                <a:ext cx="208" cy="521"/>
                <a:chOff x="0" y="0"/>
                <a:chExt cx="208" cy="521"/>
              </a:xfrm>
            </p:grpSpPr>
            <p:sp>
              <p:nvSpPr>
                <p:cNvPr id="55326" name="任意多边形 56350"/>
                <p:cNvSpPr/>
                <p:nvPr/>
              </p:nvSpPr>
              <p:spPr>
                <a:xfrm>
                  <a:off x="0" y="0"/>
                  <a:ext cx="208" cy="521"/>
                </a:xfrm>
                <a:custGeom>
                  <a:avLst/>
                  <a:gdLst/>
                  <a:ahLst/>
                  <a:cxnLst/>
                  <a:rect l="0" t="0" r="0" b="0"/>
                  <a:pathLst>
                    <a:path w="208" h="521">
                      <a:moveTo>
                        <a:pt x="3" y="0"/>
                      </a:moveTo>
                      <a:cubicBezTo>
                        <a:pt x="13" y="3"/>
                        <a:pt x="37" y="1"/>
                        <a:pt x="65" y="19"/>
                      </a:cubicBezTo>
                      <a:cubicBezTo>
                        <a:pt x="93" y="37"/>
                        <a:pt x="149" y="72"/>
                        <a:pt x="172" y="105"/>
                      </a:cubicBezTo>
                      <a:cubicBezTo>
                        <a:pt x="195" y="138"/>
                        <a:pt x="204" y="169"/>
                        <a:pt x="204" y="219"/>
                      </a:cubicBezTo>
                      <a:cubicBezTo>
                        <a:pt x="204" y="269"/>
                        <a:pt x="208" y="356"/>
                        <a:pt x="174" y="406"/>
                      </a:cubicBezTo>
                      <a:cubicBezTo>
                        <a:pt x="140" y="456"/>
                        <a:pt x="70" y="488"/>
                        <a:pt x="0" y="521"/>
                      </a:cubicBezTo>
                    </a:path>
                  </a:pathLst>
                </a:custGeom>
                <a:noFill/>
                <a:ln w="12700" cap="flat" cmpd="sng">
                  <a:solidFill>
                    <a:schemeClr val="tx1"/>
                  </a:solidFill>
                  <a:prstDash val="solid"/>
                  <a:round/>
                  <a:headEnd type="none" w="med" len="med"/>
                  <a:tailEnd type="none" w="med" len="med"/>
                </a:ln>
              </p:spPr>
              <p:txBody>
                <a:bodyPr/>
                <a:lstStyle/>
                <a:p>
                  <a:endParaRPr lang="zh-CN" altLang="en-US"/>
                </a:p>
              </p:txBody>
            </p:sp>
            <p:sp>
              <p:nvSpPr>
                <p:cNvPr id="55327" name="直接连接符 56351"/>
                <p:cNvSpPr/>
                <p:nvPr/>
              </p:nvSpPr>
              <p:spPr>
                <a:xfrm flipV="1">
                  <a:off x="6" y="36"/>
                  <a:ext cx="79" cy="100"/>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5328" name="直接连接符 56352"/>
                <p:cNvSpPr/>
                <p:nvPr/>
              </p:nvSpPr>
              <p:spPr>
                <a:xfrm flipV="1">
                  <a:off x="24" y="60"/>
                  <a:ext cx="88" cy="111"/>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5329" name="直接连接符 56353"/>
                <p:cNvSpPr/>
                <p:nvPr/>
              </p:nvSpPr>
              <p:spPr>
                <a:xfrm flipV="1">
                  <a:off x="47" y="77"/>
                  <a:ext cx="96" cy="121"/>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5330" name="直接连接符 56354"/>
                <p:cNvSpPr/>
                <p:nvPr/>
              </p:nvSpPr>
              <p:spPr>
                <a:xfrm flipV="1">
                  <a:off x="91" y="104"/>
                  <a:ext cx="77" cy="97"/>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5331" name="直接连接符 56355"/>
                <p:cNvSpPr/>
                <p:nvPr/>
              </p:nvSpPr>
              <p:spPr>
                <a:xfrm flipV="1">
                  <a:off x="4" y="309"/>
                  <a:ext cx="92" cy="116"/>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5332" name="直接连接符 56356"/>
                <p:cNvSpPr/>
                <p:nvPr/>
              </p:nvSpPr>
              <p:spPr>
                <a:xfrm flipV="1">
                  <a:off x="4" y="300"/>
                  <a:ext cx="143" cy="181"/>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5333" name="直接连接符 56357"/>
                <p:cNvSpPr/>
                <p:nvPr/>
              </p:nvSpPr>
              <p:spPr>
                <a:xfrm flipV="1">
                  <a:off x="35" y="307"/>
                  <a:ext cx="152" cy="192"/>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5334" name="直接连接符 56358"/>
                <p:cNvSpPr/>
                <p:nvPr/>
              </p:nvSpPr>
              <p:spPr>
                <a:xfrm flipV="1">
                  <a:off x="104" y="346"/>
                  <a:ext cx="93" cy="118"/>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sp>
          <p:nvSpPr>
            <p:cNvPr id="55335" name="直接连接符 56359"/>
            <p:cNvSpPr/>
            <p:nvPr/>
          </p:nvSpPr>
          <p:spPr>
            <a:xfrm>
              <a:off x="0" y="446"/>
              <a:ext cx="912" cy="0"/>
            </a:xfrm>
            <a:prstGeom prst="line">
              <a:avLst/>
            </a:prstGeom>
            <a:ln w="12700" cap="flat" cmpd="sng">
              <a:solidFill>
                <a:schemeClr val="tx1"/>
              </a:solidFill>
              <a:prstDash val="lgDashDot"/>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56361" name="组合 56360"/>
          <p:cNvGrpSpPr/>
          <p:nvPr/>
        </p:nvGrpSpPr>
        <p:grpSpPr>
          <a:xfrm>
            <a:off x="6097588" y="3619500"/>
            <a:ext cx="623887" cy="2365375"/>
            <a:chOff x="0" y="0"/>
            <a:chExt cx="393" cy="1490"/>
          </a:xfrm>
        </p:grpSpPr>
        <p:grpSp>
          <p:nvGrpSpPr>
            <p:cNvPr id="55337" name="组合 56361"/>
            <p:cNvGrpSpPr/>
            <p:nvPr/>
          </p:nvGrpSpPr>
          <p:grpSpPr>
            <a:xfrm>
              <a:off x="9" y="1139"/>
              <a:ext cx="384" cy="351"/>
              <a:chOff x="0" y="0"/>
              <a:chExt cx="439" cy="454"/>
            </a:xfrm>
          </p:grpSpPr>
          <p:sp>
            <p:nvSpPr>
              <p:cNvPr id="55338" name="矩形 56362"/>
              <p:cNvSpPr/>
              <p:nvPr/>
            </p:nvSpPr>
            <p:spPr>
              <a:xfrm>
                <a:off x="0" y="0"/>
                <a:ext cx="436" cy="452"/>
              </a:xfrm>
              <a:prstGeom prst="rect">
                <a:avLst/>
              </a:prstGeom>
              <a:noFill/>
              <a:ln w="28575"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5339" name="直接连接符 56363"/>
              <p:cNvSpPr/>
              <p:nvPr/>
            </p:nvSpPr>
            <p:spPr>
              <a:xfrm flipV="1">
                <a:off x="0" y="3"/>
                <a:ext cx="432" cy="449"/>
              </a:xfrm>
              <a:prstGeom prst="line">
                <a:avLst/>
              </a:prstGeom>
              <a:ln w="12700" cap="flat" cmpd="sng">
                <a:solidFill>
                  <a:schemeClr val="tx1"/>
                </a:solidFill>
                <a:prstDash val="lgDashDot"/>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5340" name="直接连接符 56364"/>
              <p:cNvSpPr/>
              <p:nvPr/>
            </p:nvSpPr>
            <p:spPr>
              <a:xfrm>
                <a:off x="0" y="3"/>
                <a:ext cx="439" cy="451"/>
              </a:xfrm>
              <a:prstGeom prst="line">
                <a:avLst/>
              </a:prstGeom>
              <a:ln w="12700" cap="flat" cmpd="sng">
                <a:solidFill>
                  <a:schemeClr val="tx1"/>
                </a:solidFill>
                <a:prstDash val="lgDashDot"/>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55341" name="组合 56365"/>
            <p:cNvGrpSpPr/>
            <p:nvPr/>
          </p:nvGrpSpPr>
          <p:grpSpPr>
            <a:xfrm>
              <a:off x="0" y="0"/>
              <a:ext cx="385" cy="344"/>
              <a:chOff x="0" y="0"/>
              <a:chExt cx="415" cy="356"/>
            </a:xfrm>
          </p:grpSpPr>
          <p:grpSp>
            <p:nvGrpSpPr>
              <p:cNvPr id="55342" name="组合 56366"/>
              <p:cNvGrpSpPr/>
              <p:nvPr/>
            </p:nvGrpSpPr>
            <p:grpSpPr>
              <a:xfrm>
                <a:off x="2" y="238"/>
                <a:ext cx="410" cy="117"/>
                <a:chOff x="0" y="0"/>
                <a:chExt cx="436" cy="189"/>
              </a:xfrm>
            </p:grpSpPr>
            <p:sp>
              <p:nvSpPr>
                <p:cNvPr id="55343" name="直接连接符 56367"/>
                <p:cNvSpPr/>
                <p:nvPr/>
              </p:nvSpPr>
              <p:spPr>
                <a:xfrm>
                  <a:off x="361" y="3"/>
                  <a:ext cx="72" cy="75"/>
                </a:xfrm>
                <a:prstGeom prst="line">
                  <a:avLst/>
                </a:prstGeom>
                <a:ln w="952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5344" name="直接连接符 56368"/>
                <p:cNvSpPr/>
                <p:nvPr/>
              </p:nvSpPr>
              <p:spPr>
                <a:xfrm>
                  <a:off x="338" y="48"/>
                  <a:ext cx="98" cy="99"/>
                </a:xfrm>
                <a:prstGeom prst="line">
                  <a:avLst/>
                </a:prstGeom>
                <a:ln w="952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5345" name="直接连接符 56369"/>
                <p:cNvSpPr/>
                <p:nvPr/>
              </p:nvSpPr>
              <p:spPr>
                <a:xfrm>
                  <a:off x="307" y="85"/>
                  <a:ext cx="93" cy="97"/>
                </a:xfrm>
                <a:prstGeom prst="line">
                  <a:avLst/>
                </a:prstGeom>
                <a:ln w="952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5346" name="直接连接符 56370"/>
                <p:cNvSpPr/>
                <p:nvPr/>
              </p:nvSpPr>
              <p:spPr>
                <a:xfrm>
                  <a:off x="265" y="105"/>
                  <a:ext cx="77" cy="80"/>
                </a:xfrm>
                <a:prstGeom prst="line">
                  <a:avLst/>
                </a:prstGeom>
                <a:ln w="952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5347" name="直接连接符 56371"/>
                <p:cNvSpPr/>
                <p:nvPr/>
              </p:nvSpPr>
              <p:spPr>
                <a:xfrm>
                  <a:off x="214" y="111"/>
                  <a:ext cx="72" cy="75"/>
                </a:xfrm>
                <a:prstGeom prst="line">
                  <a:avLst/>
                </a:prstGeom>
                <a:ln w="952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5348" name="直接连接符 56372"/>
                <p:cNvSpPr/>
                <p:nvPr/>
              </p:nvSpPr>
              <p:spPr>
                <a:xfrm>
                  <a:off x="52" y="0"/>
                  <a:ext cx="179" cy="187"/>
                </a:xfrm>
                <a:prstGeom prst="line">
                  <a:avLst/>
                </a:prstGeom>
                <a:ln w="952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5349" name="直接连接符 56373"/>
                <p:cNvSpPr/>
                <p:nvPr/>
              </p:nvSpPr>
              <p:spPr>
                <a:xfrm>
                  <a:off x="1" y="2"/>
                  <a:ext cx="174" cy="182"/>
                </a:xfrm>
                <a:prstGeom prst="line">
                  <a:avLst/>
                </a:prstGeom>
                <a:ln w="952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5350" name="直接连接符 56374"/>
                <p:cNvSpPr/>
                <p:nvPr/>
              </p:nvSpPr>
              <p:spPr>
                <a:xfrm>
                  <a:off x="1" y="61"/>
                  <a:ext cx="119" cy="124"/>
                </a:xfrm>
                <a:prstGeom prst="line">
                  <a:avLst/>
                </a:prstGeom>
                <a:ln w="952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5351" name="直接连接符 56375"/>
                <p:cNvSpPr/>
                <p:nvPr/>
              </p:nvSpPr>
              <p:spPr>
                <a:xfrm>
                  <a:off x="0" y="115"/>
                  <a:ext cx="71" cy="74"/>
                </a:xfrm>
                <a:prstGeom prst="line">
                  <a:avLst/>
                </a:prstGeom>
                <a:ln w="952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sp>
            <p:nvSpPr>
              <p:cNvPr id="55352" name="任意多边形 56376"/>
              <p:cNvSpPr/>
              <p:nvPr/>
            </p:nvSpPr>
            <p:spPr>
              <a:xfrm>
                <a:off x="2" y="228"/>
                <a:ext cx="409" cy="128"/>
              </a:xfrm>
              <a:custGeom>
                <a:avLst/>
                <a:gdLst/>
                <a:ahLst/>
                <a:cxnLst/>
                <a:rect l="0" t="0" r="0" b="0"/>
                <a:pathLst>
                  <a:path w="435" h="191">
                    <a:moveTo>
                      <a:pt x="358" y="2"/>
                    </a:moveTo>
                    <a:lnTo>
                      <a:pt x="435" y="2"/>
                    </a:lnTo>
                    <a:lnTo>
                      <a:pt x="435" y="191"/>
                    </a:lnTo>
                    <a:lnTo>
                      <a:pt x="1" y="191"/>
                    </a:lnTo>
                    <a:lnTo>
                      <a:pt x="0" y="0"/>
                    </a:lnTo>
                    <a:lnTo>
                      <a:pt x="91" y="0"/>
                    </a:lnTo>
                    <a:lnTo>
                      <a:pt x="98" y="20"/>
                    </a:lnTo>
                    <a:lnTo>
                      <a:pt x="109" y="43"/>
                    </a:lnTo>
                    <a:lnTo>
                      <a:pt x="123" y="64"/>
                    </a:lnTo>
                    <a:lnTo>
                      <a:pt x="156" y="92"/>
                    </a:lnTo>
                    <a:lnTo>
                      <a:pt x="167" y="98"/>
                    </a:lnTo>
                    <a:lnTo>
                      <a:pt x="185" y="103"/>
                    </a:lnTo>
                    <a:lnTo>
                      <a:pt x="212" y="110"/>
                    </a:lnTo>
                    <a:lnTo>
                      <a:pt x="233" y="110"/>
                    </a:lnTo>
                    <a:lnTo>
                      <a:pt x="262" y="105"/>
                    </a:lnTo>
                    <a:lnTo>
                      <a:pt x="292" y="92"/>
                    </a:lnTo>
                    <a:lnTo>
                      <a:pt x="319" y="71"/>
                    </a:lnTo>
                    <a:lnTo>
                      <a:pt x="342" y="46"/>
                    </a:lnTo>
                    <a:lnTo>
                      <a:pt x="358" y="2"/>
                    </a:lnTo>
                    <a:close/>
                  </a:path>
                </a:pathLst>
              </a:custGeom>
              <a:noFill/>
              <a:ln w="28575" cap="flat" cmpd="sng">
                <a:solidFill>
                  <a:schemeClr val="tx1"/>
                </a:solidFill>
                <a:prstDash val="solid"/>
                <a:round/>
                <a:headEnd type="none" w="med" len="med"/>
                <a:tailEnd type="none" w="med" len="med"/>
              </a:ln>
            </p:spPr>
            <p:txBody>
              <a:bodyPr/>
              <a:lstStyle/>
              <a:p>
                <a:endParaRPr lang="zh-CN" altLang="en-US"/>
              </a:p>
            </p:txBody>
          </p:sp>
          <p:grpSp>
            <p:nvGrpSpPr>
              <p:cNvPr id="55353" name="组合 56377"/>
              <p:cNvGrpSpPr/>
              <p:nvPr/>
            </p:nvGrpSpPr>
            <p:grpSpPr>
              <a:xfrm>
                <a:off x="0" y="0"/>
                <a:ext cx="415" cy="223"/>
                <a:chOff x="0" y="0"/>
                <a:chExt cx="415" cy="223"/>
              </a:xfrm>
            </p:grpSpPr>
            <p:grpSp>
              <p:nvGrpSpPr>
                <p:cNvPr id="55354" name="组合 56378"/>
                <p:cNvGrpSpPr/>
                <p:nvPr/>
              </p:nvGrpSpPr>
              <p:grpSpPr>
                <a:xfrm>
                  <a:off x="2" y="0"/>
                  <a:ext cx="413" cy="132"/>
                  <a:chOff x="0" y="0"/>
                  <a:chExt cx="439" cy="190"/>
                </a:xfrm>
              </p:grpSpPr>
              <p:sp>
                <p:nvSpPr>
                  <p:cNvPr id="55355" name="直接连接符 56379"/>
                  <p:cNvSpPr/>
                  <p:nvPr/>
                </p:nvSpPr>
                <p:spPr>
                  <a:xfrm flipV="1">
                    <a:off x="0" y="2"/>
                    <a:ext cx="73" cy="73"/>
                  </a:xfrm>
                  <a:prstGeom prst="line">
                    <a:avLst/>
                  </a:prstGeom>
                  <a:ln w="952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5356" name="直接连接符 56380"/>
                  <p:cNvSpPr/>
                  <p:nvPr/>
                </p:nvSpPr>
                <p:spPr>
                  <a:xfrm flipV="1">
                    <a:off x="3" y="3"/>
                    <a:ext cx="130" cy="130"/>
                  </a:xfrm>
                  <a:prstGeom prst="line">
                    <a:avLst/>
                  </a:prstGeom>
                  <a:ln w="952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5357" name="直接连接符 56381"/>
                  <p:cNvSpPr/>
                  <p:nvPr/>
                </p:nvSpPr>
                <p:spPr>
                  <a:xfrm flipV="1">
                    <a:off x="3" y="3"/>
                    <a:ext cx="190" cy="185"/>
                  </a:xfrm>
                  <a:prstGeom prst="line">
                    <a:avLst/>
                  </a:prstGeom>
                  <a:ln w="952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5358" name="直接连接符 56382"/>
                  <p:cNvSpPr/>
                  <p:nvPr/>
                </p:nvSpPr>
                <p:spPr>
                  <a:xfrm flipV="1">
                    <a:off x="56" y="2"/>
                    <a:ext cx="193" cy="188"/>
                  </a:xfrm>
                  <a:prstGeom prst="line">
                    <a:avLst/>
                  </a:prstGeom>
                  <a:ln w="952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5359" name="直接连接符 56383"/>
                  <p:cNvSpPr/>
                  <p:nvPr/>
                </p:nvSpPr>
                <p:spPr>
                  <a:xfrm flipV="1">
                    <a:off x="219" y="3"/>
                    <a:ext cx="78" cy="77"/>
                  </a:xfrm>
                  <a:prstGeom prst="line">
                    <a:avLst/>
                  </a:prstGeom>
                  <a:ln w="952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5360" name="直接连接符 56384"/>
                  <p:cNvSpPr/>
                  <p:nvPr/>
                </p:nvSpPr>
                <p:spPr>
                  <a:xfrm flipV="1">
                    <a:off x="265" y="2"/>
                    <a:ext cx="82" cy="84"/>
                  </a:xfrm>
                  <a:prstGeom prst="line">
                    <a:avLst/>
                  </a:prstGeom>
                  <a:ln w="952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5361" name="直接连接符 56385"/>
                  <p:cNvSpPr/>
                  <p:nvPr/>
                </p:nvSpPr>
                <p:spPr>
                  <a:xfrm flipV="1">
                    <a:off x="293" y="0"/>
                    <a:ext cx="102" cy="109"/>
                  </a:xfrm>
                  <a:prstGeom prst="line">
                    <a:avLst/>
                  </a:prstGeom>
                  <a:ln w="952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5362" name="直接连接符 56386"/>
                  <p:cNvSpPr/>
                  <p:nvPr/>
                </p:nvSpPr>
                <p:spPr>
                  <a:xfrm flipV="1">
                    <a:off x="322" y="10"/>
                    <a:ext cx="113" cy="120"/>
                  </a:xfrm>
                  <a:prstGeom prst="line">
                    <a:avLst/>
                  </a:prstGeom>
                  <a:ln w="952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5363" name="直接连接符 56387"/>
                  <p:cNvSpPr/>
                  <p:nvPr/>
                </p:nvSpPr>
                <p:spPr>
                  <a:xfrm flipV="1">
                    <a:off x="354" y="63"/>
                    <a:ext cx="85" cy="90"/>
                  </a:xfrm>
                  <a:prstGeom prst="line">
                    <a:avLst/>
                  </a:prstGeom>
                  <a:ln w="952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5364" name="直接连接符 56388"/>
                  <p:cNvSpPr/>
                  <p:nvPr/>
                </p:nvSpPr>
                <p:spPr>
                  <a:xfrm flipV="1">
                    <a:off x="369" y="115"/>
                    <a:ext cx="69" cy="73"/>
                  </a:xfrm>
                  <a:prstGeom prst="line">
                    <a:avLst/>
                  </a:prstGeom>
                  <a:ln w="952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sp>
              <p:nvSpPr>
                <p:cNvPr id="55365" name="直接连接符 56389"/>
                <p:cNvSpPr/>
                <p:nvPr/>
              </p:nvSpPr>
              <p:spPr>
                <a:xfrm>
                  <a:off x="2" y="130"/>
                  <a:ext cx="0" cy="92"/>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5366" name="直接连接符 56390"/>
                <p:cNvSpPr/>
                <p:nvPr/>
              </p:nvSpPr>
              <p:spPr>
                <a:xfrm>
                  <a:off x="409" y="124"/>
                  <a:ext cx="0" cy="99"/>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5367" name="任意多边形 56391"/>
                <p:cNvSpPr/>
                <p:nvPr/>
              </p:nvSpPr>
              <p:spPr>
                <a:xfrm flipV="1">
                  <a:off x="0" y="4"/>
                  <a:ext cx="409" cy="133"/>
                </a:xfrm>
                <a:custGeom>
                  <a:avLst/>
                  <a:gdLst/>
                  <a:ahLst/>
                  <a:cxnLst/>
                  <a:rect l="0" t="0" r="0" b="0"/>
                  <a:pathLst>
                    <a:path w="435" h="191">
                      <a:moveTo>
                        <a:pt x="358" y="2"/>
                      </a:moveTo>
                      <a:lnTo>
                        <a:pt x="435" y="2"/>
                      </a:lnTo>
                      <a:lnTo>
                        <a:pt x="435" y="191"/>
                      </a:lnTo>
                      <a:lnTo>
                        <a:pt x="1" y="191"/>
                      </a:lnTo>
                      <a:lnTo>
                        <a:pt x="0" y="0"/>
                      </a:lnTo>
                      <a:lnTo>
                        <a:pt x="91" y="0"/>
                      </a:lnTo>
                      <a:lnTo>
                        <a:pt x="98" y="20"/>
                      </a:lnTo>
                      <a:lnTo>
                        <a:pt x="109" y="43"/>
                      </a:lnTo>
                      <a:lnTo>
                        <a:pt x="123" y="64"/>
                      </a:lnTo>
                      <a:lnTo>
                        <a:pt x="156" y="92"/>
                      </a:lnTo>
                      <a:lnTo>
                        <a:pt x="167" y="98"/>
                      </a:lnTo>
                      <a:lnTo>
                        <a:pt x="185" y="103"/>
                      </a:lnTo>
                      <a:lnTo>
                        <a:pt x="212" y="110"/>
                      </a:lnTo>
                      <a:lnTo>
                        <a:pt x="233" y="110"/>
                      </a:lnTo>
                      <a:lnTo>
                        <a:pt x="262" y="105"/>
                      </a:lnTo>
                      <a:lnTo>
                        <a:pt x="292" y="92"/>
                      </a:lnTo>
                      <a:lnTo>
                        <a:pt x="319" y="71"/>
                      </a:lnTo>
                      <a:lnTo>
                        <a:pt x="342" y="46"/>
                      </a:lnTo>
                      <a:lnTo>
                        <a:pt x="358" y="2"/>
                      </a:lnTo>
                      <a:close/>
                    </a:path>
                  </a:pathLst>
                </a:custGeom>
                <a:noFill/>
                <a:ln w="28575" cap="flat" cmpd="sng">
                  <a:solidFill>
                    <a:schemeClr val="tx1"/>
                  </a:solidFill>
                  <a:prstDash val="solid"/>
                  <a:round/>
                  <a:headEnd type="none" w="med" len="med"/>
                  <a:tailEnd type="none" w="med" len="med"/>
                </a:ln>
              </p:spPr>
              <p:txBody>
                <a:bodyPr/>
                <a:lstStyle/>
                <a:p>
                  <a:endParaRPr lang="zh-CN" altLang="en-US"/>
                </a:p>
              </p:txBody>
            </p:sp>
          </p:grpSp>
          <p:sp useBgFill="1">
            <p:nvSpPr>
              <p:cNvPr id="55368" name="椭圆 56392"/>
              <p:cNvSpPr/>
              <p:nvPr/>
            </p:nvSpPr>
            <p:spPr>
              <a:xfrm>
                <a:off x="84" y="57"/>
                <a:ext cx="258" cy="252"/>
              </a:xfrm>
              <a:prstGeom prst="ellips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5369" name="直接连接符 56393"/>
              <p:cNvSpPr/>
              <p:nvPr/>
            </p:nvSpPr>
            <p:spPr>
              <a:xfrm>
                <a:off x="50" y="182"/>
                <a:ext cx="329" cy="0"/>
              </a:xfrm>
              <a:prstGeom prst="line">
                <a:avLst/>
              </a:prstGeom>
              <a:ln w="9525" cap="flat" cmpd="sng">
                <a:solidFill>
                  <a:schemeClr val="tx1"/>
                </a:solidFill>
                <a:prstDash val="lgDashDot"/>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5370" name="直接连接符 56394"/>
              <p:cNvSpPr/>
              <p:nvPr/>
            </p:nvSpPr>
            <p:spPr>
              <a:xfrm>
                <a:off x="214" y="16"/>
                <a:ext cx="0" cy="328"/>
              </a:xfrm>
              <a:prstGeom prst="line">
                <a:avLst/>
              </a:prstGeom>
              <a:ln w="9525" cap="flat" cmpd="sng">
                <a:solidFill>
                  <a:schemeClr val="tx1"/>
                </a:solidFill>
                <a:prstDash val="lgDashDot"/>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grpSp>
        <p:nvGrpSpPr>
          <p:cNvPr id="56396" name="组合 56395"/>
          <p:cNvGrpSpPr/>
          <p:nvPr/>
        </p:nvGrpSpPr>
        <p:grpSpPr>
          <a:xfrm>
            <a:off x="3321050" y="2678113"/>
            <a:ext cx="4232275" cy="4137025"/>
            <a:chOff x="0" y="0"/>
            <a:chExt cx="2666" cy="2606"/>
          </a:xfrm>
        </p:grpSpPr>
        <p:grpSp>
          <p:nvGrpSpPr>
            <p:cNvPr id="55372" name="组合 56396"/>
            <p:cNvGrpSpPr/>
            <p:nvPr/>
          </p:nvGrpSpPr>
          <p:grpSpPr>
            <a:xfrm>
              <a:off x="260" y="0"/>
              <a:ext cx="154" cy="2581"/>
              <a:chOff x="0" y="0"/>
              <a:chExt cx="158" cy="2688"/>
            </a:xfrm>
          </p:grpSpPr>
          <p:sp>
            <p:nvSpPr>
              <p:cNvPr id="55373" name="矩形 56397"/>
              <p:cNvSpPr/>
              <p:nvPr/>
            </p:nvSpPr>
            <p:spPr>
              <a:xfrm>
                <a:off x="10" y="108"/>
                <a:ext cx="144" cy="2460"/>
              </a:xfrm>
              <a:prstGeom prst="rect">
                <a:avLst/>
              </a:prstGeom>
              <a:noFill/>
              <a:ln w="28575"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5374" name="任意多边形 56398"/>
              <p:cNvSpPr/>
              <p:nvPr/>
            </p:nvSpPr>
            <p:spPr>
              <a:xfrm>
                <a:off x="5" y="76"/>
                <a:ext cx="153" cy="32"/>
              </a:xfrm>
              <a:custGeom>
                <a:avLst/>
                <a:gdLst/>
                <a:ahLst/>
                <a:cxnLst/>
                <a:rect l="0" t="0" r="0" b="0"/>
                <a:pathLst>
                  <a:path w="153" h="32">
                    <a:moveTo>
                      <a:pt x="0" y="32"/>
                    </a:moveTo>
                    <a:lnTo>
                      <a:pt x="19" y="0"/>
                    </a:lnTo>
                    <a:lnTo>
                      <a:pt x="140" y="0"/>
                    </a:lnTo>
                    <a:lnTo>
                      <a:pt x="153" y="32"/>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55375" name="任意多边形 56399"/>
              <p:cNvSpPr/>
              <p:nvPr/>
            </p:nvSpPr>
            <p:spPr>
              <a:xfrm flipV="1">
                <a:off x="0" y="2570"/>
                <a:ext cx="153" cy="32"/>
              </a:xfrm>
              <a:custGeom>
                <a:avLst/>
                <a:gdLst/>
                <a:ahLst/>
                <a:cxnLst/>
                <a:rect l="0" t="0" r="0" b="0"/>
                <a:pathLst>
                  <a:path w="153" h="32">
                    <a:moveTo>
                      <a:pt x="0" y="32"/>
                    </a:moveTo>
                    <a:lnTo>
                      <a:pt x="19" y="0"/>
                    </a:lnTo>
                    <a:lnTo>
                      <a:pt x="140" y="0"/>
                    </a:lnTo>
                    <a:lnTo>
                      <a:pt x="153" y="32"/>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55376" name="直接连接符 56400"/>
              <p:cNvSpPr/>
              <p:nvPr/>
            </p:nvSpPr>
            <p:spPr>
              <a:xfrm flipV="1">
                <a:off x="83" y="0"/>
                <a:ext cx="0" cy="2688"/>
              </a:xfrm>
              <a:prstGeom prst="line">
                <a:avLst/>
              </a:prstGeom>
              <a:ln w="12700" cap="flat" cmpd="sng">
                <a:solidFill>
                  <a:schemeClr val="tx1"/>
                </a:solidFill>
                <a:prstDash val="lgDashDot"/>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55377" name="组合 56401"/>
            <p:cNvGrpSpPr/>
            <p:nvPr/>
          </p:nvGrpSpPr>
          <p:grpSpPr>
            <a:xfrm>
              <a:off x="782" y="826"/>
              <a:ext cx="404" cy="1025"/>
              <a:chOff x="0" y="0"/>
              <a:chExt cx="415" cy="1068"/>
            </a:xfrm>
          </p:grpSpPr>
          <p:grpSp>
            <p:nvGrpSpPr>
              <p:cNvPr id="55378" name="组合 56402"/>
              <p:cNvGrpSpPr/>
              <p:nvPr/>
            </p:nvGrpSpPr>
            <p:grpSpPr>
              <a:xfrm>
                <a:off x="2" y="0"/>
                <a:ext cx="407" cy="408"/>
                <a:chOff x="0" y="0"/>
                <a:chExt cx="407" cy="408"/>
              </a:xfrm>
            </p:grpSpPr>
            <p:sp>
              <p:nvSpPr>
                <p:cNvPr id="55379" name="任意多边形 56403"/>
                <p:cNvSpPr/>
                <p:nvPr/>
              </p:nvSpPr>
              <p:spPr>
                <a:xfrm>
                  <a:off x="0" y="4"/>
                  <a:ext cx="106" cy="404"/>
                </a:xfrm>
                <a:custGeom>
                  <a:avLst/>
                  <a:gdLst/>
                  <a:ahLst/>
                  <a:cxnLst/>
                  <a:rect l="0" t="0" r="0" b="0"/>
                  <a:pathLst>
                    <a:path w="106" h="404">
                      <a:moveTo>
                        <a:pt x="106" y="0"/>
                      </a:moveTo>
                      <a:lnTo>
                        <a:pt x="82" y="48"/>
                      </a:lnTo>
                      <a:lnTo>
                        <a:pt x="48" y="68"/>
                      </a:lnTo>
                      <a:lnTo>
                        <a:pt x="0" y="77"/>
                      </a:lnTo>
                      <a:lnTo>
                        <a:pt x="0" y="404"/>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55380" name="任意多边形 56404"/>
                <p:cNvSpPr/>
                <p:nvPr/>
              </p:nvSpPr>
              <p:spPr>
                <a:xfrm flipH="1">
                  <a:off x="301" y="0"/>
                  <a:ext cx="106" cy="404"/>
                </a:xfrm>
                <a:custGeom>
                  <a:avLst/>
                  <a:gdLst/>
                  <a:ahLst/>
                  <a:cxnLst/>
                  <a:rect l="0" t="0" r="0" b="0"/>
                  <a:pathLst>
                    <a:path w="106" h="404">
                      <a:moveTo>
                        <a:pt x="106" y="0"/>
                      </a:moveTo>
                      <a:lnTo>
                        <a:pt x="82" y="48"/>
                      </a:lnTo>
                      <a:lnTo>
                        <a:pt x="48" y="68"/>
                      </a:lnTo>
                      <a:lnTo>
                        <a:pt x="0" y="77"/>
                      </a:lnTo>
                      <a:lnTo>
                        <a:pt x="0" y="404"/>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grpSp>
          <p:grpSp>
            <p:nvGrpSpPr>
              <p:cNvPr id="55381" name="组合 56405"/>
              <p:cNvGrpSpPr/>
              <p:nvPr/>
            </p:nvGrpSpPr>
            <p:grpSpPr>
              <a:xfrm>
                <a:off x="107" y="187"/>
                <a:ext cx="192" cy="131"/>
                <a:chOff x="0" y="0"/>
                <a:chExt cx="192" cy="131"/>
              </a:xfrm>
            </p:grpSpPr>
            <p:sp>
              <p:nvSpPr>
                <p:cNvPr id="55382" name="直接连接符 56406"/>
                <p:cNvSpPr/>
                <p:nvPr/>
              </p:nvSpPr>
              <p:spPr>
                <a:xfrm>
                  <a:off x="0" y="67"/>
                  <a:ext cx="192" cy="0"/>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5383" name="任意多边形 56407"/>
                <p:cNvSpPr/>
                <p:nvPr/>
              </p:nvSpPr>
              <p:spPr>
                <a:xfrm>
                  <a:off x="1" y="67"/>
                  <a:ext cx="188" cy="64"/>
                </a:xfrm>
                <a:custGeom>
                  <a:avLst/>
                  <a:gdLst/>
                  <a:ahLst/>
                  <a:cxnLst/>
                  <a:rect l="0" t="0" r="0" b="0"/>
                  <a:pathLst>
                    <a:path w="188" h="64">
                      <a:moveTo>
                        <a:pt x="0" y="0"/>
                      </a:moveTo>
                      <a:lnTo>
                        <a:pt x="90" y="64"/>
                      </a:lnTo>
                      <a:lnTo>
                        <a:pt x="188" y="0"/>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55384" name="直接连接符 56408"/>
                <p:cNvSpPr/>
                <p:nvPr/>
              </p:nvSpPr>
              <p:spPr>
                <a:xfrm flipV="1">
                  <a:off x="5" y="0"/>
                  <a:ext cx="0" cy="70"/>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5385" name="直接连接符 56409"/>
                <p:cNvSpPr/>
                <p:nvPr/>
              </p:nvSpPr>
              <p:spPr>
                <a:xfrm flipV="1">
                  <a:off x="189" y="5"/>
                  <a:ext cx="0" cy="70"/>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55386" name="组合 56410"/>
              <p:cNvGrpSpPr/>
              <p:nvPr/>
            </p:nvGrpSpPr>
            <p:grpSpPr>
              <a:xfrm flipV="1">
                <a:off x="3" y="660"/>
                <a:ext cx="407" cy="408"/>
                <a:chOff x="0" y="0"/>
                <a:chExt cx="407" cy="408"/>
              </a:xfrm>
            </p:grpSpPr>
            <p:sp>
              <p:nvSpPr>
                <p:cNvPr id="55387" name="任意多边形 56411"/>
                <p:cNvSpPr/>
                <p:nvPr/>
              </p:nvSpPr>
              <p:spPr>
                <a:xfrm>
                  <a:off x="0" y="4"/>
                  <a:ext cx="106" cy="404"/>
                </a:xfrm>
                <a:custGeom>
                  <a:avLst/>
                  <a:gdLst/>
                  <a:ahLst/>
                  <a:cxnLst/>
                  <a:rect l="0" t="0" r="0" b="0"/>
                  <a:pathLst>
                    <a:path w="106" h="404">
                      <a:moveTo>
                        <a:pt x="106" y="0"/>
                      </a:moveTo>
                      <a:lnTo>
                        <a:pt x="82" y="48"/>
                      </a:lnTo>
                      <a:lnTo>
                        <a:pt x="48" y="68"/>
                      </a:lnTo>
                      <a:lnTo>
                        <a:pt x="0" y="77"/>
                      </a:lnTo>
                      <a:lnTo>
                        <a:pt x="0" y="404"/>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55388" name="任意多边形 56412"/>
                <p:cNvSpPr/>
                <p:nvPr/>
              </p:nvSpPr>
              <p:spPr>
                <a:xfrm flipH="1">
                  <a:off x="301" y="0"/>
                  <a:ext cx="106" cy="404"/>
                </a:xfrm>
                <a:custGeom>
                  <a:avLst/>
                  <a:gdLst/>
                  <a:ahLst/>
                  <a:cxnLst/>
                  <a:rect l="0" t="0" r="0" b="0"/>
                  <a:pathLst>
                    <a:path w="106" h="404">
                      <a:moveTo>
                        <a:pt x="106" y="0"/>
                      </a:moveTo>
                      <a:lnTo>
                        <a:pt x="82" y="48"/>
                      </a:lnTo>
                      <a:lnTo>
                        <a:pt x="48" y="68"/>
                      </a:lnTo>
                      <a:lnTo>
                        <a:pt x="0" y="77"/>
                      </a:lnTo>
                      <a:lnTo>
                        <a:pt x="0" y="404"/>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grpSp>
          <p:sp>
            <p:nvSpPr>
              <p:cNvPr id="55389" name="直接连接符 56413"/>
              <p:cNvSpPr/>
              <p:nvPr/>
            </p:nvSpPr>
            <p:spPr>
              <a:xfrm flipV="1">
                <a:off x="2" y="83"/>
                <a:ext cx="107" cy="105"/>
              </a:xfrm>
              <a:prstGeom prst="line">
                <a:avLst/>
              </a:prstGeom>
              <a:ln w="1905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5390" name="直接连接符 56414"/>
              <p:cNvSpPr/>
              <p:nvPr/>
            </p:nvSpPr>
            <p:spPr>
              <a:xfrm flipV="1">
                <a:off x="6" y="224"/>
                <a:ext cx="107" cy="105"/>
              </a:xfrm>
              <a:prstGeom prst="line">
                <a:avLst/>
              </a:prstGeom>
              <a:ln w="1905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5391" name="直接连接符 56415"/>
              <p:cNvSpPr/>
              <p:nvPr/>
            </p:nvSpPr>
            <p:spPr>
              <a:xfrm flipV="1">
                <a:off x="73" y="302"/>
                <a:ext cx="107" cy="105"/>
              </a:xfrm>
              <a:prstGeom prst="line">
                <a:avLst/>
              </a:prstGeom>
              <a:ln w="1905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5392" name="直接连接符 56416"/>
              <p:cNvSpPr/>
              <p:nvPr/>
            </p:nvSpPr>
            <p:spPr>
              <a:xfrm flipV="1">
                <a:off x="213" y="219"/>
                <a:ext cx="192" cy="188"/>
              </a:xfrm>
              <a:prstGeom prst="line">
                <a:avLst/>
              </a:prstGeom>
              <a:ln w="1905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5393" name="直接连接符 56417"/>
              <p:cNvSpPr/>
              <p:nvPr/>
            </p:nvSpPr>
            <p:spPr>
              <a:xfrm flipV="1">
                <a:off x="303" y="88"/>
                <a:ext cx="107" cy="105"/>
              </a:xfrm>
              <a:prstGeom prst="line">
                <a:avLst/>
              </a:prstGeom>
              <a:ln w="1905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5394" name="直接连接符 56418"/>
              <p:cNvSpPr/>
              <p:nvPr/>
            </p:nvSpPr>
            <p:spPr>
              <a:xfrm flipV="1">
                <a:off x="307" y="303"/>
                <a:ext cx="107" cy="105"/>
              </a:xfrm>
              <a:prstGeom prst="line">
                <a:avLst/>
              </a:prstGeom>
              <a:ln w="1905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nvGrpSpPr>
              <p:cNvPr id="55395" name="组合 56419"/>
              <p:cNvGrpSpPr/>
              <p:nvPr/>
            </p:nvGrpSpPr>
            <p:grpSpPr>
              <a:xfrm>
                <a:off x="0" y="647"/>
                <a:ext cx="415" cy="171"/>
                <a:chOff x="0" y="0"/>
                <a:chExt cx="415" cy="171"/>
              </a:xfrm>
            </p:grpSpPr>
            <p:sp>
              <p:nvSpPr>
                <p:cNvPr id="55396" name="任意多边形 56420"/>
                <p:cNvSpPr/>
                <p:nvPr/>
              </p:nvSpPr>
              <p:spPr>
                <a:xfrm>
                  <a:off x="0" y="79"/>
                  <a:ext cx="410" cy="92"/>
                </a:xfrm>
                <a:custGeom>
                  <a:avLst/>
                  <a:gdLst/>
                  <a:ahLst/>
                  <a:cxnLst/>
                  <a:rect l="0" t="0" r="0" b="0"/>
                  <a:pathLst>
                    <a:path w="410" h="92">
                      <a:moveTo>
                        <a:pt x="0" y="0"/>
                      </a:moveTo>
                      <a:cubicBezTo>
                        <a:pt x="22" y="27"/>
                        <a:pt x="45" y="55"/>
                        <a:pt x="90" y="70"/>
                      </a:cubicBezTo>
                      <a:cubicBezTo>
                        <a:pt x="135" y="85"/>
                        <a:pt x="232" y="92"/>
                        <a:pt x="269" y="90"/>
                      </a:cubicBezTo>
                      <a:cubicBezTo>
                        <a:pt x="306" y="88"/>
                        <a:pt x="291" y="69"/>
                        <a:pt x="314" y="58"/>
                      </a:cubicBezTo>
                      <a:cubicBezTo>
                        <a:pt x="337" y="47"/>
                        <a:pt x="373" y="36"/>
                        <a:pt x="410" y="26"/>
                      </a:cubicBezTo>
                    </a:path>
                  </a:pathLst>
                </a:custGeom>
                <a:noFill/>
                <a:ln w="12700" cap="flat" cmpd="sng">
                  <a:solidFill>
                    <a:schemeClr val="tx1"/>
                  </a:solidFill>
                  <a:prstDash val="solid"/>
                  <a:round/>
                  <a:headEnd type="none" w="med" len="med"/>
                  <a:tailEnd type="none" w="med" len="med"/>
                </a:ln>
              </p:spPr>
              <p:txBody>
                <a:bodyPr/>
                <a:lstStyle/>
                <a:p>
                  <a:endParaRPr lang="zh-CN" altLang="en-US"/>
                </a:p>
              </p:txBody>
            </p:sp>
            <p:sp>
              <p:nvSpPr>
                <p:cNvPr id="55397" name="直接连接符 56421"/>
                <p:cNvSpPr/>
                <p:nvPr/>
              </p:nvSpPr>
              <p:spPr>
                <a:xfrm flipV="1">
                  <a:off x="21" y="0"/>
                  <a:ext cx="107" cy="105"/>
                </a:xfrm>
                <a:prstGeom prst="line">
                  <a:avLst/>
                </a:prstGeom>
                <a:ln w="1905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5398" name="直接连接符 56422"/>
                <p:cNvSpPr/>
                <p:nvPr/>
              </p:nvSpPr>
              <p:spPr>
                <a:xfrm flipV="1">
                  <a:off x="93" y="0"/>
                  <a:ext cx="146" cy="143"/>
                </a:xfrm>
                <a:prstGeom prst="line">
                  <a:avLst/>
                </a:prstGeom>
                <a:ln w="1905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5399" name="直接连接符 56423"/>
                <p:cNvSpPr/>
                <p:nvPr/>
              </p:nvSpPr>
              <p:spPr>
                <a:xfrm flipV="1">
                  <a:off x="191" y="5"/>
                  <a:ext cx="160" cy="157"/>
                </a:xfrm>
                <a:prstGeom prst="line">
                  <a:avLst/>
                </a:prstGeom>
                <a:ln w="1905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5400" name="直接连接符 56424"/>
                <p:cNvSpPr/>
                <p:nvPr/>
              </p:nvSpPr>
              <p:spPr>
                <a:xfrm flipV="1">
                  <a:off x="308" y="31"/>
                  <a:ext cx="107" cy="105"/>
                </a:xfrm>
                <a:prstGeom prst="line">
                  <a:avLst/>
                </a:prstGeom>
                <a:ln w="1905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sp>
            <p:nvSpPr>
              <p:cNvPr id="55401" name="任意多边形 56425"/>
              <p:cNvSpPr/>
              <p:nvPr/>
            </p:nvSpPr>
            <p:spPr>
              <a:xfrm>
                <a:off x="79" y="33"/>
                <a:ext cx="24" cy="36"/>
              </a:xfrm>
              <a:custGeom>
                <a:avLst/>
                <a:gdLst/>
                <a:ahLst/>
                <a:cxnLst/>
                <a:rect l="0" t="0" r="0" b="0"/>
                <a:pathLst>
                  <a:path w="24" h="36">
                    <a:moveTo>
                      <a:pt x="24" y="0"/>
                    </a:moveTo>
                    <a:lnTo>
                      <a:pt x="24" y="36"/>
                    </a:lnTo>
                    <a:lnTo>
                      <a:pt x="0" y="36"/>
                    </a:lnTo>
                    <a:lnTo>
                      <a:pt x="24" y="0"/>
                    </a:lnTo>
                    <a:close/>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55402" name="任意多边形 56426"/>
              <p:cNvSpPr/>
              <p:nvPr/>
            </p:nvSpPr>
            <p:spPr>
              <a:xfrm flipH="1">
                <a:off x="311" y="31"/>
                <a:ext cx="24" cy="36"/>
              </a:xfrm>
              <a:custGeom>
                <a:avLst/>
                <a:gdLst/>
                <a:ahLst/>
                <a:cxnLst/>
                <a:rect l="0" t="0" r="0" b="0"/>
                <a:pathLst>
                  <a:path w="24" h="36">
                    <a:moveTo>
                      <a:pt x="24" y="0"/>
                    </a:moveTo>
                    <a:lnTo>
                      <a:pt x="24" y="36"/>
                    </a:lnTo>
                    <a:lnTo>
                      <a:pt x="0" y="36"/>
                    </a:lnTo>
                    <a:lnTo>
                      <a:pt x="24" y="0"/>
                    </a:lnTo>
                    <a:close/>
                  </a:path>
                </a:pathLst>
              </a:custGeom>
              <a:noFill/>
              <a:ln w="28575" cap="flat" cmpd="sng">
                <a:solidFill>
                  <a:schemeClr val="tx1"/>
                </a:solidFill>
                <a:prstDash val="solid"/>
                <a:round/>
                <a:headEnd type="none" w="med" len="med"/>
                <a:tailEnd type="none" w="med" len="med"/>
              </a:ln>
            </p:spPr>
            <p:txBody>
              <a:bodyPr/>
              <a:lstStyle/>
              <a:p>
                <a:endParaRPr lang="zh-CN" altLang="en-US"/>
              </a:p>
            </p:txBody>
          </p:sp>
        </p:grpSp>
        <p:sp>
          <p:nvSpPr>
            <p:cNvPr id="55403" name="任意多边形 56427"/>
            <p:cNvSpPr/>
            <p:nvPr/>
          </p:nvSpPr>
          <p:spPr>
            <a:xfrm flipV="1">
              <a:off x="743" y="339"/>
              <a:ext cx="1605" cy="540"/>
            </a:xfrm>
            <a:custGeom>
              <a:avLst/>
              <a:gdLst/>
              <a:ahLst/>
              <a:cxnLst/>
              <a:rect l="0" t="0" r="0" b="0"/>
              <a:pathLst>
                <a:path w="1651" h="562">
                  <a:moveTo>
                    <a:pt x="1447" y="3"/>
                  </a:moveTo>
                  <a:lnTo>
                    <a:pt x="1447" y="106"/>
                  </a:lnTo>
                  <a:lnTo>
                    <a:pt x="1469" y="159"/>
                  </a:lnTo>
                  <a:lnTo>
                    <a:pt x="1488" y="303"/>
                  </a:lnTo>
                  <a:lnTo>
                    <a:pt x="1421" y="351"/>
                  </a:lnTo>
                  <a:lnTo>
                    <a:pt x="0" y="351"/>
                  </a:lnTo>
                  <a:lnTo>
                    <a:pt x="0" y="562"/>
                  </a:lnTo>
                  <a:lnTo>
                    <a:pt x="470" y="562"/>
                  </a:lnTo>
                  <a:lnTo>
                    <a:pt x="595" y="475"/>
                  </a:lnTo>
                  <a:lnTo>
                    <a:pt x="1536" y="475"/>
                  </a:lnTo>
                  <a:lnTo>
                    <a:pt x="1622" y="437"/>
                  </a:lnTo>
                  <a:lnTo>
                    <a:pt x="1651" y="360"/>
                  </a:lnTo>
                  <a:lnTo>
                    <a:pt x="1632" y="274"/>
                  </a:lnTo>
                  <a:lnTo>
                    <a:pt x="1483" y="0"/>
                  </a:lnTo>
                  <a:lnTo>
                    <a:pt x="1447" y="3"/>
                  </a:lnTo>
                  <a:close/>
                </a:path>
              </a:pathLst>
            </a:custGeom>
            <a:solidFill>
              <a:srgbClr val="00FFFF"/>
            </a:solidFill>
            <a:ln w="28575" cap="flat" cmpd="sng">
              <a:solidFill>
                <a:schemeClr val="tx1"/>
              </a:solidFill>
              <a:prstDash val="solid"/>
              <a:round/>
              <a:headEnd type="none" w="med" len="med"/>
              <a:tailEnd type="none" w="med" len="med"/>
            </a:ln>
          </p:spPr>
          <p:txBody>
            <a:bodyPr/>
            <a:lstStyle/>
            <a:p>
              <a:endParaRPr lang="zh-CN" altLang="en-US"/>
            </a:p>
          </p:txBody>
        </p:sp>
        <p:grpSp>
          <p:nvGrpSpPr>
            <p:cNvPr id="55404" name="组合 56428"/>
            <p:cNvGrpSpPr/>
            <p:nvPr/>
          </p:nvGrpSpPr>
          <p:grpSpPr>
            <a:xfrm>
              <a:off x="738" y="332"/>
              <a:ext cx="583" cy="208"/>
              <a:chOff x="0" y="0"/>
              <a:chExt cx="600" cy="216"/>
            </a:xfrm>
          </p:grpSpPr>
          <p:sp>
            <p:nvSpPr>
              <p:cNvPr id="55405" name="任意多边形 56429"/>
              <p:cNvSpPr/>
              <p:nvPr/>
            </p:nvSpPr>
            <p:spPr>
              <a:xfrm>
                <a:off x="574" y="93"/>
                <a:ext cx="26" cy="118"/>
              </a:xfrm>
              <a:custGeom>
                <a:avLst/>
                <a:gdLst/>
                <a:ahLst/>
                <a:cxnLst/>
                <a:rect l="0" t="0" r="0" b="0"/>
                <a:pathLst>
                  <a:path w="26" h="118">
                    <a:moveTo>
                      <a:pt x="26" y="0"/>
                    </a:moveTo>
                    <a:cubicBezTo>
                      <a:pt x="16" y="8"/>
                      <a:pt x="7" y="16"/>
                      <a:pt x="4" y="27"/>
                    </a:cubicBezTo>
                    <a:cubicBezTo>
                      <a:pt x="1" y="38"/>
                      <a:pt x="11" y="50"/>
                      <a:pt x="10" y="65"/>
                    </a:cubicBezTo>
                    <a:cubicBezTo>
                      <a:pt x="9" y="80"/>
                      <a:pt x="4" y="99"/>
                      <a:pt x="0" y="118"/>
                    </a:cubicBezTo>
                  </a:path>
                </a:pathLst>
              </a:custGeom>
              <a:solidFill>
                <a:srgbClr val="FF9900"/>
              </a:solidFill>
              <a:ln w="19050" cap="flat" cmpd="sng">
                <a:solidFill>
                  <a:schemeClr val="tx1"/>
                </a:solidFill>
                <a:prstDash val="solid"/>
                <a:round/>
                <a:headEnd type="none" w="med" len="med"/>
                <a:tailEnd type="none" w="med" len="med"/>
              </a:ln>
            </p:spPr>
            <p:txBody>
              <a:bodyPr/>
              <a:lstStyle/>
              <a:p>
                <a:endParaRPr lang="zh-CN" altLang="en-US"/>
              </a:p>
            </p:txBody>
          </p:sp>
          <p:grpSp>
            <p:nvGrpSpPr>
              <p:cNvPr id="55406" name="组合 56430"/>
              <p:cNvGrpSpPr/>
              <p:nvPr/>
            </p:nvGrpSpPr>
            <p:grpSpPr>
              <a:xfrm>
                <a:off x="0" y="0"/>
                <a:ext cx="158" cy="211"/>
                <a:chOff x="0" y="0"/>
                <a:chExt cx="158" cy="211"/>
              </a:xfrm>
            </p:grpSpPr>
            <p:sp>
              <p:nvSpPr>
                <p:cNvPr id="55407" name="直接连接符 56431"/>
                <p:cNvSpPr/>
                <p:nvPr/>
              </p:nvSpPr>
              <p:spPr>
                <a:xfrm flipV="1">
                  <a:off x="0" y="0"/>
                  <a:ext cx="98" cy="108"/>
                </a:xfrm>
                <a:prstGeom prst="line">
                  <a:avLst/>
                </a:prstGeom>
                <a:ln w="1905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5408" name="直接连接符 56432"/>
                <p:cNvSpPr/>
                <p:nvPr/>
              </p:nvSpPr>
              <p:spPr>
                <a:xfrm flipV="1">
                  <a:off x="3" y="13"/>
                  <a:ext cx="143" cy="158"/>
                </a:xfrm>
                <a:prstGeom prst="line">
                  <a:avLst/>
                </a:prstGeom>
                <a:ln w="1905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5409" name="直接连接符 56433"/>
                <p:cNvSpPr/>
                <p:nvPr/>
              </p:nvSpPr>
              <p:spPr>
                <a:xfrm flipV="1">
                  <a:off x="35" y="79"/>
                  <a:ext cx="118" cy="130"/>
                </a:xfrm>
                <a:prstGeom prst="line">
                  <a:avLst/>
                </a:prstGeom>
                <a:ln w="1905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5410" name="直接连接符 56434"/>
                <p:cNvSpPr/>
                <p:nvPr/>
              </p:nvSpPr>
              <p:spPr>
                <a:xfrm flipV="1">
                  <a:off x="102" y="149"/>
                  <a:ext cx="56" cy="62"/>
                </a:xfrm>
                <a:prstGeom prst="line">
                  <a:avLst/>
                </a:prstGeom>
                <a:ln w="1905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sp>
            <p:nvSpPr>
              <p:cNvPr id="55411" name="直接连接符 56435"/>
              <p:cNvSpPr/>
              <p:nvPr/>
            </p:nvSpPr>
            <p:spPr>
              <a:xfrm flipV="1">
                <a:off x="341" y="5"/>
                <a:ext cx="98" cy="108"/>
              </a:xfrm>
              <a:prstGeom prst="line">
                <a:avLst/>
              </a:prstGeom>
              <a:ln w="1905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5412" name="直接连接符 56436"/>
              <p:cNvSpPr/>
              <p:nvPr/>
            </p:nvSpPr>
            <p:spPr>
              <a:xfrm flipV="1">
                <a:off x="344" y="18"/>
                <a:ext cx="143" cy="158"/>
              </a:xfrm>
              <a:prstGeom prst="line">
                <a:avLst/>
              </a:prstGeom>
              <a:ln w="1905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5413" name="直接连接符 56437"/>
              <p:cNvSpPr/>
              <p:nvPr/>
            </p:nvSpPr>
            <p:spPr>
              <a:xfrm flipV="1">
                <a:off x="376" y="49"/>
                <a:ext cx="150" cy="165"/>
              </a:xfrm>
              <a:prstGeom prst="line">
                <a:avLst/>
              </a:prstGeom>
              <a:ln w="1905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5414" name="直接连接符 56438"/>
              <p:cNvSpPr/>
              <p:nvPr/>
            </p:nvSpPr>
            <p:spPr>
              <a:xfrm flipV="1">
                <a:off x="443" y="80"/>
                <a:ext cx="123" cy="136"/>
              </a:xfrm>
              <a:prstGeom prst="line">
                <a:avLst/>
              </a:prstGeom>
              <a:ln w="1905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5415" name="直接连接符 56439"/>
              <p:cNvSpPr/>
              <p:nvPr/>
            </p:nvSpPr>
            <p:spPr>
              <a:xfrm flipV="1">
                <a:off x="512" y="134"/>
                <a:ext cx="66" cy="76"/>
              </a:xfrm>
              <a:prstGeom prst="line">
                <a:avLst/>
              </a:prstGeom>
              <a:ln w="1905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55416" name="组合 56440"/>
            <p:cNvGrpSpPr/>
            <p:nvPr/>
          </p:nvGrpSpPr>
          <p:grpSpPr>
            <a:xfrm>
              <a:off x="891" y="186"/>
              <a:ext cx="184" cy="840"/>
              <a:chOff x="0" y="0"/>
              <a:chExt cx="189" cy="875"/>
            </a:xfrm>
          </p:grpSpPr>
          <p:sp useBgFill="1">
            <p:nvSpPr>
              <p:cNvPr id="55417" name="矩形 56441"/>
              <p:cNvSpPr/>
              <p:nvPr/>
            </p:nvSpPr>
            <p:spPr>
              <a:xfrm>
                <a:off x="1" y="30"/>
                <a:ext cx="183" cy="816"/>
              </a:xfrm>
              <a:prstGeom prst="rect">
                <a:avLst/>
              </a:prstGeom>
              <a:ln w="28575"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useBgFill="1">
            <p:nvSpPr>
              <p:cNvPr id="55418" name="任意多边形 56442"/>
              <p:cNvSpPr/>
              <p:nvPr/>
            </p:nvSpPr>
            <p:spPr>
              <a:xfrm>
                <a:off x="2" y="846"/>
                <a:ext cx="187" cy="29"/>
              </a:xfrm>
              <a:custGeom>
                <a:avLst/>
                <a:gdLst/>
                <a:ahLst/>
                <a:cxnLst/>
                <a:rect l="0" t="0" r="0" b="0"/>
                <a:pathLst>
                  <a:path w="187" h="29">
                    <a:moveTo>
                      <a:pt x="0" y="0"/>
                    </a:moveTo>
                    <a:lnTo>
                      <a:pt x="16" y="29"/>
                    </a:lnTo>
                    <a:lnTo>
                      <a:pt x="171" y="29"/>
                    </a:lnTo>
                    <a:lnTo>
                      <a:pt x="187" y="3"/>
                    </a:lnTo>
                  </a:path>
                </a:pathLst>
              </a:custGeom>
              <a:ln w="28575" cap="flat" cmpd="sng">
                <a:solidFill>
                  <a:schemeClr val="tx1"/>
                </a:solidFill>
                <a:prstDash val="solid"/>
                <a:round/>
                <a:headEnd type="none" w="med" len="med"/>
                <a:tailEnd type="none" w="med" len="med"/>
              </a:ln>
            </p:spPr>
            <p:txBody>
              <a:bodyPr/>
              <a:lstStyle/>
              <a:p>
                <a:endParaRPr lang="zh-CN" altLang="en-US"/>
              </a:p>
            </p:txBody>
          </p:sp>
          <p:sp useBgFill="1">
            <p:nvSpPr>
              <p:cNvPr id="55419" name="任意多边形 56443"/>
              <p:cNvSpPr/>
              <p:nvPr/>
            </p:nvSpPr>
            <p:spPr>
              <a:xfrm>
                <a:off x="0" y="0"/>
                <a:ext cx="186" cy="30"/>
              </a:xfrm>
              <a:custGeom>
                <a:avLst/>
                <a:gdLst/>
                <a:ahLst/>
                <a:cxnLst/>
                <a:rect l="0" t="0" r="0" b="0"/>
                <a:pathLst>
                  <a:path w="186" h="30">
                    <a:moveTo>
                      <a:pt x="0" y="24"/>
                    </a:moveTo>
                    <a:lnTo>
                      <a:pt x="21" y="0"/>
                    </a:lnTo>
                    <a:lnTo>
                      <a:pt x="168" y="0"/>
                    </a:lnTo>
                    <a:lnTo>
                      <a:pt x="186" y="30"/>
                    </a:lnTo>
                  </a:path>
                </a:pathLst>
              </a:custGeom>
              <a:ln w="28575" cap="flat" cmpd="sng">
                <a:solidFill>
                  <a:schemeClr val="tx1"/>
                </a:solidFill>
                <a:prstDash val="solid"/>
                <a:round/>
                <a:headEnd type="none" w="med" len="med"/>
                <a:tailEnd type="none" w="med" len="med"/>
              </a:ln>
            </p:spPr>
            <p:txBody>
              <a:bodyPr/>
              <a:lstStyle/>
              <a:p>
                <a:endParaRPr lang="zh-CN" altLang="en-US"/>
              </a:p>
            </p:txBody>
          </p:sp>
        </p:grpSp>
        <p:sp>
          <p:nvSpPr>
            <p:cNvPr id="55420" name="矩形 56444"/>
            <p:cNvSpPr/>
            <p:nvPr/>
          </p:nvSpPr>
          <p:spPr>
            <a:xfrm>
              <a:off x="889" y="1821"/>
              <a:ext cx="187" cy="664"/>
            </a:xfrm>
            <a:prstGeom prst="rect">
              <a:avLst/>
            </a:prstGeom>
            <a:noFill/>
            <a:ln w="28575"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5421" name="任意多边形 56445"/>
            <p:cNvSpPr/>
            <p:nvPr/>
          </p:nvSpPr>
          <p:spPr>
            <a:xfrm>
              <a:off x="748" y="1802"/>
              <a:ext cx="1604" cy="540"/>
            </a:xfrm>
            <a:custGeom>
              <a:avLst/>
              <a:gdLst/>
              <a:ahLst/>
              <a:cxnLst/>
              <a:rect l="0" t="0" r="0" b="0"/>
              <a:pathLst>
                <a:path w="1651" h="562">
                  <a:moveTo>
                    <a:pt x="1447" y="3"/>
                  </a:moveTo>
                  <a:lnTo>
                    <a:pt x="1447" y="106"/>
                  </a:lnTo>
                  <a:lnTo>
                    <a:pt x="1469" y="159"/>
                  </a:lnTo>
                  <a:lnTo>
                    <a:pt x="1488" y="303"/>
                  </a:lnTo>
                  <a:lnTo>
                    <a:pt x="1421" y="351"/>
                  </a:lnTo>
                  <a:lnTo>
                    <a:pt x="0" y="351"/>
                  </a:lnTo>
                  <a:lnTo>
                    <a:pt x="0" y="562"/>
                  </a:lnTo>
                  <a:lnTo>
                    <a:pt x="470" y="562"/>
                  </a:lnTo>
                  <a:lnTo>
                    <a:pt x="595" y="475"/>
                  </a:lnTo>
                  <a:lnTo>
                    <a:pt x="1536" y="475"/>
                  </a:lnTo>
                  <a:lnTo>
                    <a:pt x="1622" y="437"/>
                  </a:lnTo>
                  <a:lnTo>
                    <a:pt x="1651" y="360"/>
                  </a:lnTo>
                  <a:lnTo>
                    <a:pt x="1632" y="274"/>
                  </a:lnTo>
                  <a:lnTo>
                    <a:pt x="1483" y="0"/>
                  </a:lnTo>
                  <a:lnTo>
                    <a:pt x="1447" y="3"/>
                  </a:lnTo>
                  <a:close/>
                </a:path>
              </a:pathLst>
            </a:custGeom>
            <a:solidFill>
              <a:srgbClr val="00FFFF"/>
            </a:solidFill>
            <a:ln w="28575" cap="flat" cmpd="sng">
              <a:solidFill>
                <a:schemeClr val="tx1"/>
              </a:solidFill>
              <a:prstDash val="solid"/>
              <a:round/>
              <a:headEnd type="none" w="med" len="med"/>
              <a:tailEnd type="none" w="med" len="med"/>
            </a:ln>
          </p:spPr>
          <p:txBody>
            <a:bodyPr/>
            <a:lstStyle/>
            <a:p>
              <a:endParaRPr lang="zh-CN" altLang="en-US"/>
            </a:p>
          </p:txBody>
        </p:sp>
        <p:sp useBgFill="1">
          <p:nvSpPr>
            <p:cNvPr id="55422" name="矩形 56446"/>
            <p:cNvSpPr/>
            <p:nvPr/>
          </p:nvSpPr>
          <p:spPr>
            <a:xfrm>
              <a:off x="186" y="1148"/>
              <a:ext cx="298" cy="378"/>
            </a:xfrm>
            <a:prstGeom prst="rect">
              <a:avLst/>
            </a:prstGeom>
            <a:ln w="28575"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nvGrpSpPr>
            <p:cNvPr id="55423" name="组合 56447"/>
            <p:cNvGrpSpPr/>
            <p:nvPr/>
          </p:nvGrpSpPr>
          <p:grpSpPr>
            <a:xfrm>
              <a:off x="145" y="1152"/>
              <a:ext cx="1622" cy="377"/>
              <a:chOff x="0" y="0"/>
              <a:chExt cx="1669" cy="392"/>
            </a:xfrm>
          </p:grpSpPr>
          <p:sp useBgFill="1">
            <p:nvSpPr>
              <p:cNvPr id="55424" name="矩形 56448"/>
              <p:cNvSpPr/>
              <p:nvPr/>
            </p:nvSpPr>
            <p:spPr>
              <a:xfrm>
                <a:off x="349" y="75"/>
                <a:ext cx="1191" cy="230"/>
              </a:xfrm>
              <a:prstGeom prst="rect">
                <a:avLst/>
              </a:prstGeom>
              <a:ln w="28575"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useBgFill="1">
            <p:nvSpPr>
              <p:cNvPr id="55425" name="任意多边形 56449"/>
              <p:cNvSpPr/>
              <p:nvPr/>
            </p:nvSpPr>
            <p:spPr>
              <a:xfrm>
                <a:off x="0" y="0"/>
                <a:ext cx="45" cy="392"/>
              </a:xfrm>
              <a:custGeom>
                <a:avLst/>
                <a:gdLst/>
                <a:ahLst/>
                <a:cxnLst/>
                <a:rect l="0" t="0" r="0" b="0"/>
                <a:pathLst>
                  <a:path w="45" h="392">
                    <a:moveTo>
                      <a:pt x="44" y="0"/>
                    </a:moveTo>
                    <a:lnTo>
                      <a:pt x="0" y="36"/>
                    </a:lnTo>
                    <a:lnTo>
                      <a:pt x="0" y="357"/>
                    </a:lnTo>
                    <a:lnTo>
                      <a:pt x="45" y="392"/>
                    </a:lnTo>
                  </a:path>
                </a:pathLst>
              </a:custGeom>
              <a:ln w="28575" cap="flat" cmpd="sng">
                <a:solidFill>
                  <a:schemeClr val="tx1"/>
                </a:solidFill>
                <a:prstDash val="solid"/>
                <a:round/>
                <a:headEnd type="none" w="med" len="med"/>
                <a:tailEnd type="none" w="med" len="med"/>
              </a:ln>
            </p:spPr>
            <p:txBody>
              <a:bodyPr/>
              <a:lstStyle/>
              <a:p>
                <a:endParaRPr lang="zh-CN" altLang="en-US"/>
              </a:p>
            </p:txBody>
          </p:sp>
          <p:sp>
            <p:nvSpPr>
              <p:cNvPr id="55426" name="任意多边形 56450"/>
              <p:cNvSpPr/>
              <p:nvPr/>
            </p:nvSpPr>
            <p:spPr>
              <a:xfrm>
                <a:off x="1543" y="71"/>
                <a:ext cx="83" cy="33"/>
              </a:xfrm>
              <a:custGeom>
                <a:avLst/>
                <a:gdLst/>
                <a:ahLst/>
                <a:cxnLst/>
                <a:rect l="0" t="0" r="0" b="0"/>
                <a:pathLst>
                  <a:path w="83" h="33">
                    <a:moveTo>
                      <a:pt x="0" y="0"/>
                    </a:moveTo>
                    <a:lnTo>
                      <a:pt x="30" y="33"/>
                    </a:lnTo>
                    <a:lnTo>
                      <a:pt x="83" y="33"/>
                    </a:lnTo>
                  </a:path>
                </a:pathLst>
              </a:custGeom>
              <a:solidFill>
                <a:srgbClr val="000099"/>
              </a:solidFill>
              <a:ln w="28575" cap="flat" cmpd="sng">
                <a:solidFill>
                  <a:schemeClr val="tx1"/>
                </a:solidFill>
                <a:prstDash val="solid"/>
                <a:round/>
                <a:headEnd type="none" w="med" len="med"/>
                <a:tailEnd type="none" w="med" len="med"/>
              </a:ln>
            </p:spPr>
            <p:txBody>
              <a:bodyPr/>
              <a:lstStyle/>
              <a:p>
                <a:endParaRPr lang="zh-CN" altLang="en-US"/>
              </a:p>
            </p:txBody>
          </p:sp>
          <p:sp>
            <p:nvSpPr>
              <p:cNvPr id="55427" name="任意多边形 56451"/>
              <p:cNvSpPr/>
              <p:nvPr/>
            </p:nvSpPr>
            <p:spPr>
              <a:xfrm flipV="1">
                <a:off x="1535" y="277"/>
                <a:ext cx="83" cy="33"/>
              </a:xfrm>
              <a:custGeom>
                <a:avLst/>
                <a:gdLst/>
                <a:ahLst/>
                <a:cxnLst/>
                <a:rect l="0" t="0" r="0" b="0"/>
                <a:pathLst>
                  <a:path w="83" h="33">
                    <a:moveTo>
                      <a:pt x="0" y="0"/>
                    </a:moveTo>
                    <a:lnTo>
                      <a:pt x="30" y="33"/>
                    </a:lnTo>
                    <a:lnTo>
                      <a:pt x="83" y="33"/>
                    </a:lnTo>
                  </a:path>
                </a:pathLst>
              </a:custGeom>
              <a:solidFill>
                <a:srgbClr val="000099"/>
              </a:solidFill>
              <a:ln w="28575" cap="flat" cmpd="sng">
                <a:solidFill>
                  <a:schemeClr val="tx1"/>
                </a:solidFill>
                <a:prstDash val="solid"/>
                <a:round/>
                <a:headEnd type="none" w="med" len="med"/>
                <a:tailEnd type="none" w="med" len="med"/>
              </a:ln>
            </p:spPr>
            <p:txBody>
              <a:bodyPr/>
              <a:lstStyle/>
              <a:p>
                <a:endParaRPr lang="zh-CN" altLang="en-US"/>
              </a:p>
            </p:txBody>
          </p:sp>
          <p:sp>
            <p:nvSpPr>
              <p:cNvPr id="55428" name="直接连接符 56452"/>
              <p:cNvSpPr/>
              <p:nvPr/>
            </p:nvSpPr>
            <p:spPr>
              <a:xfrm flipV="1">
                <a:off x="1574" y="101"/>
                <a:ext cx="0" cy="171"/>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5429" name="直接连接符 56453"/>
              <p:cNvSpPr/>
              <p:nvPr/>
            </p:nvSpPr>
            <p:spPr>
              <a:xfrm flipV="1">
                <a:off x="1618" y="100"/>
                <a:ext cx="0" cy="187"/>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useBgFill="1">
            <p:nvSpPr>
              <p:cNvPr id="55430" name="任意多边形 56454"/>
              <p:cNvSpPr/>
              <p:nvPr/>
            </p:nvSpPr>
            <p:spPr>
              <a:xfrm>
                <a:off x="1616" y="101"/>
                <a:ext cx="53" cy="181"/>
              </a:xfrm>
              <a:custGeom>
                <a:avLst/>
                <a:gdLst/>
                <a:ahLst/>
                <a:cxnLst/>
                <a:rect l="0" t="0" r="0" b="0"/>
                <a:pathLst>
                  <a:path w="53" h="181">
                    <a:moveTo>
                      <a:pt x="8" y="0"/>
                    </a:moveTo>
                    <a:lnTo>
                      <a:pt x="24" y="16"/>
                    </a:lnTo>
                    <a:lnTo>
                      <a:pt x="36" y="29"/>
                    </a:lnTo>
                    <a:lnTo>
                      <a:pt x="44" y="47"/>
                    </a:lnTo>
                    <a:lnTo>
                      <a:pt x="53" y="72"/>
                    </a:lnTo>
                    <a:lnTo>
                      <a:pt x="53" y="103"/>
                    </a:lnTo>
                    <a:lnTo>
                      <a:pt x="47" y="122"/>
                    </a:lnTo>
                    <a:lnTo>
                      <a:pt x="40" y="138"/>
                    </a:lnTo>
                    <a:lnTo>
                      <a:pt x="28" y="162"/>
                    </a:lnTo>
                    <a:lnTo>
                      <a:pt x="0" y="181"/>
                    </a:lnTo>
                  </a:path>
                </a:pathLst>
              </a:custGeom>
              <a:ln w="28575" cap="flat" cmpd="sng">
                <a:solidFill>
                  <a:schemeClr val="tx1"/>
                </a:solidFill>
                <a:prstDash val="solid"/>
                <a:round/>
                <a:headEnd type="none" w="med" len="med"/>
                <a:tailEnd type="none" w="med" len="med"/>
              </a:ln>
            </p:spPr>
            <p:txBody>
              <a:bodyPr/>
              <a:lstStyle/>
              <a:p>
                <a:endParaRPr lang="zh-CN" altLang="en-US"/>
              </a:p>
            </p:txBody>
          </p:sp>
          <p:sp>
            <p:nvSpPr>
              <p:cNvPr id="55431" name="直接连接符 56455"/>
              <p:cNvSpPr/>
              <p:nvPr/>
            </p:nvSpPr>
            <p:spPr>
              <a:xfrm>
                <a:off x="484" y="101"/>
                <a:ext cx="1070" cy="0"/>
              </a:xfrm>
              <a:prstGeom prst="line">
                <a:avLst/>
              </a:prstGeom>
              <a:ln w="1905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5432" name="直接连接符 56456"/>
              <p:cNvSpPr/>
              <p:nvPr/>
            </p:nvSpPr>
            <p:spPr>
              <a:xfrm>
                <a:off x="479" y="279"/>
                <a:ext cx="1070" cy="0"/>
              </a:xfrm>
              <a:prstGeom prst="line">
                <a:avLst/>
              </a:prstGeom>
              <a:ln w="1905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5433" name="直接连接符 56457"/>
              <p:cNvSpPr/>
              <p:nvPr/>
            </p:nvSpPr>
            <p:spPr>
              <a:xfrm flipV="1">
                <a:off x="479" y="77"/>
                <a:ext cx="0" cy="226"/>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sp>
          <p:nvSpPr>
            <p:cNvPr id="55434" name="直接连接符 56458"/>
            <p:cNvSpPr/>
            <p:nvPr/>
          </p:nvSpPr>
          <p:spPr>
            <a:xfrm flipV="1">
              <a:off x="980" y="108"/>
              <a:ext cx="0" cy="2498"/>
            </a:xfrm>
            <a:prstGeom prst="line">
              <a:avLst/>
            </a:prstGeom>
            <a:ln w="19050" cap="flat" cmpd="sng">
              <a:solidFill>
                <a:schemeClr val="tx1"/>
              </a:solidFill>
              <a:prstDash val="lgDashDot"/>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5435" name="直接连接符 56459"/>
            <p:cNvSpPr/>
            <p:nvPr/>
          </p:nvSpPr>
          <p:spPr>
            <a:xfrm flipH="1">
              <a:off x="0" y="1337"/>
              <a:ext cx="2666" cy="0"/>
            </a:xfrm>
            <a:prstGeom prst="line">
              <a:avLst/>
            </a:prstGeom>
            <a:ln w="9525" cap="flat" cmpd="sng">
              <a:solidFill>
                <a:schemeClr val="tx1"/>
              </a:solidFill>
              <a:prstDash val="lgDashDot"/>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56461" name="组合 56460"/>
          <p:cNvGrpSpPr/>
          <p:nvPr/>
        </p:nvGrpSpPr>
        <p:grpSpPr>
          <a:xfrm>
            <a:off x="7267575" y="3959225"/>
            <a:ext cx="1714500" cy="1689100"/>
            <a:chOff x="0" y="0"/>
            <a:chExt cx="1080" cy="1064"/>
          </a:xfrm>
        </p:grpSpPr>
        <p:grpSp>
          <p:nvGrpSpPr>
            <p:cNvPr id="55437" name="组合 56461"/>
            <p:cNvGrpSpPr/>
            <p:nvPr/>
          </p:nvGrpSpPr>
          <p:grpSpPr>
            <a:xfrm>
              <a:off x="174" y="0"/>
              <a:ext cx="769" cy="1064"/>
              <a:chOff x="0" y="0"/>
              <a:chExt cx="769" cy="1064"/>
            </a:xfrm>
          </p:grpSpPr>
          <p:sp>
            <p:nvSpPr>
              <p:cNvPr id="55438" name="任意多边形 56462"/>
              <p:cNvSpPr/>
              <p:nvPr/>
            </p:nvSpPr>
            <p:spPr>
              <a:xfrm>
                <a:off x="0" y="146"/>
                <a:ext cx="37" cy="387"/>
              </a:xfrm>
              <a:custGeom>
                <a:avLst/>
                <a:gdLst/>
                <a:ahLst/>
                <a:cxnLst/>
                <a:rect l="0" t="0" r="0" b="0"/>
                <a:pathLst>
                  <a:path w="44" h="466">
                    <a:moveTo>
                      <a:pt x="44" y="0"/>
                    </a:moveTo>
                    <a:lnTo>
                      <a:pt x="0" y="29"/>
                    </a:lnTo>
                    <a:lnTo>
                      <a:pt x="0" y="466"/>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55439" name="任意多边形 56463"/>
              <p:cNvSpPr/>
              <p:nvPr/>
            </p:nvSpPr>
            <p:spPr>
              <a:xfrm>
                <a:off x="34" y="0"/>
                <a:ext cx="676" cy="146"/>
              </a:xfrm>
              <a:custGeom>
                <a:avLst/>
                <a:gdLst/>
                <a:ahLst/>
                <a:cxnLst/>
                <a:rect l="0" t="0" r="0" b="0"/>
                <a:pathLst>
                  <a:path w="676" h="146">
                    <a:moveTo>
                      <a:pt x="0" y="146"/>
                    </a:moveTo>
                    <a:lnTo>
                      <a:pt x="390" y="146"/>
                    </a:lnTo>
                    <a:lnTo>
                      <a:pt x="390" y="0"/>
                    </a:lnTo>
                    <a:lnTo>
                      <a:pt x="676" y="0"/>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55440" name="直接连接符 56464"/>
              <p:cNvSpPr/>
              <p:nvPr/>
            </p:nvSpPr>
            <p:spPr>
              <a:xfrm>
                <a:off x="423" y="144"/>
                <a:ext cx="0" cy="393"/>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5441" name="任意多边形 56465"/>
              <p:cNvSpPr/>
              <p:nvPr/>
            </p:nvSpPr>
            <p:spPr>
              <a:xfrm flipV="1">
                <a:off x="0" y="533"/>
                <a:ext cx="37" cy="386"/>
              </a:xfrm>
              <a:custGeom>
                <a:avLst/>
                <a:gdLst/>
                <a:ahLst/>
                <a:cxnLst/>
                <a:rect l="0" t="0" r="0" b="0"/>
                <a:pathLst>
                  <a:path w="44" h="466">
                    <a:moveTo>
                      <a:pt x="44" y="0"/>
                    </a:moveTo>
                    <a:lnTo>
                      <a:pt x="0" y="29"/>
                    </a:lnTo>
                    <a:lnTo>
                      <a:pt x="0" y="466"/>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55442" name="直接连接符 56466"/>
              <p:cNvSpPr/>
              <p:nvPr/>
            </p:nvSpPr>
            <p:spPr>
              <a:xfrm flipV="1">
                <a:off x="423" y="528"/>
                <a:ext cx="0" cy="394"/>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nvGrpSpPr>
              <p:cNvPr id="55443" name="组合 56467"/>
              <p:cNvGrpSpPr/>
              <p:nvPr/>
            </p:nvGrpSpPr>
            <p:grpSpPr>
              <a:xfrm flipH="1" flipV="1">
                <a:off x="650" y="6"/>
                <a:ext cx="119" cy="1056"/>
                <a:chOff x="0" y="0"/>
                <a:chExt cx="139" cy="1086"/>
              </a:xfrm>
            </p:grpSpPr>
            <p:sp>
              <p:nvSpPr>
                <p:cNvPr id="55444" name="椭圆 56468"/>
                <p:cNvSpPr/>
                <p:nvPr/>
              </p:nvSpPr>
              <p:spPr>
                <a:xfrm>
                  <a:off x="14" y="0"/>
                  <a:ext cx="120" cy="543"/>
                </a:xfrm>
                <a:prstGeom prst="ellipse">
                  <a:avLst/>
                </a:prstGeom>
                <a:noFill/>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5445" name="任意多边形 56469"/>
                <p:cNvSpPr/>
                <p:nvPr/>
              </p:nvSpPr>
              <p:spPr>
                <a:xfrm>
                  <a:off x="0" y="529"/>
                  <a:ext cx="98" cy="557"/>
                </a:xfrm>
                <a:custGeom>
                  <a:avLst/>
                  <a:gdLst/>
                  <a:ahLst/>
                  <a:cxnLst/>
                  <a:rect l="0" t="0" r="0" b="0"/>
                  <a:pathLst>
                    <a:path w="98" h="557">
                      <a:moveTo>
                        <a:pt x="98" y="0"/>
                      </a:moveTo>
                      <a:cubicBezTo>
                        <a:pt x="90" y="6"/>
                        <a:pt x="82" y="12"/>
                        <a:pt x="69" y="34"/>
                      </a:cubicBezTo>
                      <a:cubicBezTo>
                        <a:pt x="56" y="56"/>
                        <a:pt x="31" y="97"/>
                        <a:pt x="19" y="135"/>
                      </a:cubicBezTo>
                      <a:cubicBezTo>
                        <a:pt x="7" y="173"/>
                        <a:pt x="0" y="216"/>
                        <a:pt x="0" y="260"/>
                      </a:cubicBezTo>
                      <a:cubicBezTo>
                        <a:pt x="0" y="304"/>
                        <a:pt x="10" y="364"/>
                        <a:pt x="17" y="401"/>
                      </a:cubicBezTo>
                      <a:cubicBezTo>
                        <a:pt x="24" y="438"/>
                        <a:pt x="33" y="457"/>
                        <a:pt x="43" y="483"/>
                      </a:cubicBezTo>
                      <a:cubicBezTo>
                        <a:pt x="53" y="509"/>
                        <a:pt x="65" y="533"/>
                        <a:pt x="77" y="557"/>
                      </a:cubicBezTo>
                    </a:path>
                  </a:pathLst>
                </a:custGeom>
                <a:noFill/>
                <a:ln w="12700" cap="flat" cmpd="sng">
                  <a:solidFill>
                    <a:schemeClr val="tx1"/>
                  </a:solidFill>
                  <a:prstDash val="solid"/>
                  <a:round/>
                  <a:headEnd type="none" w="med" len="med"/>
                  <a:tailEnd type="none" w="med" len="med"/>
                </a:ln>
              </p:spPr>
              <p:txBody>
                <a:bodyPr/>
                <a:lstStyle/>
                <a:p>
                  <a:endParaRPr lang="zh-CN" altLang="en-US"/>
                </a:p>
              </p:txBody>
            </p:sp>
            <p:grpSp>
              <p:nvGrpSpPr>
                <p:cNvPr id="55446" name="组合 56470"/>
                <p:cNvGrpSpPr/>
                <p:nvPr/>
              </p:nvGrpSpPr>
              <p:grpSpPr>
                <a:xfrm>
                  <a:off x="13" y="18"/>
                  <a:ext cx="126" cy="489"/>
                  <a:chOff x="0" y="0"/>
                  <a:chExt cx="126" cy="489"/>
                </a:xfrm>
              </p:grpSpPr>
              <p:sp>
                <p:nvSpPr>
                  <p:cNvPr id="55447" name="直接连接符 56471"/>
                  <p:cNvSpPr/>
                  <p:nvPr/>
                </p:nvSpPr>
                <p:spPr>
                  <a:xfrm flipH="1">
                    <a:off x="18" y="0"/>
                    <a:ext cx="70" cy="70"/>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5448" name="直接连接符 56472"/>
                  <p:cNvSpPr/>
                  <p:nvPr/>
                </p:nvSpPr>
                <p:spPr>
                  <a:xfrm flipH="1">
                    <a:off x="4" y="43"/>
                    <a:ext cx="94" cy="94"/>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5449" name="直接连接符 56473"/>
                  <p:cNvSpPr/>
                  <p:nvPr/>
                </p:nvSpPr>
                <p:spPr>
                  <a:xfrm flipH="1">
                    <a:off x="6" y="95"/>
                    <a:ext cx="101" cy="101"/>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5450" name="直接连接符 56474"/>
                  <p:cNvSpPr/>
                  <p:nvPr/>
                </p:nvSpPr>
                <p:spPr>
                  <a:xfrm flipH="1">
                    <a:off x="3" y="148"/>
                    <a:ext cx="116" cy="116"/>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5451" name="直接连接符 56475"/>
                  <p:cNvSpPr/>
                  <p:nvPr/>
                </p:nvSpPr>
                <p:spPr>
                  <a:xfrm flipH="1">
                    <a:off x="0" y="212"/>
                    <a:ext cx="118" cy="118"/>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5452" name="直接连接符 56476"/>
                  <p:cNvSpPr/>
                  <p:nvPr/>
                </p:nvSpPr>
                <p:spPr>
                  <a:xfrm flipH="1">
                    <a:off x="18" y="337"/>
                    <a:ext cx="101" cy="101"/>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5453" name="直接连接符 56477"/>
                  <p:cNvSpPr/>
                  <p:nvPr/>
                </p:nvSpPr>
                <p:spPr>
                  <a:xfrm flipH="1">
                    <a:off x="6" y="261"/>
                    <a:ext cx="120" cy="120"/>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5454" name="直接连接符 56478"/>
                  <p:cNvSpPr/>
                  <p:nvPr/>
                </p:nvSpPr>
                <p:spPr>
                  <a:xfrm flipH="1">
                    <a:off x="28" y="408"/>
                    <a:ext cx="81" cy="81"/>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sp>
            <p:nvSpPr>
              <p:cNvPr id="55455" name="任意多边形 56479"/>
              <p:cNvSpPr/>
              <p:nvPr/>
            </p:nvSpPr>
            <p:spPr>
              <a:xfrm flipV="1">
                <a:off x="36" y="918"/>
                <a:ext cx="676" cy="146"/>
              </a:xfrm>
              <a:custGeom>
                <a:avLst/>
                <a:gdLst/>
                <a:ahLst/>
                <a:cxnLst/>
                <a:rect l="0" t="0" r="0" b="0"/>
                <a:pathLst>
                  <a:path w="676" h="146">
                    <a:moveTo>
                      <a:pt x="0" y="146"/>
                    </a:moveTo>
                    <a:lnTo>
                      <a:pt x="390" y="146"/>
                    </a:lnTo>
                    <a:lnTo>
                      <a:pt x="390" y="0"/>
                    </a:lnTo>
                    <a:lnTo>
                      <a:pt x="676" y="0"/>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55456" name="直接连接符 56480"/>
              <p:cNvSpPr/>
              <p:nvPr/>
            </p:nvSpPr>
            <p:spPr>
              <a:xfrm>
                <a:off x="36" y="140"/>
                <a:ext cx="0" cy="798"/>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sp>
          <p:nvSpPr>
            <p:cNvPr id="55457" name="直接连接符 56481"/>
            <p:cNvSpPr/>
            <p:nvPr/>
          </p:nvSpPr>
          <p:spPr>
            <a:xfrm>
              <a:off x="0" y="530"/>
              <a:ext cx="1080" cy="0"/>
            </a:xfrm>
            <a:prstGeom prst="line">
              <a:avLst/>
            </a:prstGeom>
            <a:ln w="12700" cap="flat" cmpd="sng">
              <a:solidFill>
                <a:schemeClr val="tx1"/>
              </a:solidFill>
              <a:prstDash val="lgDashDot"/>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sp>
        <p:nvSpPr>
          <p:cNvPr id="56483" name="文本框 56482"/>
          <p:cNvSpPr txBox="1"/>
          <p:nvPr/>
        </p:nvSpPr>
        <p:spPr>
          <a:xfrm>
            <a:off x="319088" y="4513263"/>
            <a:ext cx="2881312" cy="365125"/>
          </a:xfrm>
          <a:prstGeom prst="rect">
            <a:avLst/>
          </a:prstGeom>
          <a:noFill/>
          <a:ln w="9525">
            <a:noFill/>
          </a:ln>
        </p:spPr>
        <p:txBody>
          <a:bodyPr lIns="0" tIns="0" rIns="0" bIns="0" anchor="t">
            <a:spAutoFit/>
          </a:bodyPr>
          <a:lstStyle/>
          <a:p>
            <a:r>
              <a:rPr lang="zh-CN" altLang="en-US" sz="2400">
                <a:latin typeface="Times New Roman" panose="02020603050405020304" pitchFamily="2" charset="0"/>
                <a:ea typeface="华文中宋" panose="02010600040101010101" pitchFamily="2" charset="-122"/>
              </a:rPr>
              <a:t>轴肩高度 </a:t>
            </a:r>
            <a:r>
              <a:rPr lang="en-US" altLang="zh-CN" sz="2400" b="1">
                <a:latin typeface="Times New Roman" panose="02020603050405020304" pitchFamily="2" charset="0"/>
                <a:ea typeface="华文中宋" panose="02010600040101010101" pitchFamily="2" charset="-122"/>
              </a:rPr>
              <a:t>&lt;</a:t>
            </a:r>
            <a:r>
              <a:rPr lang="en-US" altLang="zh-CN" sz="2400">
                <a:latin typeface="Times New Roman" panose="02020603050405020304" pitchFamily="2" charset="0"/>
                <a:ea typeface="华文中宋" panose="02010600040101010101" pitchFamily="2" charset="-122"/>
              </a:rPr>
              <a:t> </a:t>
            </a:r>
            <a:r>
              <a:rPr lang="zh-CN" altLang="en-US" sz="2400">
                <a:latin typeface="Times New Roman" panose="02020603050405020304" pitchFamily="2" charset="0"/>
                <a:ea typeface="华文中宋" panose="02010600040101010101" pitchFamily="2" charset="-122"/>
              </a:rPr>
              <a:t>内圈外径</a:t>
            </a:r>
          </a:p>
        </p:txBody>
      </p:sp>
      <p:grpSp>
        <p:nvGrpSpPr>
          <p:cNvPr id="56484" name="组合 56483"/>
          <p:cNvGrpSpPr/>
          <p:nvPr/>
        </p:nvGrpSpPr>
        <p:grpSpPr>
          <a:xfrm>
            <a:off x="3295650" y="2590800"/>
            <a:ext cx="4257675" cy="4267200"/>
            <a:chOff x="0" y="0"/>
            <a:chExt cx="2682" cy="2688"/>
          </a:xfrm>
        </p:grpSpPr>
        <p:sp useBgFill="1">
          <p:nvSpPr>
            <p:cNvPr id="55460" name="矩形 56484"/>
            <p:cNvSpPr/>
            <p:nvPr/>
          </p:nvSpPr>
          <p:spPr>
            <a:xfrm>
              <a:off x="0" y="0"/>
              <a:ext cx="2580" cy="2688"/>
            </a:xfrm>
            <a:prstGeom prst="rect">
              <a:avLst/>
            </a:prstGeom>
            <a:ln w="9525">
              <a:noFill/>
            </a:ln>
          </p:spPr>
          <p:txBody>
            <a:bodyPr anchor="t"/>
            <a:lstStyle/>
            <a:p>
              <a:endParaRPr lang="zh-CN" altLang="en-US">
                <a:latin typeface="Times New Roman" panose="02020603050405020304" pitchFamily="2" charset="0"/>
                <a:ea typeface="宋体" panose="02010600030101010101" pitchFamily="2" charset="-122"/>
              </a:endParaRPr>
            </a:p>
          </p:txBody>
        </p:sp>
        <p:grpSp>
          <p:nvGrpSpPr>
            <p:cNvPr id="55461" name="组合 56485"/>
            <p:cNvGrpSpPr/>
            <p:nvPr/>
          </p:nvGrpSpPr>
          <p:grpSpPr>
            <a:xfrm>
              <a:off x="1662" y="946"/>
              <a:ext cx="912" cy="900"/>
              <a:chOff x="0" y="0"/>
              <a:chExt cx="912" cy="900"/>
            </a:xfrm>
          </p:grpSpPr>
          <p:grpSp>
            <p:nvGrpSpPr>
              <p:cNvPr id="55462" name="组合 56486"/>
              <p:cNvGrpSpPr/>
              <p:nvPr/>
            </p:nvGrpSpPr>
            <p:grpSpPr>
              <a:xfrm>
                <a:off x="71" y="0"/>
                <a:ext cx="770" cy="900"/>
                <a:chOff x="0" y="0"/>
                <a:chExt cx="792" cy="937"/>
              </a:xfrm>
            </p:grpSpPr>
            <p:sp>
              <p:nvSpPr>
                <p:cNvPr id="55463" name="任意多边形 56487"/>
                <p:cNvSpPr/>
                <p:nvPr/>
              </p:nvSpPr>
              <p:spPr>
                <a:xfrm>
                  <a:off x="38" y="63"/>
                  <a:ext cx="1" cy="153"/>
                </a:xfrm>
                <a:custGeom>
                  <a:avLst/>
                  <a:gdLst/>
                  <a:ahLst/>
                  <a:cxnLst/>
                  <a:rect l="0" t="0" r="0" b="0"/>
                  <a:pathLst>
                    <a:path w="1" h="153">
                      <a:moveTo>
                        <a:pt x="1" y="0"/>
                      </a:moveTo>
                      <a:lnTo>
                        <a:pt x="0" y="153"/>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55464" name="任意多边形 56488"/>
                <p:cNvSpPr/>
                <p:nvPr/>
              </p:nvSpPr>
              <p:spPr>
                <a:xfrm>
                  <a:off x="1" y="65"/>
                  <a:ext cx="38" cy="402"/>
                </a:xfrm>
                <a:custGeom>
                  <a:avLst/>
                  <a:gdLst/>
                  <a:ahLst/>
                  <a:cxnLst/>
                  <a:rect l="0" t="0" r="0" b="0"/>
                  <a:pathLst>
                    <a:path w="44" h="466">
                      <a:moveTo>
                        <a:pt x="44" y="0"/>
                      </a:moveTo>
                      <a:lnTo>
                        <a:pt x="0" y="29"/>
                      </a:lnTo>
                      <a:lnTo>
                        <a:pt x="0" y="466"/>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55465" name="任意多边形 56489"/>
                <p:cNvSpPr/>
                <p:nvPr/>
              </p:nvSpPr>
              <p:spPr>
                <a:xfrm flipH="1">
                  <a:off x="36" y="0"/>
                  <a:ext cx="694" cy="65"/>
                </a:xfrm>
                <a:custGeom>
                  <a:avLst/>
                  <a:gdLst/>
                  <a:ahLst/>
                  <a:cxnLst/>
                  <a:rect l="0" t="0" r="0" b="0"/>
                  <a:pathLst>
                    <a:path w="790" h="75">
                      <a:moveTo>
                        <a:pt x="790" y="72"/>
                      </a:moveTo>
                      <a:lnTo>
                        <a:pt x="335" y="75"/>
                      </a:lnTo>
                      <a:lnTo>
                        <a:pt x="335" y="1"/>
                      </a:lnTo>
                      <a:lnTo>
                        <a:pt x="0" y="0"/>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55466" name="直接连接符 56490"/>
                <p:cNvSpPr/>
                <p:nvPr/>
              </p:nvSpPr>
              <p:spPr>
                <a:xfrm>
                  <a:off x="436" y="62"/>
                  <a:ext cx="0" cy="410"/>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5467" name="任意多边形 56491"/>
                <p:cNvSpPr/>
                <p:nvPr/>
              </p:nvSpPr>
              <p:spPr>
                <a:xfrm>
                  <a:off x="38" y="709"/>
                  <a:ext cx="1" cy="162"/>
                </a:xfrm>
                <a:custGeom>
                  <a:avLst/>
                  <a:gdLst/>
                  <a:ahLst/>
                  <a:cxnLst/>
                  <a:rect l="0" t="0" r="0" b="0"/>
                  <a:pathLst>
                    <a:path w="1" h="162">
                      <a:moveTo>
                        <a:pt x="1" y="162"/>
                      </a:moveTo>
                      <a:lnTo>
                        <a:pt x="0" y="0"/>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55468" name="任意多边形 56492"/>
                <p:cNvSpPr/>
                <p:nvPr/>
              </p:nvSpPr>
              <p:spPr>
                <a:xfrm flipV="1">
                  <a:off x="1" y="467"/>
                  <a:ext cx="38" cy="402"/>
                </a:xfrm>
                <a:custGeom>
                  <a:avLst/>
                  <a:gdLst/>
                  <a:ahLst/>
                  <a:cxnLst/>
                  <a:rect l="0" t="0" r="0" b="0"/>
                  <a:pathLst>
                    <a:path w="44" h="466">
                      <a:moveTo>
                        <a:pt x="44" y="0"/>
                      </a:moveTo>
                      <a:lnTo>
                        <a:pt x="0" y="29"/>
                      </a:lnTo>
                      <a:lnTo>
                        <a:pt x="0" y="466"/>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55469" name="任意多边形 56493"/>
                <p:cNvSpPr/>
                <p:nvPr/>
              </p:nvSpPr>
              <p:spPr>
                <a:xfrm flipH="1">
                  <a:off x="33" y="869"/>
                  <a:ext cx="697" cy="66"/>
                </a:xfrm>
                <a:custGeom>
                  <a:avLst/>
                  <a:gdLst/>
                  <a:ahLst/>
                  <a:cxnLst/>
                  <a:rect l="0" t="0" r="0" b="0"/>
                  <a:pathLst>
                    <a:path w="793" h="76">
                      <a:moveTo>
                        <a:pt x="793" y="0"/>
                      </a:moveTo>
                      <a:lnTo>
                        <a:pt x="335" y="1"/>
                      </a:lnTo>
                      <a:lnTo>
                        <a:pt x="335" y="75"/>
                      </a:lnTo>
                      <a:lnTo>
                        <a:pt x="0" y="76"/>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55470" name="直接连接符 56494"/>
                <p:cNvSpPr/>
                <p:nvPr/>
              </p:nvSpPr>
              <p:spPr>
                <a:xfrm flipV="1">
                  <a:off x="436" y="462"/>
                  <a:ext cx="0" cy="410"/>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nvGrpSpPr>
                <p:cNvPr id="55471" name="组合 56495"/>
                <p:cNvGrpSpPr/>
                <p:nvPr/>
              </p:nvGrpSpPr>
              <p:grpSpPr>
                <a:xfrm flipH="1" flipV="1">
                  <a:off x="670" y="0"/>
                  <a:ext cx="122" cy="937"/>
                  <a:chOff x="0" y="0"/>
                  <a:chExt cx="139" cy="1086"/>
                </a:xfrm>
              </p:grpSpPr>
              <p:sp>
                <p:nvSpPr>
                  <p:cNvPr id="55472" name="椭圆 56496"/>
                  <p:cNvSpPr/>
                  <p:nvPr/>
                </p:nvSpPr>
                <p:spPr>
                  <a:xfrm>
                    <a:off x="14" y="0"/>
                    <a:ext cx="120" cy="543"/>
                  </a:xfrm>
                  <a:prstGeom prst="ellipse">
                    <a:avLst/>
                  </a:prstGeom>
                  <a:noFill/>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5473" name="任意多边形 56497"/>
                  <p:cNvSpPr/>
                  <p:nvPr/>
                </p:nvSpPr>
                <p:spPr>
                  <a:xfrm>
                    <a:off x="0" y="529"/>
                    <a:ext cx="98" cy="557"/>
                  </a:xfrm>
                  <a:custGeom>
                    <a:avLst/>
                    <a:gdLst/>
                    <a:ahLst/>
                    <a:cxnLst/>
                    <a:rect l="0" t="0" r="0" b="0"/>
                    <a:pathLst>
                      <a:path w="98" h="557">
                        <a:moveTo>
                          <a:pt x="98" y="0"/>
                        </a:moveTo>
                        <a:cubicBezTo>
                          <a:pt x="90" y="6"/>
                          <a:pt x="82" y="12"/>
                          <a:pt x="69" y="34"/>
                        </a:cubicBezTo>
                        <a:cubicBezTo>
                          <a:pt x="56" y="56"/>
                          <a:pt x="31" y="97"/>
                          <a:pt x="19" y="135"/>
                        </a:cubicBezTo>
                        <a:cubicBezTo>
                          <a:pt x="7" y="173"/>
                          <a:pt x="0" y="216"/>
                          <a:pt x="0" y="260"/>
                        </a:cubicBezTo>
                        <a:cubicBezTo>
                          <a:pt x="0" y="304"/>
                          <a:pt x="10" y="364"/>
                          <a:pt x="17" y="401"/>
                        </a:cubicBezTo>
                        <a:cubicBezTo>
                          <a:pt x="24" y="438"/>
                          <a:pt x="33" y="457"/>
                          <a:pt x="43" y="483"/>
                        </a:cubicBezTo>
                        <a:cubicBezTo>
                          <a:pt x="53" y="509"/>
                          <a:pt x="65" y="533"/>
                          <a:pt x="77" y="557"/>
                        </a:cubicBezTo>
                      </a:path>
                    </a:pathLst>
                  </a:custGeom>
                  <a:noFill/>
                  <a:ln w="12700" cap="flat" cmpd="sng">
                    <a:solidFill>
                      <a:schemeClr val="tx1"/>
                    </a:solidFill>
                    <a:prstDash val="solid"/>
                    <a:round/>
                    <a:headEnd type="none" w="med" len="med"/>
                    <a:tailEnd type="none" w="med" len="med"/>
                  </a:ln>
                </p:spPr>
                <p:txBody>
                  <a:bodyPr/>
                  <a:lstStyle/>
                  <a:p>
                    <a:endParaRPr lang="zh-CN" altLang="en-US"/>
                  </a:p>
                </p:txBody>
              </p:sp>
              <p:grpSp>
                <p:nvGrpSpPr>
                  <p:cNvPr id="55474" name="组合 56498"/>
                  <p:cNvGrpSpPr/>
                  <p:nvPr/>
                </p:nvGrpSpPr>
                <p:grpSpPr>
                  <a:xfrm>
                    <a:off x="13" y="18"/>
                    <a:ext cx="126" cy="489"/>
                    <a:chOff x="0" y="0"/>
                    <a:chExt cx="126" cy="489"/>
                  </a:xfrm>
                </p:grpSpPr>
                <p:sp>
                  <p:nvSpPr>
                    <p:cNvPr id="55475" name="直接连接符 56499"/>
                    <p:cNvSpPr/>
                    <p:nvPr/>
                  </p:nvSpPr>
                  <p:spPr>
                    <a:xfrm flipH="1">
                      <a:off x="18" y="0"/>
                      <a:ext cx="70" cy="70"/>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5476" name="直接连接符 56500"/>
                    <p:cNvSpPr/>
                    <p:nvPr/>
                  </p:nvSpPr>
                  <p:spPr>
                    <a:xfrm flipH="1">
                      <a:off x="4" y="43"/>
                      <a:ext cx="94" cy="94"/>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5477" name="直接连接符 56501"/>
                    <p:cNvSpPr/>
                    <p:nvPr/>
                  </p:nvSpPr>
                  <p:spPr>
                    <a:xfrm flipH="1">
                      <a:off x="6" y="95"/>
                      <a:ext cx="101" cy="101"/>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5478" name="直接连接符 56502"/>
                    <p:cNvSpPr/>
                    <p:nvPr/>
                  </p:nvSpPr>
                  <p:spPr>
                    <a:xfrm flipH="1">
                      <a:off x="3" y="148"/>
                      <a:ext cx="116" cy="116"/>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5479" name="直接连接符 56503"/>
                    <p:cNvSpPr/>
                    <p:nvPr/>
                  </p:nvSpPr>
                  <p:spPr>
                    <a:xfrm flipH="1">
                      <a:off x="0" y="212"/>
                      <a:ext cx="118" cy="118"/>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5480" name="直接连接符 56504"/>
                    <p:cNvSpPr/>
                    <p:nvPr/>
                  </p:nvSpPr>
                  <p:spPr>
                    <a:xfrm flipH="1">
                      <a:off x="18" y="337"/>
                      <a:ext cx="101" cy="101"/>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5481" name="直接连接符 56505"/>
                    <p:cNvSpPr/>
                    <p:nvPr/>
                  </p:nvSpPr>
                  <p:spPr>
                    <a:xfrm flipH="1">
                      <a:off x="6" y="261"/>
                      <a:ext cx="120" cy="120"/>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5482" name="直接连接符 56506"/>
                    <p:cNvSpPr/>
                    <p:nvPr/>
                  </p:nvSpPr>
                  <p:spPr>
                    <a:xfrm flipH="1">
                      <a:off x="28" y="408"/>
                      <a:ext cx="81" cy="81"/>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sp>
              <p:nvSpPr>
                <p:cNvPr id="55483" name="任意多边形 56507"/>
                <p:cNvSpPr/>
                <p:nvPr/>
              </p:nvSpPr>
              <p:spPr>
                <a:xfrm>
                  <a:off x="0" y="357"/>
                  <a:ext cx="203" cy="61"/>
                </a:xfrm>
                <a:custGeom>
                  <a:avLst/>
                  <a:gdLst/>
                  <a:ahLst/>
                  <a:cxnLst/>
                  <a:rect l="0" t="0" r="0" b="0"/>
                  <a:pathLst>
                    <a:path w="203" h="61">
                      <a:moveTo>
                        <a:pt x="0" y="0"/>
                      </a:moveTo>
                      <a:cubicBezTo>
                        <a:pt x="3" y="3"/>
                        <a:pt x="7" y="7"/>
                        <a:pt x="10" y="10"/>
                      </a:cubicBezTo>
                      <a:lnTo>
                        <a:pt x="48" y="61"/>
                      </a:lnTo>
                      <a:lnTo>
                        <a:pt x="203" y="61"/>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55484" name="任意多边形 56508"/>
                <p:cNvSpPr/>
                <p:nvPr/>
              </p:nvSpPr>
              <p:spPr>
                <a:xfrm flipV="1">
                  <a:off x="2" y="510"/>
                  <a:ext cx="203" cy="61"/>
                </a:xfrm>
                <a:custGeom>
                  <a:avLst/>
                  <a:gdLst/>
                  <a:ahLst/>
                  <a:cxnLst/>
                  <a:rect l="0" t="0" r="0" b="0"/>
                  <a:pathLst>
                    <a:path w="203" h="61">
                      <a:moveTo>
                        <a:pt x="0" y="0"/>
                      </a:moveTo>
                      <a:cubicBezTo>
                        <a:pt x="3" y="3"/>
                        <a:pt x="7" y="7"/>
                        <a:pt x="10" y="10"/>
                      </a:cubicBezTo>
                      <a:lnTo>
                        <a:pt x="48" y="61"/>
                      </a:lnTo>
                      <a:lnTo>
                        <a:pt x="203" y="61"/>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55485" name="直接连接符 56509"/>
                <p:cNvSpPr/>
                <p:nvPr/>
              </p:nvSpPr>
              <p:spPr>
                <a:xfrm>
                  <a:off x="59" y="426"/>
                  <a:ext cx="0" cy="81"/>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5486" name="直接连接符 56510"/>
                <p:cNvSpPr/>
                <p:nvPr/>
              </p:nvSpPr>
              <p:spPr>
                <a:xfrm flipV="1">
                  <a:off x="5" y="226"/>
                  <a:ext cx="49" cy="62"/>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5487" name="直接连接符 56511"/>
                <p:cNvSpPr/>
                <p:nvPr/>
              </p:nvSpPr>
              <p:spPr>
                <a:xfrm flipV="1">
                  <a:off x="139" y="348"/>
                  <a:ext cx="49" cy="62"/>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nvGrpSpPr>
                <p:cNvPr id="55488" name="组合 56512"/>
                <p:cNvGrpSpPr/>
                <p:nvPr/>
              </p:nvGrpSpPr>
              <p:grpSpPr>
                <a:xfrm>
                  <a:off x="2" y="210"/>
                  <a:ext cx="208" cy="521"/>
                  <a:chOff x="0" y="0"/>
                  <a:chExt cx="208" cy="521"/>
                </a:xfrm>
              </p:grpSpPr>
              <p:sp>
                <p:nvSpPr>
                  <p:cNvPr id="55489" name="任意多边形 56513"/>
                  <p:cNvSpPr/>
                  <p:nvPr/>
                </p:nvSpPr>
                <p:spPr>
                  <a:xfrm>
                    <a:off x="0" y="0"/>
                    <a:ext cx="208" cy="521"/>
                  </a:xfrm>
                  <a:custGeom>
                    <a:avLst/>
                    <a:gdLst/>
                    <a:ahLst/>
                    <a:cxnLst/>
                    <a:rect l="0" t="0" r="0" b="0"/>
                    <a:pathLst>
                      <a:path w="208" h="521">
                        <a:moveTo>
                          <a:pt x="3" y="0"/>
                        </a:moveTo>
                        <a:cubicBezTo>
                          <a:pt x="13" y="3"/>
                          <a:pt x="37" y="1"/>
                          <a:pt x="65" y="19"/>
                        </a:cubicBezTo>
                        <a:cubicBezTo>
                          <a:pt x="93" y="37"/>
                          <a:pt x="149" y="72"/>
                          <a:pt x="172" y="105"/>
                        </a:cubicBezTo>
                        <a:cubicBezTo>
                          <a:pt x="195" y="138"/>
                          <a:pt x="204" y="169"/>
                          <a:pt x="204" y="219"/>
                        </a:cubicBezTo>
                        <a:cubicBezTo>
                          <a:pt x="204" y="269"/>
                          <a:pt x="208" y="356"/>
                          <a:pt x="174" y="406"/>
                        </a:cubicBezTo>
                        <a:cubicBezTo>
                          <a:pt x="140" y="456"/>
                          <a:pt x="70" y="488"/>
                          <a:pt x="0" y="521"/>
                        </a:cubicBezTo>
                      </a:path>
                    </a:pathLst>
                  </a:custGeom>
                  <a:noFill/>
                  <a:ln w="12700" cap="flat" cmpd="sng">
                    <a:solidFill>
                      <a:schemeClr val="tx1"/>
                    </a:solidFill>
                    <a:prstDash val="solid"/>
                    <a:round/>
                    <a:headEnd type="none" w="med" len="med"/>
                    <a:tailEnd type="none" w="med" len="med"/>
                  </a:ln>
                </p:spPr>
                <p:txBody>
                  <a:bodyPr/>
                  <a:lstStyle/>
                  <a:p>
                    <a:endParaRPr lang="zh-CN" altLang="en-US"/>
                  </a:p>
                </p:txBody>
              </p:sp>
              <p:sp>
                <p:nvSpPr>
                  <p:cNvPr id="55490" name="直接连接符 56514"/>
                  <p:cNvSpPr/>
                  <p:nvPr/>
                </p:nvSpPr>
                <p:spPr>
                  <a:xfrm flipV="1">
                    <a:off x="6" y="36"/>
                    <a:ext cx="79" cy="100"/>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5491" name="直接连接符 56515"/>
                  <p:cNvSpPr/>
                  <p:nvPr/>
                </p:nvSpPr>
                <p:spPr>
                  <a:xfrm flipV="1">
                    <a:off x="24" y="60"/>
                    <a:ext cx="88" cy="111"/>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5492" name="直接连接符 56516"/>
                  <p:cNvSpPr/>
                  <p:nvPr/>
                </p:nvSpPr>
                <p:spPr>
                  <a:xfrm flipV="1">
                    <a:off x="47" y="77"/>
                    <a:ext cx="96" cy="121"/>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5493" name="直接连接符 56517"/>
                  <p:cNvSpPr/>
                  <p:nvPr/>
                </p:nvSpPr>
                <p:spPr>
                  <a:xfrm flipV="1">
                    <a:off x="91" y="104"/>
                    <a:ext cx="77" cy="97"/>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5494" name="直接连接符 56518"/>
                  <p:cNvSpPr/>
                  <p:nvPr/>
                </p:nvSpPr>
                <p:spPr>
                  <a:xfrm flipV="1">
                    <a:off x="4" y="309"/>
                    <a:ext cx="92" cy="116"/>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5495" name="直接连接符 56519"/>
                  <p:cNvSpPr/>
                  <p:nvPr/>
                </p:nvSpPr>
                <p:spPr>
                  <a:xfrm flipV="1">
                    <a:off x="4" y="300"/>
                    <a:ext cx="143" cy="181"/>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5496" name="直接连接符 56520"/>
                  <p:cNvSpPr/>
                  <p:nvPr/>
                </p:nvSpPr>
                <p:spPr>
                  <a:xfrm flipV="1">
                    <a:off x="35" y="307"/>
                    <a:ext cx="152" cy="192"/>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5497" name="直接连接符 56521"/>
                  <p:cNvSpPr/>
                  <p:nvPr/>
                </p:nvSpPr>
                <p:spPr>
                  <a:xfrm flipV="1">
                    <a:off x="104" y="346"/>
                    <a:ext cx="93" cy="118"/>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sp>
            <p:nvSpPr>
              <p:cNvPr id="55498" name="直接连接符 56522"/>
              <p:cNvSpPr/>
              <p:nvPr/>
            </p:nvSpPr>
            <p:spPr>
              <a:xfrm>
                <a:off x="0" y="446"/>
                <a:ext cx="912" cy="0"/>
              </a:xfrm>
              <a:prstGeom prst="line">
                <a:avLst/>
              </a:prstGeom>
              <a:ln w="12700" cap="flat" cmpd="sng">
                <a:solidFill>
                  <a:schemeClr val="tx1"/>
                </a:solidFill>
                <a:prstDash val="lgDashDot"/>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55499" name="组合 56523"/>
            <p:cNvGrpSpPr/>
            <p:nvPr/>
          </p:nvGrpSpPr>
          <p:grpSpPr>
            <a:xfrm>
              <a:off x="276" y="58"/>
              <a:ext cx="154" cy="2581"/>
              <a:chOff x="0" y="0"/>
              <a:chExt cx="158" cy="2688"/>
            </a:xfrm>
          </p:grpSpPr>
          <p:sp>
            <p:nvSpPr>
              <p:cNvPr id="55500" name="矩形 56524"/>
              <p:cNvSpPr/>
              <p:nvPr/>
            </p:nvSpPr>
            <p:spPr>
              <a:xfrm>
                <a:off x="10" y="108"/>
                <a:ext cx="144" cy="2460"/>
              </a:xfrm>
              <a:prstGeom prst="rect">
                <a:avLst/>
              </a:prstGeom>
              <a:noFill/>
              <a:ln w="28575"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5501" name="任意多边形 56525"/>
              <p:cNvSpPr/>
              <p:nvPr/>
            </p:nvSpPr>
            <p:spPr>
              <a:xfrm>
                <a:off x="5" y="76"/>
                <a:ext cx="153" cy="32"/>
              </a:xfrm>
              <a:custGeom>
                <a:avLst/>
                <a:gdLst/>
                <a:ahLst/>
                <a:cxnLst/>
                <a:rect l="0" t="0" r="0" b="0"/>
                <a:pathLst>
                  <a:path w="153" h="32">
                    <a:moveTo>
                      <a:pt x="0" y="32"/>
                    </a:moveTo>
                    <a:lnTo>
                      <a:pt x="19" y="0"/>
                    </a:lnTo>
                    <a:lnTo>
                      <a:pt x="140" y="0"/>
                    </a:lnTo>
                    <a:lnTo>
                      <a:pt x="153" y="32"/>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55502" name="任意多边形 56526"/>
              <p:cNvSpPr/>
              <p:nvPr/>
            </p:nvSpPr>
            <p:spPr>
              <a:xfrm flipV="1">
                <a:off x="0" y="2570"/>
                <a:ext cx="153" cy="32"/>
              </a:xfrm>
              <a:custGeom>
                <a:avLst/>
                <a:gdLst/>
                <a:ahLst/>
                <a:cxnLst/>
                <a:rect l="0" t="0" r="0" b="0"/>
                <a:pathLst>
                  <a:path w="153" h="32">
                    <a:moveTo>
                      <a:pt x="0" y="32"/>
                    </a:moveTo>
                    <a:lnTo>
                      <a:pt x="19" y="0"/>
                    </a:lnTo>
                    <a:lnTo>
                      <a:pt x="140" y="0"/>
                    </a:lnTo>
                    <a:lnTo>
                      <a:pt x="153" y="32"/>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55503" name="直接连接符 56527"/>
              <p:cNvSpPr/>
              <p:nvPr/>
            </p:nvSpPr>
            <p:spPr>
              <a:xfrm flipV="1">
                <a:off x="83" y="0"/>
                <a:ext cx="0" cy="2688"/>
              </a:xfrm>
              <a:prstGeom prst="line">
                <a:avLst/>
              </a:prstGeom>
              <a:ln w="12700" cap="flat" cmpd="sng">
                <a:solidFill>
                  <a:schemeClr val="tx1"/>
                </a:solidFill>
                <a:prstDash val="lgDashDot"/>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55504" name="组合 56528"/>
            <p:cNvGrpSpPr/>
            <p:nvPr/>
          </p:nvGrpSpPr>
          <p:grpSpPr>
            <a:xfrm>
              <a:off x="610" y="390"/>
              <a:ext cx="1610" cy="547"/>
              <a:chOff x="0" y="0"/>
              <a:chExt cx="1610" cy="547"/>
            </a:xfrm>
          </p:grpSpPr>
          <p:sp>
            <p:nvSpPr>
              <p:cNvPr id="55505" name="任意多边形 56529"/>
              <p:cNvSpPr/>
              <p:nvPr/>
            </p:nvSpPr>
            <p:spPr>
              <a:xfrm flipV="1">
                <a:off x="5" y="7"/>
                <a:ext cx="1605" cy="540"/>
              </a:xfrm>
              <a:custGeom>
                <a:avLst/>
                <a:gdLst/>
                <a:ahLst/>
                <a:cxnLst/>
                <a:rect l="0" t="0" r="0" b="0"/>
                <a:pathLst>
                  <a:path w="1651" h="562">
                    <a:moveTo>
                      <a:pt x="1447" y="3"/>
                    </a:moveTo>
                    <a:lnTo>
                      <a:pt x="1447" y="106"/>
                    </a:lnTo>
                    <a:lnTo>
                      <a:pt x="1469" y="159"/>
                    </a:lnTo>
                    <a:lnTo>
                      <a:pt x="1488" y="303"/>
                    </a:lnTo>
                    <a:lnTo>
                      <a:pt x="1421" y="351"/>
                    </a:lnTo>
                    <a:lnTo>
                      <a:pt x="0" y="351"/>
                    </a:lnTo>
                    <a:lnTo>
                      <a:pt x="0" y="562"/>
                    </a:lnTo>
                    <a:lnTo>
                      <a:pt x="470" y="562"/>
                    </a:lnTo>
                    <a:lnTo>
                      <a:pt x="595" y="475"/>
                    </a:lnTo>
                    <a:lnTo>
                      <a:pt x="1536" y="475"/>
                    </a:lnTo>
                    <a:lnTo>
                      <a:pt x="1622" y="437"/>
                    </a:lnTo>
                    <a:lnTo>
                      <a:pt x="1651" y="360"/>
                    </a:lnTo>
                    <a:lnTo>
                      <a:pt x="1632" y="274"/>
                    </a:lnTo>
                    <a:lnTo>
                      <a:pt x="1483" y="0"/>
                    </a:lnTo>
                    <a:lnTo>
                      <a:pt x="1447" y="3"/>
                    </a:lnTo>
                    <a:close/>
                  </a:path>
                </a:pathLst>
              </a:custGeom>
              <a:solidFill>
                <a:srgbClr val="00FFFF"/>
              </a:solidFill>
              <a:ln w="28575" cap="flat" cmpd="sng">
                <a:solidFill>
                  <a:schemeClr val="tx1"/>
                </a:solidFill>
                <a:prstDash val="solid"/>
                <a:round/>
                <a:headEnd type="none" w="med" len="med"/>
                <a:tailEnd type="none" w="med" len="med"/>
              </a:ln>
            </p:spPr>
            <p:txBody>
              <a:bodyPr/>
              <a:lstStyle/>
              <a:p>
                <a:endParaRPr lang="zh-CN" altLang="en-US"/>
              </a:p>
            </p:txBody>
          </p:sp>
          <p:grpSp>
            <p:nvGrpSpPr>
              <p:cNvPr id="55506" name="组合 56530"/>
              <p:cNvGrpSpPr/>
              <p:nvPr/>
            </p:nvGrpSpPr>
            <p:grpSpPr>
              <a:xfrm>
                <a:off x="0" y="0"/>
                <a:ext cx="583" cy="208"/>
                <a:chOff x="0" y="0"/>
                <a:chExt cx="600" cy="216"/>
              </a:xfrm>
            </p:grpSpPr>
            <p:sp>
              <p:nvSpPr>
                <p:cNvPr id="55507" name="任意多边形 56531"/>
                <p:cNvSpPr/>
                <p:nvPr/>
              </p:nvSpPr>
              <p:spPr>
                <a:xfrm>
                  <a:off x="574" y="93"/>
                  <a:ext cx="26" cy="118"/>
                </a:xfrm>
                <a:custGeom>
                  <a:avLst/>
                  <a:gdLst/>
                  <a:ahLst/>
                  <a:cxnLst/>
                  <a:rect l="0" t="0" r="0" b="0"/>
                  <a:pathLst>
                    <a:path w="26" h="118">
                      <a:moveTo>
                        <a:pt x="26" y="0"/>
                      </a:moveTo>
                      <a:cubicBezTo>
                        <a:pt x="16" y="8"/>
                        <a:pt x="7" y="16"/>
                        <a:pt x="4" y="27"/>
                      </a:cubicBezTo>
                      <a:cubicBezTo>
                        <a:pt x="1" y="38"/>
                        <a:pt x="11" y="50"/>
                        <a:pt x="10" y="65"/>
                      </a:cubicBezTo>
                      <a:cubicBezTo>
                        <a:pt x="9" y="80"/>
                        <a:pt x="4" y="99"/>
                        <a:pt x="0" y="118"/>
                      </a:cubicBezTo>
                    </a:path>
                  </a:pathLst>
                </a:custGeom>
                <a:solidFill>
                  <a:srgbClr val="FF9900"/>
                </a:solidFill>
                <a:ln w="19050" cap="flat" cmpd="sng">
                  <a:solidFill>
                    <a:schemeClr val="tx1"/>
                  </a:solidFill>
                  <a:prstDash val="solid"/>
                  <a:round/>
                  <a:headEnd type="none" w="med" len="med"/>
                  <a:tailEnd type="none" w="med" len="med"/>
                </a:ln>
              </p:spPr>
              <p:txBody>
                <a:bodyPr/>
                <a:lstStyle/>
                <a:p>
                  <a:endParaRPr lang="zh-CN" altLang="en-US"/>
                </a:p>
              </p:txBody>
            </p:sp>
            <p:grpSp>
              <p:nvGrpSpPr>
                <p:cNvPr id="55508" name="组合 56532"/>
                <p:cNvGrpSpPr/>
                <p:nvPr/>
              </p:nvGrpSpPr>
              <p:grpSpPr>
                <a:xfrm>
                  <a:off x="0" y="0"/>
                  <a:ext cx="158" cy="211"/>
                  <a:chOff x="0" y="0"/>
                  <a:chExt cx="158" cy="211"/>
                </a:xfrm>
              </p:grpSpPr>
              <p:sp>
                <p:nvSpPr>
                  <p:cNvPr id="55509" name="直接连接符 56533"/>
                  <p:cNvSpPr/>
                  <p:nvPr/>
                </p:nvSpPr>
                <p:spPr>
                  <a:xfrm flipV="1">
                    <a:off x="0" y="0"/>
                    <a:ext cx="98" cy="108"/>
                  </a:xfrm>
                  <a:prstGeom prst="line">
                    <a:avLst/>
                  </a:prstGeom>
                  <a:ln w="1905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5510" name="直接连接符 56534"/>
                  <p:cNvSpPr/>
                  <p:nvPr/>
                </p:nvSpPr>
                <p:spPr>
                  <a:xfrm flipV="1">
                    <a:off x="3" y="13"/>
                    <a:ext cx="143" cy="158"/>
                  </a:xfrm>
                  <a:prstGeom prst="line">
                    <a:avLst/>
                  </a:prstGeom>
                  <a:ln w="1905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5511" name="直接连接符 56535"/>
                  <p:cNvSpPr/>
                  <p:nvPr/>
                </p:nvSpPr>
                <p:spPr>
                  <a:xfrm flipV="1">
                    <a:off x="35" y="79"/>
                    <a:ext cx="118" cy="130"/>
                  </a:xfrm>
                  <a:prstGeom prst="line">
                    <a:avLst/>
                  </a:prstGeom>
                  <a:ln w="1905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5512" name="直接连接符 56536"/>
                  <p:cNvSpPr/>
                  <p:nvPr/>
                </p:nvSpPr>
                <p:spPr>
                  <a:xfrm flipV="1">
                    <a:off x="102" y="149"/>
                    <a:ext cx="56" cy="62"/>
                  </a:xfrm>
                  <a:prstGeom prst="line">
                    <a:avLst/>
                  </a:prstGeom>
                  <a:ln w="1905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sp>
              <p:nvSpPr>
                <p:cNvPr id="55513" name="直接连接符 56537"/>
                <p:cNvSpPr/>
                <p:nvPr/>
              </p:nvSpPr>
              <p:spPr>
                <a:xfrm flipV="1">
                  <a:off x="341" y="5"/>
                  <a:ext cx="98" cy="108"/>
                </a:xfrm>
                <a:prstGeom prst="line">
                  <a:avLst/>
                </a:prstGeom>
                <a:ln w="1905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5514" name="直接连接符 56538"/>
                <p:cNvSpPr/>
                <p:nvPr/>
              </p:nvSpPr>
              <p:spPr>
                <a:xfrm flipV="1">
                  <a:off x="344" y="18"/>
                  <a:ext cx="143" cy="158"/>
                </a:xfrm>
                <a:prstGeom prst="line">
                  <a:avLst/>
                </a:prstGeom>
                <a:ln w="1905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5515" name="直接连接符 56539"/>
                <p:cNvSpPr/>
                <p:nvPr/>
              </p:nvSpPr>
              <p:spPr>
                <a:xfrm flipV="1">
                  <a:off x="376" y="49"/>
                  <a:ext cx="150" cy="165"/>
                </a:xfrm>
                <a:prstGeom prst="line">
                  <a:avLst/>
                </a:prstGeom>
                <a:ln w="1905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5516" name="直接连接符 56540"/>
                <p:cNvSpPr/>
                <p:nvPr/>
              </p:nvSpPr>
              <p:spPr>
                <a:xfrm flipV="1">
                  <a:off x="443" y="80"/>
                  <a:ext cx="123" cy="136"/>
                </a:xfrm>
                <a:prstGeom prst="line">
                  <a:avLst/>
                </a:prstGeom>
                <a:ln w="1905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5517" name="直接连接符 56541"/>
                <p:cNvSpPr/>
                <p:nvPr/>
              </p:nvSpPr>
              <p:spPr>
                <a:xfrm flipV="1">
                  <a:off x="512" y="134"/>
                  <a:ext cx="66" cy="76"/>
                </a:xfrm>
                <a:prstGeom prst="line">
                  <a:avLst/>
                </a:prstGeom>
                <a:ln w="1905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sp useBgFill="1">
          <p:nvSpPr>
            <p:cNvPr id="55518" name="矩形 56542"/>
            <p:cNvSpPr/>
            <p:nvPr/>
          </p:nvSpPr>
          <p:spPr>
            <a:xfrm>
              <a:off x="202" y="1206"/>
              <a:ext cx="298" cy="378"/>
            </a:xfrm>
            <a:prstGeom prst="rect">
              <a:avLst/>
            </a:prstGeom>
            <a:ln w="28575"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nvGrpSpPr>
            <p:cNvPr id="55519" name="组合 56543"/>
            <p:cNvGrpSpPr/>
            <p:nvPr/>
          </p:nvGrpSpPr>
          <p:grpSpPr>
            <a:xfrm>
              <a:off x="161" y="1210"/>
              <a:ext cx="1622" cy="377"/>
              <a:chOff x="0" y="0"/>
              <a:chExt cx="1669" cy="392"/>
            </a:xfrm>
          </p:grpSpPr>
          <p:sp useBgFill="1">
            <p:nvSpPr>
              <p:cNvPr id="55520" name="矩形 56544"/>
              <p:cNvSpPr/>
              <p:nvPr/>
            </p:nvSpPr>
            <p:spPr>
              <a:xfrm>
                <a:off x="349" y="75"/>
                <a:ext cx="1191" cy="230"/>
              </a:xfrm>
              <a:prstGeom prst="rect">
                <a:avLst/>
              </a:prstGeom>
              <a:ln w="28575"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useBgFill="1">
            <p:nvSpPr>
              <p:cNvPr id="55521" name="任意多边形 56545"/>
              <p:cNvSpPr/>
              <p:nvPr/>
            </p:nvSpPr>
            <p:spPr>
              <a:xfrm>
                <a:off x="0" y="0"/>
                <a:ext cx="45" cy="392"/>
              </a:xfrm>
              <a:custGeom>
                <a:avLst/>
                <a:gdLst/>
                <a:ahLst/>
                <a:cxnLst/>
                <a:rect l="0" t="0" r="0" b="0"/>
                <a:pathLst>
                  <a:path w="45" h="392">
                    <a:moveTo>
                      <a:pt x="44" y="0"/>
                    </a:moveTo>
                    <a:lnTo>
                      <a:pt x="0" y="36"/>
                    </a:lnTo>
                    <a:lnTo>
                      <a:pt x="0" y="357"/>
                    </a:lnTo>
                    <a:lnTo>
                      <a:pt x="45" y="392"/>
                    </a:lnTo>
                  </a:path>
                </a:pathLst>
              </a:custGeom>
              <a:ln w="28575" cap="flat" cmpd="sng">
                <a:solidFill>
                  <a:schemeClr val="tx1"/>
                </a:solidFill>
                <a:prstDash val="solid"/>
                <a:round/>
                <a:headEnd type="none" w="med" len="med"/>
                <a:tailEnd type="none" w="med" len="med"/>
              </a:ln>
            </p:spPr>
            <p:txBody>
              <a:bodyPr/>
              <a:lstStyle/>
              <a:p>
                <a:endParaRPr lang="zh-CN" altLang="en-US"/>
              </a:p>
            </p:txBody>
          </p:sp>
          <p:sp>
            <p:nvSpPr>
              <p:cNvPr id="55522" name="任意多边形 56546"/>
              <p:cNvSpPr/>
              <p:nvPr/>
            </p:nvSpPr>
            <p:spPr>
              <a:xfrm>
                <a:off x="1543" y="71"/>
                <a:ext cx="83" cy="33"/>
              </a:xfrm>
              <a:custGeom>
                <a:avLst/>
                <a:gdLst/>
                <a:ahLst/>
                <a:cxnLst/>
                <a:rect l="0" t="0" r="0" b="0"/>
                <a:pathLst>
                  <a:path w="83" h="33">
                    <a:moveTo>
                      <a:pt x="0" y="0"/>
                    </a:moveTo>
                    <a:lnTo>
                      <a:pt x="30" y="33"/>
                    </a:lnTo>
                    <a:lnTo>
                      <a:pt x="83" y="33"/>
                    </a:lnTo>
                  </a:path>
                </a:pathLst>
              </a:custGeom>
              <a:solidFill>
                <a:srgbClr val="000099"/>
              </a:solidFill>
              <a:ln w="28575" cap="flat" cmpd="sng">
                <a:solidFill>
                  <a:schemeClr val="tx1"/>
                </a:solidFill>
                <a:prstDash val="solid"/>
                <a:round/>
                <a:headEnd type="none" w="med" len="med"/>
                <a:tailEnd type="none" w="med" len="med"/>
              </a:ln>
            </p:spPr>
            <p:txBody>
              <a:bodyPr/>
              <a:lstStyle/>
              <a:p>
                <a:endParaRPr lang="zh-CN" altLang="en-US"/>
              </a:p>
            </p:txBody>
          </p:sp>
          <p:sp>
            <p:nvSpPr>
              <p:cNvPr id="55523" name="任意多边形 56547"/>
              <p:cNvSpPr/>
              <p:nvPr/>
            </p:nvSpPr>
            <p:spPr>
              <a:xfrm flipV="1">
                <a:off x="1535" y="277"/>
                <a:ext cx="83" cy="33"/>
              </a:xfrm>
              <a:custGeom>
                <a:avLst/>
                <a:gdLst/>
                <a:ahLst/>
                <a:cxnLst/>
                <a:rect l="0" t="0" r="0" b="0"/>
                <a:pathLst>
                  <a:path w="83" h="33">
                    <a:moveTo>
                      <a:pt x="0" y="0"/>
                    </a:moveTo>
                    <a:lnTo>
                      <a:pt x="30" y="33"/>
                    </a:lnTo>
                    <a:lnTo>
                      <a:pt x="83" y="33"/>
                    </a:lnTo>
                  </a:path>
                </a:pathLst>
              </a:custGeom>
              <a:solidFill>
                <a:srgbClr val="000099"/>
              </a:solidFill>
              <a:ln w="28575" cap="flat" cmpd="sng">
                <a:solidFill>
                  <a:schemeClr val="tx1"/>
                </a:solidFill>
                <a:prstDash val="solid"/>
                <a:round/>
                <a:headEnd type="none" w="med" len="med"/>
                <a:tailEnd type="none" w="med" len="med"/>
              </a:ln>
            </p:spPr>
            <p:txBody>
              <a:bodyPr/>
              <a:lstStyle/>
              <a:p>
                <a:endParaRPr lang="zh-CN" altLang="en-US"/>
              </a:p>
            </p:txBody>
          </p:sp>
          <p:sp>
            <p:nvSpPr>
              <p:cNvPr id="55524" name="直接连接符 56548"/>
              <p:cNvSpPr/>
              <p:nvPr/>
            </p:nvSpPr>
            <p:spPr>
              <a:xfrm flipV="1">
                <a:off x="1574" y="101"/>
                <a:ext cx="0" cy="171"/>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5525" name="直接连接符 56549"/>
              <p:cNvSpPr/>
              <p:nvPr/>
            </p:nvSpPr>
            <p:spPr>
              <a:xfrm flipV="1">
                <a:off x="1618" y="100"/>
                <a:ext cx="0" cy="187"/>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useBgFill="1">
            <p:nvSpPr>
              <p:cNvPr id="55526" name="任意多边形 56550"/>
              <p:cNvSpPr/>
              <p:nvPr/>
            </p:nvSpPr>
            <p:spPr>
              <a:xfrm>
                <a:off x="1616" y="101"/>
                <a:ext cx="53" cy="181"/>
              </a:xfrm>
              <a:custGeom>
                <a:avLst/>
                <a:gdLst/>
                <a:ahLst/>
                <a:cxnLst/>
                <a:rect l="0" t="0" r="0" b="0"/>
                <a:pathLst>
                  <a:path w="53" h="181">
                    <a:moveTo>
                      <a:pt x="8" y="0"/>
                    </a:moveTo>
                    <a:lnTo>
                      <a:pt x="24" y="16"/>
                    </a:lnTo>
                    <a:lnTo>
                      <a:pt x="36" y="29"/>
                    </a:lnTo>
                    <a:lnTo>
                      <a:pt x="44" y="47"/>
                    </a:lnTo>
                    <a:lnTo>
                      <a:pt x="53" y="72"/>
                    </a:lnTo>
                    <a:lnTo>
                      <a:pt x="53" y="103"/>
                    </a:lnTo>
                    <a:lnTo>
                      <a:pt x="47" y="122"/>
                    </a:lnTo>
                    <a:lnTo>
                      <a:pt x="40" y="138"/>
                    </a:lnTo>
                    <a:lnTo>
                      <a:pt x="28" y="162"/>
                    </a:lnTo>
                    <a:lnTo>
                      <a:pt x="0" y="181"/>
                    </a:lnTo>
                  </a:path>
                </a:pathLst>
              </a:custGeom>
              <a:ln w="28575" cap="flat" cmpd="sng">
                <a:solidFill>
                  <a:schemeClr val="tx1"/>
                </a:solidFill>
                <a:prstDash val="solid"/>
                <a:round/>
                <a:headEnd type="none" w="med" len="med"/>
                <a:tailEnd type="none" w="med" len="med"/>
              </a:ln>
            </p:spPr>
            <p:txBody>
              <a:bodyPr/>
              <a:lstStyle/>
              <a:p>
                <a:endParaRPr lang="zh-CN" altLang="en-US"/>
              </a:p>
            </p:txBody>
          </p:sp>
          <p:sp>
            <p:nvSpPr>
              <p:cNvPr id="55527" name="直接连接符 56551"/>
              <p:cNvSpPr/>
              <p:nvPr/>
            </p:nvSpPr>
            <p:spPr>
              <a:xfrm>
                <a:off x="484" y="101"/>
                <a:ext cx="1070" cy="0"/>
              </a:xfrm>
              <a:prstGeom prst="line">
                <a:avLst/>
              </a:prstGeom>
              <a:ln w="1905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5528" name="直接连接符 56552"/>
              <p:cNvSpPr/>
              <p:nvPr/>
            </p:nvSpPr>
            <p:spPr>
              <a:xfrm>
                <a:off x="479" y="279"/>
                <a:ext cx="1070" cy="0"/>
              </a:xfrm>
              <a:prstGeom prst="line">
                <a:avLst/>
              </a:prstGeom>
              <a:ln w="1905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5529" name="直接连接符 56553"/>
              <p:cNvSpPr/>
              <p:nvPr/>
            </p:nvSpPr>
            <p:spPr>
              <a:xfrm flipV="1">
                <a:off x="479" y="77"/>
                <a:ext cx="0" cy="226"/>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55530" name="组合 56554"/>
            <p:cNvGrpSpPr/>
            <p:nvPr/>
          </p:nvGrpSpPr>
          <p:grpSpPr>
            <a:xfrm>
              <a:off x="654" y="166"/>
              <a:ext cx="404" cy="2498"/>
              <a:chOff x="0" y="0"/>
              <a:chExt cx="404" cy="2498"/>
            </a:xfrm>
          </p:grpSpPr>
          <p:grpSp>
            <p:nvGrpSpPr>
              <p:cNvPr id="55531" name="组合 56555"/>
              <p:cNvGrpSpPr/>
              <p:nvPr/>
            </p:nvGrpSpPr>
            <p:grpSpPr>
              <a:xfrm>
                <a:off x="0" y="718"/>
                <a:ext cx="404" cy="1025"/>
                <a:chOff x="0" y="0"/>
                <a:chExt cx="415" cy="1068"/>
              </a:xfrm>
            </p:grpSpPr>
            <p:grpSp>
              <p:nvGrpSpPr>
                <p:cNvPr id="55532" name="组合 56556"/>
                <p:cNvGrpSpPr/>
                <p:nvPr/>
              </p:nvGrpSpPr>
              <p:grpSpPr>
                <a:xfrm>
                  <a:off x="2" y="0"/>
                  <a:ext cx="407" cy="408"/>
                  <a:chOff x="0" y="0"/>
                  <a:chExt cx="407" cy="408"/>
                </a:xfrm>
              </p:grpSpPr>
              <p:sp>
                <p:nvSpPr>
                  <p:cNvPr id="55533" name="任意多边形 56557"/>
                  <p:cNvSpPr/>
                  <p:nvPr/>
                </p:nvSpPr>
                <p:spPr>
                  <a:xfrm>
                    <a:off x="0" y="4"/>
                    <a:ext cx="106" cy="404"/>
                  </a:xfrm>
                  <a:custGeom>
                    <a:avLst/>
                    <a:gdLst/>
                    <a:ahLst/>
                    <a:cxnLst/>
                    <a:rect l="0" t="0" r="0" b="0"/>
                    <a:pathLst>
                      <a:path w="106" h="404">
                        <a:moveTo>
                          <a:pt x="106" y="0"/>
                        </a:moveTo>
                        <a:lnTo>
                          <a:pt x="82" y="48"/>
                        </a:lnTo>
                        <a:lnTo>
                          <a:pt x="48" y="68"/>
                        </a:lnTo>
                        <a:lnTo>
                          <a:pt x="0" y="77"/>
                        </a:lnTo>
                        <a:lnTo>
                          <a:pt x="0" y="404"/>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55534" name="任意多边形 56558"/>
                  <p:cNvSpPr/>
                  <p:nvPr/>
                </p:nvSpPr>
                <p:spPr>
                  <a:xfrm flipH="1">
                    <a:off x="301" y="0"/>
                    <a:ext cx="106" cy="404"/>
                  </a:xfrm>
                  <a:custGeom>
                    <a:avLst/>
                    <a:gdLst/>
                    <a:ahLst/>
                    <a:cxnLst/>
                    <a:rect l="0" t="0" r="0" b="0"/>
                    <a:pathLst>
                      <a:path w="106" h="404">
                        <a:moveTo>
                          <a:pt x="106" y="0"/>
                        </a:moveTo>
                        <a:lnTo>
                          <a:pt x="82" y="48"/>
                        </a:lnTo>
                        <a:lnTo>
                          <a:pt x="48" y="68"/>
                        </a:lnTo>
                        <a:lnTo>
                          <a:pt x="0" y="77"/>
                        </a:lnTo>
                        <a:lnTo>
                          <a:pt x="0" y="404"/>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grpSp>
            <p:grpSp>
              <p:nvGrpSpPr>
                <p:cNvPr id="55535" name="组合 56559"/>
                <p:cNvGrpSpPr/>
                <p:nvPr/>
              </p:nvGrpSpPr>
              <p:grpSpPr>
                <a:xfrm>
                  <a:off x="107" y="187"/>
                  <a:ext cx="192" cy="131"/>
                  <a:chOff x="0" y="0"/>
                  <a:chExt cx="192" cy="131"/>
                </a:xfrm>
              </p:grpSpPr>
              <p:sp>
                <p:nvSpPr>
                  <p:cNvPr id="55536" name="直接连接符 56560"/>
                  <p:cNvSpPr/>
                  <p:nvPr/>
                </p:nvSpPr>
                <p:spPr>
                  <a:xfrm>
                    <a:off x="0" y="67"/>
                    <a:ext cx="192" cy="0"/>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5537" name="任意多边形 56561"/>
                  <p:cNvSpPr/>
                  <p:nvPr/>
                </p:nvSpPr>
                <p:spPr>
                  <a:xfrm>
                    <a:off x="1" y="67"/>
                    <a:ext cx="188" cy="64"/>
                  </a:xfrm>
                  <a:custGeom>
                    <a:avLst/>
                    <a:gdLst/>
                    <a:ahLst/>
                    <a:cxnLst/>
                    <a:rect l="0" t="0" r="0" b="0"/>
                    <a:pathLst>
                      <a:path w="188" h="64">
                        <a:moveTo>
                          <a:pt x="0" y="0"/>
                        </a:moveTo>
                        <a:lnTo>
                          <a:pt x="90" y="64"/>
                        </a:lnTo>
                        <a:lnTo>
                          <a:pt x="188" y="0"/>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55538" name="直接连接符 56562"/>
                  <p:cNvSpPr/>
                  <p:nvPr/>
                </p:nvSpPr>
                <p:spPr>
                  <a:xfrm flipV="1">
                    <a:off x="5" y="0"/>
                    <a:ext cx="0" cy="70"/>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5539" name="直接连接符 56563"/>
                  <p:cNvSpPr/>
                  <p:nvPr/>
                </p:nvSpPr>
                <p:spPr>
                  <a:xfrm flipV="1">
                    <a:off x="189" y="5"/>
                    <a:ext cx="0" cy="70"/>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55540" name="组合 56564"/>
                <p:cNvGrpSpPr/>
                <p:nvPr/>
              </p:nvGrpSpPr>
              <p:grpSpPr>
                <a:xfrm flipV="1">
                  <a:off x="3" y="660"/>
                  <a:ext cx="407" cy="408"/>
                  <a:chOff x="0" y="0"/>
                  <a:chExt cx="407" cy="408"/>
                </a:xfrm>
              </p:grpSpPr>
              <p:sp>
                <p:nvSpPr>
                  <p:cNvPr id="55541" name="任意多边形 56565"/>
                  <p:cNvSpPr/>
                  <p:nvPr/>
                </p:nvSpPr>
                <p:spPr>
                  <a:xfrm>
                    <a:off x="0" y="4"/>
                    <a:ext cx="106" cy="404"/>
                  </a:xfrm>
                  <a:custGeom>
                    <a:avLst/>
                    <a:gdLst/>
                    <a:ahLst/>
                    <a:cxnLst/>
                    <a:rect l="0" t="0" r="0" b="0"/>
                    <a:pathLst>
                      <a:path w="106" h="404">
                        <a:moveTo>
                          <a:pt x="106" y="0"/>
                        </a:moveTo>
                        <a:lnTo>
                          <a:pt x="82" y="48"/>
                        </a:lnTo>
                        <a:lnTo>
                          <a:pt x="48" y="68"/>
                        </a:lnTo>
                        <a:lnTo>
                          <a:pt x="0" y="77"/>
                        </a:lnTo>
                        <a:lnTo>
                          <a:pt x="0" y="404"/>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55542" name="任意多边形 56566"/>
                  <p:cNvSpPr/>
                  <p:nvPr/>
                </p:nvSpPr>
                <p:spPr>
                  <a:xfrm flipH="1">
                    <a:off x="301" y="0"/>
                    <a:ext cx="106" cy="404"/>
                  </a:xfrm>
                  <a:custGeom>
                    <a:avLst/>
                    <a:gdLst/>
                    <a:ahLst/>
                    <a:cxnLst/>
                    <a:rect l="0" t="0" r="0" b="0"/>
                    <a:pathLst>
                      <a:path w="106" h="404">
                        <a:moveTo>
                          <a:pt x="106" y="0"/>
                        </a:moveTo>
                        <a:lnTo>
                          <a:pt x="82" y="48"/>
                        </a:lnTo>
                        <a:lnTo>
                          <a:pt x="48" y="68"/>
                        </a:lnTo>
                        <a:lnTo>
                          <a:pt x="0" y="77"/>
                        </a:lnTo>
                        <a:lnTo>
                          <a:pt x="0" y="404"/>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grpSp>
            <p:sp>
              <p:nvSpPr>
                <p:cNvPr id="55543" name="直接连接符 56567"/>
                <p:cNvSpPr/>
                <p:nvPr/>
              </p:nvSpPr>
              <p:spPr>
                <a:xfrm flipV="1">
                  <a:off x="2" y="83"/>
                  <a:ext cx="107" cy="105"/>
                </a:xfrm>
                <a:prstGeom prst="line">
                  <a:avLst/>
                </a:prstGeom>
                <a:ln w="1905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5544" name="直接连接符 56568"/>
                <p:cNvSpPr/>
                <p:nvPr/>
              </p:nvSpPr>
              <p:spPr>
                <a:xfrm flipV="1">
                  <a:off x="6" y="224"/>
                  <a:ext cx="107" cy="105"/>
                </a:xfrm>
                <a:prstGeom prst="line">
                  <a:avLst/>
                </a:prstGeom>
                <a:ln w="1905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5545" name="直接连接符 56569"/>
                <p:cNvSpPr/>
                <p:nvPr/>
              </p:nvSpPr>
              <p:spPr>
                <a:xfrm flipV="1">
                  <a:off x="73" y="302"/>
                  <a:ext cx="107" cy="105"/>
                </a:xfrm>
                <a:prstGeom prst="line">
                  <a:avLst/>
                </a:prstGeom>
                <a:ln w="1905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5546" name="直接连接符 56570"/>
                <p:cNvSpPr/>
                <p:nvPr/>
              </p:nvSpPr>
              <p:spPr>
                <a:xfrm flipV="1">
                  <a:off x="213" y="219"/>
                  <a:ext cx="192" cy="188"/>
                </a:xfrm>
                <a:prstGeom prst="line">
                  <a:avLst/>
                </a:prstGeom>
                <a:ln w="1905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5547" name="直接连接符 56571"/>
                <p:cNvSpPr/>
                <p:nvPr/>
              </p:nvSpPr>
              <p:spPr>
                <a:xfrm flipV="1">
                  <a:off x="303" y="88"/>
                  <a:ext cx="107" cy="105"/>
                </a:xfrm>
                <a:prstGeom prst="line">
                  <a:avLst/>
                </a:prstGeom>
                <a:ln w="1905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5548" name="直接连接符 56572"/>
                <p:cNvSpPr/>
                <p:nvPr/>
              </p:nvSpPr>
              <p:spPr>
                <a:xfrm flipV="1">
                  <a:off x="307" y="303"/>
                  <a:ext cx="107" cy="105"/>
                </a:xfrm>
                <a:prstGeom prst="line">
                  <a:avLst/>
                </a:prstGeom>
                <a:ln w="1905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nvGrpSpPr>
                <p:cNvPr id="55549" name="组合 56573"/>
                <p:cNvGrpSpPr/>
                <p:nvPr/>
              </p:nvGrpSpPr>
              <p:grpSpPr>
                <a:xfrm>
                  <a:off x="0" y="647"/>
                  <a:ext cx="415" cy="171"/>
                  <a:chOff x="0" y="0"/>
                  <a:chExt cx="415" cy="171"/>
                </a:xfrm>
              </p:grpSpPr>
              <p:sp>
                <p:nvSpPr>
                  <p:cNvPr id="55550" name="任意多边形 56574"/>
                  <p:cNvSpPr/>
                  <p:nvPr/>
                </p:nvSpPr>
                <p:spPr>
                  <a:xfrm>
                    <a:off x="0" y="79"/>
                    <a:ext cx="410" cy="92"/>
                  </a:xfrm>
                  <a:custGeom>
                    <a:avLst/>
                    <a:gdLst/>
                    <a:ahLst/>
                    <a:cxnLst/>
                    <a:rect l="0" t="0" r="0" b="0"/>
                    <a:pathLst>
                      <a:path w="410" h="92">
                        <a:moveTo>
                          <a:pt x="0" y="0"/>
                        </a:moveTo>
                        <a:cubicBezTo>
                          <a:pt x="22" y="27"/>
                          <a:pt x="45" y="55"/>
                          <a:pt x="90" y="70"/>
                        </a:cubicBezTo>
                        <a:cubicBezTo>
                          <a:pt x="135" y="85"/>
                          <a:pt x="232" y="92"/>
                          <a:pt x="269" y="90"/>
                        </a:cubicBezTo>
                        <a:cubicBezTo>
                          <a:pt x="306" y="88"/>
                          <a:pt x="291" y="69"/>
                          <a:pt x="314" y="58"/>
                        </a:cubicBezTo>
                        <a:cubicBezTo>
                          <a:pt x="337" y="47"/>
                          <a:pt x="373" y="36"/>
                          <a:pt x="410" y="26"/>
                        </a:cubicBezTo>
                      </a:path>
                    </a:pathLst>
                  </a:custGeom>
                  <a:noFill/>
                  <a:ln w="12700" cap="flat" cmpd="sng">
                    <a:solidFill>
                      <a:schemeClr val="tx1"/>
                    </a:solidFill>
                    <a:prstDash val="solid"/>
                    <a:round/>
                    <a:headEnd type="none" w="med" len="med"/>
                    <a:tailEnd type="none" w="med" len="med"/>
                  </a:ln>
                </p:spPr>
                <p:txBody>
                  <a:bodyPr/>
                  <a:lstStyle/>
                  <a:p>
                    <a:endParaRPr lang="zh-CN" altLang="en-US"/>
                  </a:p>
                </p:txBody>
              </p:sp>
              <p:sp>
                <p:nvSpPr>
                  <p:cNvPr id="55551" name="直接连接符 56575"/>
                  <p:cNvSpPr/>
                  <p:nvPr/>
                </p:nvSpPr>
                <p:spPr>
                  <a:xfrm flipV="1">
                    <a:off x="21" y="0"/>
                    <a:ext cx="107" cy="105"/>
                  </a:xfrm>
                  <a:prstGeom prst="line">
                    <a:avLst/>
                  </a:prstGeom>
                  <a:ln w="1905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5552" name="直接连接符 56576"/>
                  <p:cNvSpPr/>
                  <p:nvPr/>
                </p:nvSpPr>
                <p:spPr>
                  <a:xfrm flipV="1">
                    <a:off x="93" y="0"/>
                    <a:ext cx="146" cy="143"/>
                  </a:xfrm>
                  <a:prstGeom prst="line">
                    <a:avLst/>
                  </a:prstGeom>
                  <a:ln w="1905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5553" name="直接连接符 56577"/>
                  <p:cNvSpPr/>
                  <p:nvPr/>
                </p:nvSpPr>
                <p:spPr>
                  <a:xfrm flipV="1">
                    <a:off x="191" y="5"/>
                    <a:ext cx="160" cy="157"/>
                  </a:xfrm>
                  <a:prstGeom prst="line">
                    <a:avLst/>
                  </a:prstGeom>
                  <a:ln w="1905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5554" name="直接连接符 56578"/>
                  <p:cNvSpPr/>
                  <p:nvPr/>
                </p:nvSpPr>
                <p:spPr>
                  <a:xfrm flipV="1">
                    <a:off x="308" y="31"/>
                    <a:ext cx="107" cy="105"/>
                  </a:xfrm>
                  <a:prstGeom prst="line">
                    <a:avLst/>
                  </a:prstGeom>
                  <a:ln w="1905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sp>
              <p:nvSpPr>
                <p:cNvPr id="55555" name="任意多边形 56579"/>
                <p:cNvSpPr/>
                <p:nvPr/>
              </p:nvSpPr>
              <p:spPr>
                <a:xfrm>
                  <a:off x="79" y="33"/>
                  <a:ext cx="24" cy="36"/>
                </a:xfrm>
                <a:custGeom>
                  <a:avLst/>
                  <a:gdLst/>
                  <a:ahLst/>
                  <a:cxnLst/>
                  <a:rect l="0" t="0" r="0" b="0"/>
                  <a:pathLst>
                    <a:path w="24" h="36">
                      <a:moveTo>
                        <a:pt x="24" y="0"/>
                      </a:moveTo>
                      <a:lnTo>
                        <a:pt x="24" y="36"/>
                      </a:lnTo>
                      <a:lnTo>
                        <a:pt x="0" y="36"/>
                      </a:lnTo>
                      <a:lnTo>
                        <a:pt x="24" y="0"/>
                      </a:lnTo>
                      <a:close/>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55556" name="任意多边形 56580"/>
                <p:cNvSpPr/>
                <p:nvPr/>
              </p:nvSpPr>
              <p:spPr>
                <a:xfrm flipH="1">
                  <a:off x="311" y="31"/>
                  <a:ext cx="24" cy="36"/>
                </a:xfrm>
                <a:custGeom>
                  <a:avLst/>
                  <a:gdLst/>
                  <a:ahLst/>
                  <a:cxnLst/>
                  <a:rect l="0" t="0" r="0" b="0"/>
                  <a:pathLst>
                    <a:path w="24" h="36">
                      <a:moveTo>
                        <a:pt x="24" y="0"/>
                      </a:moveTo>
                      <a:lnTo>
                        <a:pt x="24" y="36"/>
                      </a:lnTo>
                      <a:lnTo>
                        <a:pt x="0" y="36"/>
                      </a:lnTo>
                      <a:lnTo>
                        <a:pt x="24" y="0"/>
                      </a:lnTo>
                      <a:close/>
                    </a:path>
                  </a:pathLst>
                </a:custGeom>
                <a:noFill/>
                <a:ln w="28575" cap="flat" cmpd="sng">
                  <a:solidFill>
                    <a:schemeClr val="tx1"/>
                  </a:solidFill>
                  <a:prstDash val="solid"/>
                  <a:round/>
                  <a:headEnd type="none" w="med" len="med"/>
                  <a:tailEnd type="none" w="med" len="med"/>
                </a:ln>
              </p:spPr>
              <p:txBody>
                <a:bodyPr/>
                <a:lstStyle/>
                <a:p>
                  <a:endParaRPr lang="zh-CN" altLang="en-US"/>
                </a:p>
              </p:txBody>
            </p:sp>
          </p:grpSp>
          <p:grpSp>
            <p:nvGrpSpPr>
              <p:cNvPr id="55557" name="组合 56581"/>
              <p:cNvGrpSpPr/>
              <p:nvPr/>
            </p:nvGrpSpPr>
            <p:grpSpPr>
              <a:xfrm>
                <a:off x="109" y="78"/>
                <a:ext cx="184" cy="840"/>
                <a:chOff x="0" y="0"/>
                <a:chExt cx="189" cy="875"/>
              </a:xfrm>
            </p:grpSpPr>
            <p:sp useBgFill="1">
              <p:nvSpPr>
                <p:cNvPr id="55558" name="矩形 56582"/>
                <p:cNvSpPr/>
                <p:nvPr/>
              </p:nvSpPr>
              <p:spPr>
                <a:xfrm>
                  <a:off x="1" y="30"/>
                  <a:ext cx="183" cy="816"/>
                </a:xfrm>
                <a:prstGeom prst="rect">
                  <a:avLst/>
                </a:prstGeom>
                <a:ln w="28575"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useBgFill="1">
              <p:nvSpPr>
                <p:cNvPr id="55559" name="任意多边形 56583"/>
                <p:cNvSpPr/>
                <p:nvPr/>
              </p:nvSpPr>
              <p:spPr>
                <a:xfrm>
                  <a:off x="2" y="846"/>
                  <a:ext cx="187" cy="29"/>
                </a:xfrm>
                <a:custGeom>
                  <a:avLst/>
                  <a:gdLst/>
                  <a:ahLst/>
                  <a:cxnLst/>
                  <a:rect l="0" t="0" r="0" b="0"/>
                  <a:pathLst>
                    <a:path w="187" h="29">
                      <a:moveTo>
                        <a:pt x="0" y="0"/>
                      </a:moveTo>
                      <a:lnTo>
                        <a:pt x="16" y="29"/>
                      </a:lnTo>
                      <a:lnTo>
                        <a:pt x="171" y="29"/>
                      </a:lnTo>
                      <a:lnTo>
                        <a:pt x="187" y="3"/>
                      </a:lnTo>
                    </a:path>
                  </a:pathLst>
                </a:custGeom>
                <a:ln w="28575" cap="flat" cmpd="sng">
                  <a:solidFill>
                    <a:schemeClr val="tx1"/>
                  </a:solidFill>
                  <a:prstDash val="solid"/>
                  <a:round/>
                  <a:headEnd type="none" w="med" len="med"/>
                  <a:tailEnd type="none" w="med" len="med"/>
                </a:ln>
              </p:spPr>
              <p:txBody>
                <a:bodyPr/>
                <a:lstStyle/>
                <a:p>
                  <a:endParaRPr lang="zh-CN" altLang="en-US"/>
                </a:p>
              </p:txBody>
            </p:sp>
            <p:sp useBgFill="1">
              <p:nvSpPr>
                <p:cNvPr id="55560" name="任意多边形 56584"/>
                <p:cNvSpPr/>
                <p:nvPr/>
              </p:nvSpPr>
              <p:spPr>
                <a:xfrm>
                  <a:off x="0" y="0"/>
                  <a:ext cx="186" cy="30"/>
                </a:xfrm>
                <a:custGeom>
                  <a:avLst/>
                  <a:gdLst/>
                  <a:ahLst/>
                  <a:cxnLst/>
                  <a:rect l="0" t="0" r="0" b="0"/>
                  <a:pathLst>
                    <a:path w="186" h="30">
                      <a:moveTo>
                        <a:pt x="0" y="24"/>
                      </a:moveTo>
                      <a:lnTo>
                        <a:pt x="21" y="0"/>
                      </a:lnTo>
                      <a:lnTo>
                        <a:pt x="168" y="0"/>
                      </a:lnTo>
                      <a:lnTo>
                        <a:pt x="186" y="30"/>
                      </a:lnTo>
                    </a:path>
                  </a:pathLst>
                </a:custGeom>
                <a:ln w="28575" cap="flat" cmpd="sng">
                  <a:solidFill>
                    <a:schemeClr val="tx1"/>
                  </a:solidFill>
                  <a:prstDash val="solid"/>
                  <a:round/>
                  <a:headEnd type="none" w="med" len="med"/>
                  <a:tailEnd type="none" w="med" len="med"/>
                </a:ln>
              </p:spPr>
              <p:txBody>
                <a:bodyPr/>
                <a:lstStyle/>
                <a:p>
                  <a:endParaRPr lang="zh-CN" altLang="en-US"/>
                </a:p>
              </p:txBody>
            </p:sp>
          </p:grpSp>
          <p:sp>
            <p:nvSpPr>
              <p:cNvPr id="55561" name="矩形 56585"/>
              <p:cNvSpPr/>
              <p:nvPr/>
            </p:nvSpPr>
            <p:spPr>
              <a:xfrm>
                <a:off x="107" y="1713"/>
                <a:ext cx="187" cy="664"/>
              </a:xfrm>
              <a:prstGeom prst="rect">
                <a:avLst/>
              </a:prstGeom>
              <a:noFill/>
              <a:ln w="28575"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5562" name="直接连接符 56586"/>
              <p:cNvSpPr/>
              <p:nvPr/>
            </p:nvSpPr>
            <p:spPr>
              <a:xfrm flipV="1">
                <a:off x="198" y="0"/>
                <a:ext cx="0" cy="2498"/>
              </a:xfrm>
              <a:prstGeom prst="line">
                <a:avLst/>
              </a:prstGeom>
              <a:ln w="19050" cap="flat" cmpd="sng">
                <a:solidFill>
                  <a:schemeClr val="tx1"/>
                </a:solidFill>
                <a:prstDash val="lgDashDot"/>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sp>
          <p:nvSpPr>
            <p:cNvPr id="55563" name="直接连接符 56587"/>
            <p:cNvSpPr/>
            <p:nvPr/>
          </p:nvSpPr>
          <p:spPr>
            <a:xfrm flipH="1">
              <a:off x="16" y="1395"/>
              <a:ext cx="2666" cy="0"/>
            </a:xfrm>
            <a:prstGeom prst="line">
              <a:avLst/>
            </a:prstGeom>
            <a:ln w="9525" cap="flat" cmpd="sng">
              <a:solidFill>
                <a:schemeClr val="tx1"/>
              </a:solidFill>
              <a:prstDash val="lgDashDot"/>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nvGrpSpPr>
            <p:cNvPr id="55564" name="组合 56588"/>
            <p:cNvGrpSpPr/>
            <p:nvPr/>
          </p:nvGrpSpPr>
          <p:grpSpPr>
            <a:xfrm>
              <a:off x="1623" y="648"/>
              <a:ext cx="391" cy="1490"/>
              <a:chOff x="0" y="0"/>
              <a:chExt cx="391" cy="1490"/>
            </a:xfrm>
          </p:grpSpPr>
          <p:grpSp>
            <p:nvGrpSpPr>
              <p:cNvPr id="55565" name="组合 56589"/>
              <p:cNvGrpSpPr/>
              <p:nvPr/>
            </p:nvGrpSpPr>
            <p:grpSpPr>
              <a:xfrm>
                <a:off x="0" y="0"/>
                <a:ext cx="385" cy="624"/>
                <a:chOff x="0" y="0"/>
                <a:chExt cx="385" cy="624"/>
              </a:xfrm>
            </p:grpSpPr>
            <p:grpSp>
              <p:nvGrpSpPr>
                <p:cNvPr id="55566" name="组合 56590"/>
                <p:cNvGrpSpPr/>
                <p:nvPr/>
              </p:nvGrpSpPr>
              <p:grpSpPr>
                <a:xfrm>
                  <a:off x="0" y="0"/>
                  <a:ext cx="385" cy="344"/>
                  <a:chOff x="0" y="0"/>
                  <a:chExt cx="415" cy="356"/>
                </a:xfrm>
              </p:grpSpPr>
              <p:grpSp>
                <p:nvGrpSpPr>
                  <p:cNvPr id="55567" name="组合 56591"/>
                  <p:cNvGrpSpPr/>
                  <p:nvPr/>
                </p:nvGrpSpPr>
                <p:grpSpPr>
                  <a:xfrm>
                    <a:off x="2" y="238"/>
                    <a:ext cx="410" cy="117"/>
                    <a:chOff x="0" y="0"/>
                    <a:chExt cx="436" cy="189"/>
                  </a:xfrm>
                </p:grpSpPr>
                <p:sp>
                  <p:nvSpPr>
                    <p:cNvPr id="55568" name="直接连接符 56592"/>
                    <p:cNvSpPr/>
                    <p:nvPr/>
                  </p:nvSpPr>
                  <p:spPr>
                    <a:xfrm>
                      <a:off x="361" y="3"/>
                      <a:ext cx="72" cy="75"/>
                    </a:xfrm>
                    <a:prstGeom prst="line">
                      <a:avLst/>
                    </a:prstGeom>
                    <a:ln w="952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5569" name="直接连接符 56593"/>
                    <p:cNvSpPr/>
                    <p:nvPr/>
                  </p:nvSpPr>
                  <p:spPr>
                    <a:xfrm>
                      <a:off x="338" y="48"/>
                      <a:ext cx="98" cy="99"/>
                    </a:xfrm>
                    <a:prstGeom prst="line">
                      <a:avLst/>
                    </a:prstGeom>
                    <a:ln w="952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5570" name="直接连接符 56594"/>
                    <p:cNvSpPr/>
                    <p:nvPr/>
                  </p:nvSpPr>
                  <p:spPr>
                    <a:xfrm>
                      <a:off x="307" y="85"/>
                      <a:ext cx="93" cy="97"/>
                    </a:xfrm>
                    <a:prstGeom prst="line">
                      <a:avLst/>
                    </a:prstGeom>
                    <a:ln w="952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5571" name="直接连接符 56595"/>
                    <p:cNvSpPr/>
                    <p:nvPr/>
                  </p:nvSpPr>
                  <p:spPr>
                    <a:xfrm>
                      <a:off x="265" y="105"/>
                      <a:ext cx="77" cy="80"/>
                    </a:xfrm>
                    <a:prstGeom prst="line">
                      <a:avLst/>
                    </a:prstGeom>
                    <a:ln w="952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5572" name="直接连接符 56596"/>
                    <p:cNvSpPr/>
                    <p:nvPr/>
                  </p:nvSpPr>
                  <p:spPr>
                    <a:xfrm>
                      <a:off x="214" y="111"/>
                      <a:ext cx="72" cy="75"/>
                    </a:xfrm>
                    <a:prstGeom prst="line">
                      <a:avLst/>
                    </a:prstGeom>
                    <a:ln w="952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5573" name="直接连接符 56597"/>
                    <p:cNvSpPr/>
                    <p:nvPr/>
                  </p:nvSpPr>
                  <p:spPr>
                    <a:xfrm>
                      <a:off x="52" y="0"/>
                      <a:ext cx="179" cy="187"/>
                    </a:xfrm>
                    <a:prstGeom prst="line">
                      <a:avLst/>
                    </a:prstGeom>
                    <a:ln w="952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5574" name="直接连接符 56598"/>
                    <p:cNvSpPr/>
                    <p:nvPr/>
                  </p:nvSpPr>
                  <p:spPr>
                    <a:xfrm>
                      <a:off x="1" y="2"/>
                      <a:ext cx="174" cy="182"/>
                    </a:xfrm>
                    <a:prstGeom prst="line">
                      <a:avLst/>
                    </a:prstGeom>
                    <a:ln w="952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5575" name="直接连接符 56599"/>
                    <p:cNvSpPr/>
                    <p:nvPr/>
                  </p:nvSpPr>
                  <p:spPr>
                    <a:xfrm>
                      <a:off x="1" y="61"/>
                      <a:ext cx="119" cy="124"/>
                    </a:xfrm>
                    <a:prstGeom prst="line">
                      <a:avLst/>
                    </a:prstGeom>
                    <a:ln w="952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5576" name="直接连接符 56600"/>
                    <p:cNvSpPr/>
                    <p:nvPr/>
                  </p:nvSpPr>
                  <p:spPr>
                    <a:xfrm>
                      <a:off x="0" y="115"/>
                      <a:ext cx="71" cy="74"/>
                    </a:xfrm>
                    <a:prstGeom prst="line">
                      <a:avLst/>
                    </a:prstGeom>
                    <a:ln w="952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sp>
                <p:nvSpPr>
                  <p:cNvPr id="55577" name="任意多边形 56601"/>
                  <p:cNvSpPr/>
                  <p:nvPr/>
                </p:nvSpPr>
                <p:spPr>
                  <a:xfrm>
                    <a:off x="2" y="228"/>
                    <a:ext cx="409" cy="128"/>
                  </a:xfrm>
                  <a:custGeom>
                    <a:avLst/>
                    <a:gdLst/>
                    <a:ahLst/>
                    <a:cxnLst/>
                    <a:rect l="0" t="0" r="0" b="0"/>
                    <a:pathLst>
                      <a:path w="435" h="191">
                        <a:moveTo>
                          <a:pt x="358" y="2"/>
                        </a:moveTo>
                        <a:lnTo>
                          <a:pt x="435" y="2"/>
                        </a:lnTo>
                        <a:lnTo>
                          <a:pt x="435" y="191"/>
                        </a:lnTo>
                        <a:lnTo>
                          <a:pt x="1" y="191"/>
                        </a:lnTo>
                        <a:lnTo>
                          <a:pt x="0" y="0"/>
                        </a:lnTo>
                        <a:lnTo>
                          <a:pt x="91" y="0"/>
                        </a:lnTo>
                        <a:lnTo>
                          <a:pt x="98" y="20"/>
                        </a:lnTo>
                        <a:lnTo>
                          <a:pt x="109" y="43"/>
                        </a:lnTo>
                        <a:lnTo>
                          <a:pt x="123" y="64"/>
                        </a:lnTo>
                        <a:lnTo>
                          <a:pt x="156" y="92"/>
                        </a:lnTo>
                        <a:lnTo>
                          <a:pt x="167" y="98"/>
                        </a:lnTo>
                        <a:lnTo>
                          <a:pt x="185" y="103"/>
                        </a:lnTo>
                        <a:lnTo>
                          <a:pt x="212" y="110"/>
                        </a:lnTo>
                        <a:lnTo>
                          <a:pt x="233" y="110"/>
                        </a:lnTo>
                        <a:lnTo>
                          <a:pt x="262" y="105"/>
                        </a:lnTo>
                        <a:lnTo>
                          <a:pt x="292" y="92"/>
                        </a:lnTo>
                        <a:lnTo>
                          <a:pt x="319" y="71"/>
                        </a:lnTo>
                        <a:lnTo>
                          <a:pt x="342" y="46"/>
                        </a:lnTo>
                        <a:lnTo>
                          <a:pt x="358" y="2"/>
                        </a:lnTo>
                        <a:close/>
                      </a:path>
                    </a:pathLst>
                  </a:custGeom>
                  <a:noFill/>
                  <a:ln w="28575" cap="flat" cmpd="sng">
                    <a:solidFill>
                      <a:schemeClr val="tx1"/>
                    </a:solidFill>
                    <a:prstDash val="solid"/>
                    <a:round/>
                    <a:headEnd type="none" w="med" len="med"/>
                    <a:tailEnd type="none" w="med" len="med"/>
                  </a:ln>
                </p:spPr>
                <p:txBody>
                  <a:bodyPr/>
                  <a:lstStyle/>
                  <a:p>
                    <a:endParaRPr lang="zh-CN" altLang="en-US"/>
                  </a:p>
                </p:txBody>
              </p:sp>
              <p:grpSp>
                <p:nvGrpSpPr>
                  <p:cNvPr id="55578" name="组合 56602"/>
                  <p:cNvGrpSpPr/>
                  <p:nvPr/>
                </p:nvGrpSpPr>
                <p:grpSpPr>
                  <a:xfrm>
                    <a:off x="0" y="0"/>
                    <a:ext cx="415" cy="223"/>
                    <a:chOff x="0" y="0"/>
                    <a:chExt cx="415" cy="223"/>
                  </a:xfrm>
                </p:grpSpPr>
                <p:grpSp>
                  <p:nvGrpSpPr>
                    <p:cNvPr id="55579" name="组合 56603"/>
                    <p:cNvGrpSpPr/>
                    <p:nvPr/>
                  </p:nvGrpSpPr>
                  <p:grpSpPr>
                    <a:xfrm>
                      <a:off x="2" y="0"/>
                      <a:ext cx="413" cy="132"/>
                      <a:chOff x="0" y="0"/>
                      <a:chExt cx="439" cy="190"/>
                    </a:xfrm>
                  </p:grpSpPr>
                  <p:sp>
                    <p:nvSpPr>
                      <p:cNvPr id="55580" name="直接连接符 56604"/>
                      <p:cNvSpPr/>
                      <p:nvPr/>
                    </p:nvSpPr>
                    <p:spPr>
                      <a:xfrm flipV="1">
                        <a:off x="0" y="2"/>
                        <a:ext cx="73" cy="73"/>
                      </a:xfrm>
                      <a:prstGeom prst="line">
                        <a:avLst/>
                      </a:prstGeom>
                      <a:ln w="952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5581" name="直接连接符 56605"/>
                      <p:cNvSpPr/>
                      <p:nvPr/>
                    </p:nvSpPr>
                    <p:spPr>
                      <a:xfrm flipV="1">
                        <a:off x="3" y="3"/>
                        <a:ext cx="130" cy="130"/>
                      </a:xfrm>
                      <a:prstGeom prst="line">
                        <a:avLst/>
                      </a:prstGeom>
                      <a:ln w="952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5582" name="直接连接符 56606"/>
                      <p:cNvSpPr/>
                      <p:nvPr/>
                    </p:nvSpPr>
                    <p:spPr>
                      <a:xfrm flipV="1">
                        <a:off x="3" y="3"/>
                        <a:ext cx="190" cy="185"/>
                      </a:xfrm>
                      <a:prstGeom prst="line">
                        <a:avLst/>
                      </a:prstGeom>
                      <a:ln w="952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5583" name="直接连接符 56607"/>
                      <p:cNvSpPr/>
                      <p:nvPr/>
                    </p:nvSpPr>
                    <p:spPr>
                      <a:xfrm flipV="1">
                        <a:off x="56" y="2"/>
                        <a:ext cx="193" cy="188"/>
                      </a:xfrm>
                      <a:prstGeom prst="line">
                        <a:avLst/>
                      </a:prstGeom>
                      <a:ln w="952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5584" name="直接连接符 56608"/>
                      <p:cNvSpPr/>
                      <p:nvPr/>
                    </p:nvSpPr>
                    <p:spPr>
                      <a:xfrm flipV="1">
                        <a:off x="219" y="3"/>
                        <a:ext cx="78" cy="77"/>
                      </a:xfrm>
                      <a:prstGeom prst="line">
                        <a:avLst/>
                      </a:prstGeom>
                      <a:ln w="952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5585" name="直接连接符 56609"/>
                      <p:cNvSpPr/>
                      <p:nvPr/>
                    </p:nvSpPr>
                    <p:spPr>
                      <a:xfrm flipV="1">
                        <a:off x="265" y="2"/>
                        <a:ext cx="82" cy="84"/>
                      </a:xfrm>
                      <a:prstGeom prst="line">
                        <a:avLst/>
                      </a:prstGeom>
                      <a:ln w="952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5586" name="直接连接符 56610"/>
                      <p:cNvSpPr/>
                      <p:nvPr/>
                    </p:nvSpPr>
                    <p:spPr>
                      <a:xfrm flipV="1">
                        <a:off x="293" y="0"/>
                        <a:ext cx="102" cy="109"/>
                      </a:xfrm>
                      <a:prstGeom prst="line">
                        <a:avLst/>
                      </a:prstGeom>
                      <a:ln w="952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5587" name="直接连接符 56611"/>
                      <p:cNvSpPr/>
                      <p:nvPr/>
                    </p:nvSpPr>
                    <p:spPr>
                      <a:xfrm flipV="1">
                        <a:off x="322" y="10"/>
                        <a:ext cx="113" cy="120"/>
                      </a:xfrm>
                      <a:prstGeom prst="line">
                        <a:avLst/>
                      </a:prstGeom>
                      <a:ln w="952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5588" name="直接连接符 56612"/>
                      <p:cNvSpPr/>
                      <p:nvPr/>
                    </p:nvSpPr>
                    <p:spPr>
                      <a:xfrm flipV="1">
                        <a:off x="354" y="63"/>
                        <a:ext cx="85" cy="90"/>
                      </a:xfrm>
                      <a:prstGeom prst="line">
                        <a:avLst/>
                      </a:prstGeom>
                      <a:ln w="952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5589" name="直接连接符 56613"/>
                      <p:cNvSpPr/>
                      <p:nvPr/>
                    </p:nvSpPr>
                    <p:spPr>
                      <a:xfrm flipV="1">
                        <a:off x="369" y="115"/>
                        <a:ext cx="69" cy="73"/>
                      </a:xfrm>
                      <a:prstGeom prst="line">
                        <a:avLst/>
                      </a:prstGeom>
                      <a:ln w="952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sp>
                  <p:nvSpPr>
                    <p:cNvPr id="55590" name="直接连接符 56614"/>
                    <p:cNvSpPr/>
                    <p:nvPr/>
                  </p:nvSpPr>
                  <p:spPr>
                    <a:xfrm>
                      <a:off x="2" y="130"/>
                      <a:ext cx="0" cy="92"/>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5591" name="直接连接符 56615"/>
                    <p:cNvSpPr/>
                    <p:nvPr/>
                  </p:nvSpPr>
                  <p:spPr>
                    <a:xfrm>
                      <a:off x="409" y="124"/>
                      <a:ext cx="0" cy="99"/>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5592" name="任意多边形 56616"/>
                    <p:cNvSpPr/>
                    <p:nvPr/>
                  </p:nvSpPr>
                  <p:spPr>
                    <a:xfrm flipV="1">
                      <a:off x="0" y="4"/>
                      <a:ext cx="409" cy="133"/>
                    </a:xfrm>
                    <a:custGeom>
                      <a:avLst/>
                      <a:gdLst/>
                      <a:ahLst/>
                      <a:cxnLst/>
                      <a:rect l="0" t="0" r="0" b="0"/>
                      <a:pathLst>
                        <a:path w="435" h="191">
                          <a:moveTo>
                            <a:pt x="358" y="2"/>
                          </a:moveTo>
                          <a:lnTo>
                            <a:pt x="435" y="2"/>
                          </a:lnTo>
                          <a:lnTo>
                            <a:pt x="435" y="191"/>
                          </a:lnTo>
                          <a:lnTo>
                            <a:pt x="1" y="191"/>
                          </a:lnTo>
                          <a:lnTo>
                            <a:pt x="0" y="0"/>
                          </a:lnTo>
                          <a:lnTo>
                            <a:pt x="91" y="0"/>
                          </a:lnTo>
                          <a:lnTo>
                            <a:pt x="98" y="20"/>
                          </a:lnTo>
                          <a:lnTo>
                            <a:pt x="109" y="43"/>
                          </a:lnTo>
                          <a:lnTo>
                            <a:pt x="123" y="64"/>
                          </a:lnTo>
                          <a:lnTo>
                            <a:pt x="156" y="92"/>
                          </a:lnTo>
                          <a:lnTo>
                            <a:pt x="167" y="98"/>
                          </a:lnTo>
                          <a:lnTo>
                            <a:pt x="185" y="103"/>
                          </a:lnTo>
                          <a:lnTo>
                            <a:pt x="212" y="110"/>
                          </a:lnTo>
                          <a:lnTo>
                            <a:pt x="233" y="110"/>
                          </a:lnTo>
                          <a:lnTo>
                            <a:pt x="262" y="105"/>
                          </a:lnTo>
                          <a:lnTo>
                            <a:pt x="292" y="92"/>
                          </a:lnTo>
                          <a:lnTo>
                            <a:pt x="319" y="71"/>
                          </a:lnTo>
                          <a:lnTo>
                            <a:pt x="342" y="46"/>
                          </a:lnTo>
                          <a:lnTo>
                            <a:pt x="358" y="2"/>
                          </a:lnTo>
                          <a:close/>
                        </a:path>
                      </a:pathLst>
                    </a:custGeom>
                    <a:noFill/>
                    <a:ln w="28575" cap="flat" cmpd="sng">
                      <a:solidFill>
                        <a:schemeClr val="tx1"/>
                      </a:solidFill>
                      <a:prstDash val="solid"/>
                      <a:round/>
                      <a:headEnd type="none" w="med" len="med"/>
                      <a:tailEnd type="none" w="med" len="med"/>
                    </a:ln>
                  </p:spPr>
                  <p:txBody>
                    <a:bodyPr/>
                    <a:lstStyle/>
                    <a:p>
                      <a:endParaRPr lang="zh-CN" altLang="en-US"/>
                    </a:p>
                  </p:txBody>
                </p:sp>
              </p:grpSp>
              <p:sp useBgFill="1">
                <p:nvSpPr>
                  <p:cNvPr id="55593" name="椭圆 56617"/>
                  <p:cNvSpPr/>
                  <p:nvPr/>
                </p:nvSpPr>
                <p:spPr>
                  <a:xfrm>
                    <a:off x="84" y="57"/>
                    <a:ext cx="258" cy="252"/>
                  </a:xfrm>
                  <a:prstGeom prst="ellips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5594" name="直接连接符 56618"/>
                  <p:cNvSpPr/>
                  <p:nvPr/>
                </p:nvSpPr>
                <p:spPr>
                  <a:xfrm>
                    <a:off x="50" y="182"/>
                    <a:ext cx="329" cy="0"/>
                  </a:xfrm>
                  <a:prstGeom prst="line">
                    <a:avLst/>
                  </a:prstGeom>
                  <a:ln w="9525" cap="flat" cmpd="sng">
                    <a:solidFill>
                      <a:schemeClr val="tx1"/>
                    </a:solidFill>
                    <a:prstDash val="lgDashDot"/>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5595" name="直接连接符 56619"/>
                  <p:cNvSpPr/>
                  <p:nvPr/>
                </p:nvSpPr>
                <p:spPr>
                  <a:xfrm>
                    <a:off x="214" y="16"/>
                    <a:ext cx="0" cy="328"/>
                  </a:xfrm>
                  <a:prstGeom prst="line">
                    <a:avLst/>
                  </a:prstGeom>
                  <a:ln w="9525" cap="flat" cmpd="sng">
                    <a:solidFill>
                      <a:schemeClr val="tx1"/>
                    </a:solidFill>
                    <a:prstDash val="lgDashDot"/>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sp>
              <p:nvSpPr>
                <p:cNvPr id="55596" name="直接连接符 56620"/>
                <p:cNvSpPr/>
                <p:nvPr/>
              </p:nvSpPr>
              <p:spPr>
                <a:xfrm>
                  <a:off x="2" y="348"/>
                  <a:ext cx="0" cy="276"/>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55597" name="组合 56621"/>
              <p:cNvGrpSpPr/>
              <p:nvPr/>
            </p:nvGrpSpPr>
            <p:grpSpPr>
              <a:xfrm>
                <a:off x="6" y="864"/>
                <a:ext cx="385" cy="626"/>
                <a:chOff x="0" y="0"/>
                <a:chExt cx="385" cy="626"/>
              </a:xfrm>
            </p:grpSpPr>
            <p:grpSp>
              <p:nvGrpSpPr>
                <p:cNvPr id="55598" name="组合 56622"/>
                <p:cNvGrpSpPr/>
                <p:nvPr/>
              </p:nvGrpSpPr>
              <p:grpSpPr>
                <a:xfrm>
                  <a:off x="1" y="275"/>
                  <a:ext cx="384" cy="351"/>
                  <a:chOff x="0" y="0"/>
                  <a:chExt cx="439" cy="454"/>
                </a:xfrm>
              </p:grpSpPr>
              <p:sp>
                <p:nvSpPr>
                  <p:cNvPr id="55599" name="矩形 56623"/>
                  <p:cNvSpPr/>
                  <p:nvPr/>
                </p:nvSpPr>
                <p:spPr>
                  <a:xfrm>
                    <a:off x="0" y="0"/>
                    <a:ext cx="436" cy="452"/>
                  </a:xfrm>
                  <a:prstGeom prst="rect">
                    <a:avLst/>
                  </a:prstGeom>
                  <a:noFill/>
                  <a:ln w="28575"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5600" name="直接连接符 56624"/>
                  <p:cNvSpPr/>
                  <p:nvPr/>
                </p:nvSpPr>
                <p:spPr>
                  <a:xfrm flipV="1">
                    <a:off x="0" y="3"/>
                    <a:ext cx="432" cy="449"/>
                  </a:xfrm>
                  <a:prstGeom prst="line">
                    <a:avLst/>
                  </a:prstGeom>
                  <a:ln w="12700" cap="flat" cmpd="sng">
                    <a:solidFill>
                      <a:schemeClr val="tx1"/>
                    </a:solidFill>
                    <a:prstDash val="lgDashDot"/>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5601" name="直接连接符 56625"/>
                  <p:cNvSpPr/>
                  <p:nvPr/>
                </p:nvSpPr>
                <p:spPr>
                  <a:xfrm>
                    <a:off x="0" y="3"/>
                    <a:ext cx="439" cy="451"/>
                  </a:xfrm>
                  <a:prstGeom prst="line">
                    <a:avLst/>
                  </a:prstGeom>
                  <a:ln w="12700" cap="flat" cmpd="sng">
                    <a:solidFill>
                      <a:schemeClr val="tx1"/>
                    </a:solidFill>
                    <a:prstDash val="lgDashDot"/>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sp>
              <p:nvSpPr>
                <p:cNvPr id="55602" name="直接连接符 56626"/>
                <p:cNvSpPr/>
                <p:nvPr/>
              </p:nvSpPr>
              <p:spPr>
                <a:xfrm>
                  <a:off x="0" y="0"/>
                  <a:ext cx="0" cy="276"/>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sp>
          <p:nvSpPr>
            <p:cNvPr id="55603" name="任意多边形 56627"/>
            <p:cNvSpPr/>
            <p:nvPr/>
          </p:nvSpPr>
          <p:spPr>
            <a:xfrm>
              <a:off x="620" y="1860"/>
              <a:ext cx="1604" cy="540"/>
            </a:xfrm>
            <a:custGeom>
              <a:avLst/>
              <a:gdLst/>
              <a:ahLst/>
              <a:cxnLst/>
              <a:rect l="0" t="0" r="0" b="0"/>
              <a:pathLst>
                <a:path w="1651" h="562">
                  <a:moveTo>
                    <a:pt x="1447" y="3"/>
                  </a:moveTo>
                  <a:lnTo>
                    <a:pt x="1447" y="106"/>
                  </a:lnTo>
                  <a:lnTo>
                    <a:pt x="1469" y="159"/>
                  </a:lnTo>
                  <a:lnTo>
                    <a:pt x="1488" y="303"/>
                  </a:lnTo>
                  <a:lnTo>
                    <a:pt x="1421" y="351"/>
                  </a:lnTo>
                  <a:lnTo>
                    <a:pt x="0" y="351"/>
                  </a:lnTo>
                  <a:lnTo>
                    <a:pt x="0" y="562"/>
                  </a:lnTo>
                  <a:lnTo>
                    <a:pt x="470" y="562"/>
                  </a:lnTo>
                  <a:lnTo>
                    <a:pt x="595" y="475"/>
                  </a:lnTo>
                  <a:lnTo>
                    <a:pt x="1536" y="475"/>
                  </a:lnTo>
                  <a:lnTo>
                    <a:pt x="1622" y="437"/>
                  </a:lnTo>
                  <a:lnTo>
                    <a:pt x="1651" y="360"/>
                  </a:lnTo>
                  <a:lnTo>
                    <a:pt x="1632" y="274"/>
                  </a:lnTo>
                  <a:lnTo>
                    <a:pt x="1483" y="0"/>
                  </a:lnTo>
                  <a:lnTo>
                    <a:pt x="1447" y="3"/>
                  </a:lnTo>
                  <a:close/>
                </a:path>
              </a:pathLst>
            </a:custGeom>
            <a:solidFill>
              <a:srgbClr val="00FFFF"/>
            </a:solidFill>
            <a:ln w="28575" cap="flat" cmpd="sng">
              <a:solidFill>
                <a:schemeClr val="tx1"/>
              </a:solidFill>
              <a:prstDash val="solid"/>
              <a:round/>
              <a:headEnd type="none" w="med" len="med"/>
              <a:tailEnd type="none" w="med" len="med"/>
            </a:ln>
          </p:spPr>
          <p:txBody>
            <a:bodyPr/>
            <a:lstStyle/>
            <a:p>
              <a:endParaRPr lang="zh-CN" altLang="en-US"/>
            </a:p>
          </p:txBody>
        </p:sp>
      </p:grpSp>
      <p:sp>
        <p:nvSpPr>
          <p:cNvPr id="56629" name="文本框 56628"/>
          <p:cNvSpPr txBox="1"/>
          <p:nvPr/>
        </p:nvSpPr>
        <p:spPr>
          <a:xfrm>
            <a:off x="219075" y="1339850"/>
            <a:ext cx="8855075" cy="1406525"/>
          </a:xfrm>
          <a:prstGeom prst="rect">
            <a:avLst/>
          </a:prstGeom>
          <a:noFill/>
          <a:ln w="9525">
            <a:noFill/>
          </a:ln>
        </p:spPr>
        <p:txBody>
          <a:bodyPr anchor="t">
            <a:spAutoFit/>
          </a:bodyPr>
          <a:lstStyle/>
          <a:p>
            <a:pPr>
              <a:lnSpc>
                <a:spcPct val="120000"/>
              </a:lnSpc>
            </a:pPr>
            <a:r>
              <a:rPr lang="zh-CN" altLang="en-US" sz="2400">
                <a:latin typeface="Tahoma" panose="020B0604030504040204" pitchFamily="2" charset="0"/>
                <a:ea typeface="华文中宋" panose="02010600040101010101" pitchFamily="2" charset="-122"/>
              </a:rPr>
              <a:t>　　装拆滚动轴承时，不能通过滚动体来传力，以免使滚道或滚动体造成损伤。由于轴承的配合较紧，装拆时以使用专门的工具为宜。 </a:t>
            </a:r>
          </a:p>
        </p:txBody>
      </p:sp>
      <p:grpSp>
        <p:nvGrpSpPr>
          <p:cNvPr id="56630" name="组合 56629"/>
          <p:cNvGrpSpPr/>
          <p:nvPr/>
        </p:nvGrpSpPr>
        <p:grpSpPr>
          <a:xfrm>
            <a:off x="7323138" y="3654425"/>
            <a:ext cx="1744662" cy="2794000"/>
            <a:chOff x="0" y="0"/>
            <a:chExt cx="1099" cy="1760"/>
          </a:xfrm>
        </p:grpSpPr>
        <p:grpSp>
          <p:nvGrpSpPr>
            <p:cNvPr id="55606" name="组合 56630"/>
            <p:cNvGrpSpPr/>
            <p:nvPr/>
          </p:nvGrpSpPr>
          <p:grpSpPr>
            <a:xfrm>
              <a:off x="171" y="0"/>
              <a:ext cx="379" cy="1456"/>
              <a:chOff x="0" y="0"/>
              <a:chExt cx="379" cy="1456"/>
            </a:xfrm>
          </p:grpSpPr>
          <p:grpSp>
            <p:nvGrpSpPr>
              <p:cNvPr id="55607" name="组合 56631"/>
              <p:cNvGrpSpPr/>
              <p:nvPr/>
            </p:nvGrpSpPr>
            <p:grpSpPr>
              <a:xfrm flipH="1">
                <a:off x="0" y="1116"/>
                <a:ext cx="375" cy="340"/>
                <a:chOff x="0" y="0"/>
                <a:chExt cx="439" cy="454"/>
              </a:xfrm>
            </p:grpSpPr>
            <p:sp>
              <p:nvSpPr>
                <p:cNvPr id="55608" name="矩形 56632"/>
                <p:cNvSpPr/>
                <p:nvPr/>
              </p:nvSpPr>
              <p:spPr>
                <a:xfrm>
                  <a:off x="0" y="0"/>
                  <a:ext cx="436" cy="452"/>
                </a:xfrm>
                <a:prstGeom prst="rect">
                  <a:avLst/>
                </a:prstGeom>
                <a:noFill/>
                <a:ln w="28575"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5609" name="直接连接符 56633"/>
                <p:cNvSpPr/>
                <p:nvPr/>
              </p:nvSpPr>
              <p:spPr>
                <a:xfrm flipV="1">
                  <a:off x="0" y="3"/>
                  <a:ext cx="432" cy="449"/>
                </a:xfrm>
                <a:prstGeom prst="line">
                  <a:avLst/>
                </a:prstGeom>
                <a:ln w="12700" cap="flat" cmpd="sng">
                  <a:solidFill>
                    <a:schemeClr val="tx1"/>
                  </a:solidFill>
                  <a:prstDash val="lgDashDot"/>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5610" name="直接连接符 56634"/>
                <p:cNvSpPr/>
                <p:nvPr/>
              </p:nvSpPr>
              <p:spPr>
                <a:xfrm>
                  <a:off x="0" y="3"/>
                  <a:ext cx="439" cy="451"/>
                </a:xfrm>
                <a:prstGeom prst="line">
                  <a:avLst/>
                </a:prstGeom>
                <a:ln w="12700" cap="flat" cmpd="sng">
                  <a:solidFill>
                    <a:schemeClr val="tx1"/>
                  </a:solidFill>
                  <a:prstDash val="lgDashDot"/>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55611" name="组合 56635"/>
              <p:cNvGrpSpPr/>
              <p:nvPr/>
            </p:nvGrpSpPr>
            <p:grpSpPr>
              <a:xfrm>
                <a:off x="4" y="0"/>
                <a:ext cx="375" cy="333"/>
                <a:chOff x="0" y="0"/>
                <a:chExt cx="375" cy="333"/>
              </a:xfrm>
            </p:grpSpPr>
            <p:grpSp>
              <p:nvGrpSpPr>
                <p:cNvPr id="55612" name="组合 56636"/>
                <p:cNvGrpSpPr/>
                <p:nvPr/>
              </p:nvGrpSpPr>
              <p:grpSpPr>
                <a:xfrm flipH="1">
                  <a:off x="3" y="223"/>
                  <a:ext cx="372" cy="109"/>
                  <a:chOff x="0" y="0"/>
                  <a:chExt cx="436" cy="189"/>
                </a:xfrm>
              </p:grpSpPr>
              <p:sp>
                <p:nvSpPr>
                  <p:cNvPr id="55613" name="直接连接符 56637"/>
                  <p:cNvSpPr/>
                  <p:nvPr/>
                </p:nvSpPr>
                <p:spPr>
                  <a:xfrm>
                    <a:off x="361" y="3"/>
                    <a:ext cx="72" cy="75"/>
                  </a:xfrm>
                  <a:prstGeom prst="line">
                    <a:avLst/>
                  </a:prstGeom>
                  <a:ln w="952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5614" name="直接连接符 56638"/>
                  <p:cNvSpPr/>
                  <p:nvPr/>
                </p:nvSpPr>
                <p:spPr>
                  <a:xfrm>
                    <a:off x="338" y="48"/>
                    <a:ext cx="98" cy="99"/>
                  </a:xfrm>
                  <a:prstGeom prst="line">
                    <a:avLst/>
                  </a:prstGeom>
                  <a:ln w="952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5615" name="直接连接符 56639"/>
                  <p:cNvSpPr/>
                  <p:nvPr/>
                </p:nvSpPr>
                <p:spPr>
                  <a:xfrm>
                    <a:off x="307" y="85"/>
                    <a:ext cx="93" cy="97"/>
                  </a:xfrm>
                  <a:prstGeom prst="line">
                    <a:avLst/>
                  </a:prstGeom>
                  <a:ln w="952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5616" name="直接连接符 56640"/>
                  <p:cNvSpPr/>
                  <p:nvPr/>
                </p:nvSpPr>
                <p:spPr>
                  <a:xfrm>
                    <a:off x="265" y="105"/>
                    <a:ext cx="77" cy="80"/>
                  </a:xfrm>
                  <a:prstGeom prst="line">
                    <a:avLst/>
                  </a:prstGeom>
                  <a:ln w="952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5617" name="直接连接符 56641"/>
                  <p:cNvSpPr/>
                  <p:nvPr/>
                </p:nvSpPr>
                <p:spPr>
                  <a:xfrm>
                    <a:off x="214" y="111"/>
                    <a:ext cx="72" cy="75"/>
                  </a:xfrm>
                  <a:prstGeom prst="line">
                    <a:avLst/>
                  </a:prstGeom>
                  <a:ln w="952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5618" name="直接连接符 56642"/>
                  <p:cNvSpPr/>
                  <p:nvPr/>
                </p:nvSpPr>
                <p:spPr>
                  <a:xfrm>
                    <a:off x="52" y="0"/>
                    <a:ext cx="179" cy="187"/>
                  </a:xfrm>
                  <a:prstGeom prst="line">
                    <a:avLst/>
                  </a:prstGeom>
                  <a:ln w="952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5619" name="直接连接符 56643"/>
                  <p:cNvSpPr/>
                  <p:nvPr/>
                </p:nvSpPr>
                <p:spPr>
                  <a:xfrm>
                    <a:off x="1" y="2"/>
                    <a:ext cx="174" cy="182"/>
                  </a:xfrm>
                  <a:prstGeom prst="line">
                    <a:avLst/>
                  </a:prstGeom>
                  <a:ln w="952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5620" name="直接连接符 56644"/>
                  <p:cNvSpPr/>
                  <p:nvPr/>
                </p:nvSpPr>
                <p:spPr>
                  <a:xfrm>
                    <a:off x="1" y="61"/>
                    <a:ext cx="119" cy="124"/>
                  </a:xfrm>
                  <a:prstGeom prst="line">
                    <a:avLst/>
                  </a:prstGeom>
                  <a:ln w="952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5621" name="直接连接符 56645"/>
                  <p:cNvSpPr/>
                  <p:nvPr/>
                </p:nvSpPr>
                <p:spPr>
                  <a:xfrm>
                    <a:off x="0" y="115"/>
                    <a:ext cx="71" cy="74"/>
                  </a:xfrm>
                  <a:prstGeom prst="line">
                    <a:avLst/>
                  </a:prstGeom>
                  <a:ln w="952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sp>
              <p:nvSpPr>
                <p:cNvPr id="55622" name="任意多边形 56646"/>
                <p:cNvSpPr/>
                <p:nvPr/>
              </p:nvSpPr>
              <p:spPr>
                <a:xfrm flipH="1">
                  <a:off x="3" y="214"/>
                  <a:ext cx="372" cy="119"/>
                </a:xfrm>
                <a:custGeom>
                  <a:avLst/>
                  <a:gdLst/>
                  <a:ahLst/>
                  <a:cxnLst/>
                  <a:rect l="0" t="0" r="0" b="0"/>
                  <a:pathLst>
                    <a:path w="435" h="191">
                      <a:moveTo>
                        <a:pt x="358" y="2"/>
                      </a:moveTo>
                      <a:lnTo>
                        <a:pt x="435" y="2"/>
                      </a:lnTo>
                      <a:lnTo>
                        <a:pt x="435" y="191"/>
                      </a:lnTo>
                      <a:lnTo>
                        <a:pt x="1" y="191"/>
                      </a:lnTo>
                      <a:lnTo>
                        <a:pt x="0" y="0"/>
                      </a:lnTo>
                      <a:lnTo>
                        <a:pt x="91" y="0"/>
                      </a:lnTo>
                      <a:lnTo>
                        <a:pt x="98" y="20"/>
                      </a:lnTo>
                      <a:lnTo>
                        <a:pt x="109" y="43"/>
                      </a:lnTo>
                      <a:lnTo>
                        <a:pt x="123" y="64"/>
                      </a:lnTo>
                      <a:lnTo>
                        <a:pt x="156" y="92"/>
                      </a:lnTo>
                      <a:lnTo>
                        <a:pt x="167" y="98"/>
                      </a:lnTo>
                      <a:lnTo>
                        <a:pt x="185" y="103"/>
                      </a:lnTo>
                      <a:lnTo>
                        <a:pt x="212" y="110"/>
                      </a:lnTo>
                      <a:lnTo>
                        <a:pt x="233" y="110"/>
                      </a:lnTo>
                      <a:lnTo>
                        <a:pt x="262" y="105"/>
                      </a:lnTo>
                      <a:lnTo>
                        <a:pt x="292" y="92"/>
                      </a:lnTo>
                      <a:lnTo>
                        <a:pt x="319" y="71"/>
                      </a:lnTo>
                      <a:lnTo>
                        <a:pt x="342" y="46"/>
                      </a:lnTo>
                      <a:lnTo>
                        <a:pt x="358" y="2"/>
                      </a:lnTo>
                      <a:close/>
                    </a:path>
                  </a:pathLst>
                </a:custGeom>
                <a:noFill/>
                <a:ln w="28575" cap="flat" cmpd="sng">
                  <a:solidFill>
                    <a:schemeClr val="tx1"/>
                  </a:solidFill>
                  <a:prstDash val="solid"/>
                  <a:round/>
                  <a:headEnd type="none" w="med" len="med"/>
                  <a:tailEnd type="none" w="med" len="med"/>
                </a:ln>
              </p:spPr>
              <p:txBody>
                <a:bodyPr/>
                <a:lstStyle/>
                <a:p>
                  <a:endParaRPr lang="zh-CN" altLang="en-US"/>
                </a:p>
              </p:txBody>
            </p:sp>
            <p:grpSp>
              <p:nvGrpSpPr>
                <p:cNvPr id="55623" name="组合 56647"/>
                <p:cNvGrpSpPr/>
                <p:nvPr/>
              </p:nvGrpSpPr>
              <p:grpSpPr>
                <a:xfrm flipH="1">
                  <a:off x="0" y="0"/>
                  <a:ext cx="375" cy="123"/>
                  <a:chOff x="0" y="0"/>
                  <a:chExt cx="439" cy="190"/>
                </a:xfrm>
              </p:grpSpPr>
              <p:sp>
                <p:nvSpPr>
                  <p:cNvPr id="55624" name="直接连接符 56648"/>
                  <p:cNvSpPr/>
                  <p:nvPr/>
                </p:nvSpPr>
                <p:spPr>
                  <a:xfrm flipV="1">
                    <a:off x="0" y="2"/>
                    <a:ext cx="73" cy="73"/>
                  </a:xfrm>
                  <a:prstGeom prst="line">
                    <a:avLst/>
                  </a:prstGeom>
                  <a:ln w="952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5625" name="直接连接符 56649"/>
                  <p:cNvSpPr/>
                  <p:nvPr/>
                </p:nvSpPr>
                <p:spPr>
                  <a:xfrm flipV="1">
                    <a:off x="3" y="3"/>
                    <a:ext cx="130" cy="130"/>
                  </a:xfrm>
                  <a:prstGeom prst="line">
                    <a:avLst/>
                  </a:prstGeom>
                  <a:ln w="952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5626" name="直接连接符 56650"/>
                  <p:cNvSpPr/>
                  <p:nvPr/>
                </p:nvSpPr>
                <p:spPr>
                  <a:xfrm flipV="1">
                    <a:off x="3" y="3"/>
                    <a:ext cx="190" cy="185"/>
                  </a:xfrm>
                  <a:prstGeom prst="line">
                    <a:avLst/>
                  </a:prstGeom>
                  <a:ln w="952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5627" name="直接连接符 56651"/>
                  <p:cNvSpPr/>
                  <p:nvPr/>
                </p:nvSpPr>
                <p:spPr>
                  <a:xfrm flipV="1">
                    <a:off x="56" y="2"/>
                    <a:ext cx="193" cy="188"/>
                  </a:xfrm>
                  <a:prstGeom prst="line">
                    <a:avLst/>
                  </a:prstGeom>
                  <a:ln w="952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5628" name="直接连接符 56652"/>
                  <p:cNvSpPr/>
                  <p:nvPr/>
                </p:nvSpPr>
                <p:spPr>
                  <a:xfrm flipV="1">
                    <a:off x="219" y="3"/>
                    <a:ext cx="78" cy="77"/>
                  </a:xfrm>
                  <a:prstGeom prst="line">
                    <a:avLst/>
                  </a:prstGeom>
                  <a:ln w="952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5629" name="直接连接符 56653"/>
                  <p:cNvSpPr/>
                  <p:nvPr/>
                </p:nvSpPr>
                <p:spPr>
                  <a:xfrm flipV="1">
                    <a:off x="265" y="2"/>
                    <a:ext cx="82" cy="84"/>
                  </a:xfrm>
                  <a:prstGeom prst="line">
                    <a:avLst/>
                  </a:prstGeom>
                  <a:ln w="952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5630" name="直接连接符 56654"/>
                  <p:cNvSpPr/>
                  <p:nvPr/>
                </p:nvSpPr>
                <p:spPr>
                  <a:xfrm flipV="1">
                    <a:off x="293" y="0"/>
                    <a:ext cx="102" cy="109"/>
                  </a:xfrm>
                  <a:prstGeom prst="line">
                    <a:avLst/>
                  </a:prstGeom>
                  <a:ln w="952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5631" name="直接连接符 56655"/>
                  <p:cNvSpPr/>
                  <p:nvPr/>
                </p:nvSpPr>
                <p:spPr>
                  <a:xfrm flipV="1">
                    <a:off x="322" y="10"/>
                    <a:ext cx="113" cy="120"/>
                  </a:xfrm>
                  <a:prstGeom prst="line">
                    <a:avLst/>
                  </a:prstGeom>
                  <a:ln w="952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5632" name="直接连接符 56656"/>
                  <p:cNvSpPr/>
                  <p:nvPr/>
                </p:nvSpPr>
                <p:spPr>
                  <a:xfrm flipV="1">
                    <a:off x="354" y="63"/>
                    <a:ext cx="85" cy="90"/>
                  </a:xfrm>
                  <a:prstGeom prst="line">
                    <a:avLst/>
                  </a:prstGeom>
                  <a:ln w="952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5633" name="直接连接符 56657"/>
                  <p:cNvSpPr/>
                  <p:nvPr/>
                </p:nvSpPr>
                <p:spPr>
                  <a:xfrm flipV="1">
                    <a:off x="369" y="115"/>
                    <a:ext cx="69" cy="73"/>
                  </a:xfrm>
                  <a:prstGeom prst="line">
                    <a:avLst/>
                  </a:prstGeom>
                  <a:ln w="952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sp>
              <p:nvSpPr>
                <p:cNvPr id="55634" name="直接连接符 56658"/>
                <p:cNvSpPr/>
                <p:nvPr/>
              </p:nvSpPr>
              <p:spPr>
                <a:xfrm flipH="1">
                  <a:off x="373" y="122"/>
                  <a:ext cx="0" cy="86"/>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5635" name="直接连接符 56659"/>
                <p:cNvSpPr/>
                <p:nvPr/>
              </p:nvSpPr>
              <p:spPr>
                <a:xfrm flipH="1">
                  <a:off x="1" y="120"/>
                  <a:ext cx="0" cy="93"/>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5636" name="任意多边形 56660"/>
                <p:cNvSpPr/>
                <p:nvPr/>
              </p:nvSpPr>
              <p:spPr>
                <a:xfrm flipH="1" flipV="1">
                  <a:off x="3" y="4"/>
                  <a:ext cx="372" cy="124"/>
                </a:xfrm>
                <a:custGeom>
                  <a:avLst/>
                  <a:gdLst/>
                  <a:ahLst/>
                  <a:cxnLst/>
                  <a:rect l="0" t="0" r="0" b="0"/>
                  <a:pathLst>
                    <a:path w="435" h="191">
                      <a:moveTo>
                        <a:pt x="358" y="2"/>
                      </a:moveTo>
                      <a:lnTo>
                        <a:pt x="435" y="2"/>
                      </a:lnTo>
                      <a:lnTo>
                        <a:pt x="435" y="191"/>
                      </a:lnTo>
                      <a:lnTo>
                        <a:pt x="1" y="191"/>
                      </a:lnTo>
                      <a:lnTo>
                        <a:pt x="0" y="0"/>
                      </a:lnTo>
                      <a:lnTo>
                        <a:pt x="91" y="0"/>
                      </a:lnTo>
                      <a:lnTo>
                        <a:pt x="98" y="20"/>
                      </a:lnTo>
                      <a:lnTo>
                        <a:pt x="109" y="43"/>
                      </a:lnTo>
                      <a:lnTo>
                        <a:pt x="123" y="64"/>
                      </a:lnTo>
                      <a:lnTo>
                        <a:pt x="156" y="92"/>
                      </a:lnTo>
                      <a:lnTo>
                        <a:pt x="167" y="98"/>
                      </a:lnTo>
                      <a:lnTo>
                        <a:pt x="185" y="103"/>
                      </a:lnTo>
                      <a:lnTo>
                        <a:pt x="212" y="110"/>
                      </a:lnTo>
                      <a:lnTo>
                        <a:pt x="233" y="110"/>
                      </a:lnTo>
                      <a:lnTo>
                        <a:pt x="262" y="105"/>
                      </a:lnTo>
                      <a:lnTo>
                        <a:pt x="292" y="92"/>
                      </a:lnTo>
                      <a:lnTo>
                        <a:pt x="319" y="71"/>
                      </a:lnTo>
                      <a:lnTo>
                        <a:pt x="342" y="46"/>
                      </a:lnTo>
                      <a:lnTo>
                        <a:pt x="358" y="2"/>
                      </a:lnTo>
                      <a:close/>
                    </a:path>
                  </a:pathLst>
                </a:custGeom>
                <a:noFill/>
                <a:ln w="28575" cap="flat" cmpd="sng">
                  <a:solidFill>
                    <a:schemeClr val="tx1"/>
                  </a:solidFill>
                  <a:prstDash val="solid"/>
                  <a:round/>
                  <a:headEnd type="none" w="med" len="med"/>
                  <a:tailEnd type="none" w="med" len="med"/>
                </a:ln>
              </p:spPr>
              <p:txBody>
                <a:bodyPr/>
                <a:lstStyle/>
                <a:p>
                  <a:endParaRPr lang="zh-CN" altLang="en-US"/>
                </a:p>
              </p:txBody>
            </p:sp>
            <p:sp useBgFill="1">
              <p:nvSpPr>
                <p:cNvPr id="55637" name="椭圆 56661"/>
                <p:cNvSpPr/>
                <p:nvPr/>
              </p:nvSpPr>
              <p:spPr>
                <a:xfrm flipH="1">
                  <a:off x="67" y="53"/>
                  <a:ext cx="234" cy="236"/>
                </a:xfrm>
                <a:prstGeom prst="ellips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5638" name="直接连接符 56662"/>
                <p:cNvSpPr/>
                <p:nvPr/>
              </p:nvSpPr>
              <p:spPr>
                <a:xfrm flipH="1">
                  <a:off x="32" y="170"/>
                  <a:ext cx="300" cy="0"/>
                </a:xfrm>
                <a:prstGeom prst="line">
                  <a:avLst/>
                </a:prstGeom>
                <a:ln w="9525" cap="flat" cmpd="sng">
                  <a:solidFill>
                    <a:schemeClr val="tx1"/>
                  </a:solidFill>
                  <a:prstDash val="lgDashDot"/>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5639" name="直接连接符 56663"/>
                <p:cNvSpPr/>
                <p:nvPr/>
              </p:nvSpPr>
              <p:spPr>
                <a:xfrm flipH="1">
                  <a:off x="183" y="15"/>
                  <a:ext cx="0" cy="306"/>
                </a:xfrm>
                <a:prstGeom prst="line">
                  <a:avLst/>
                </a:prstGeom>
                <a:ln w="9525" cap="flat" cmpd="sng">
                  <a:solidFill>
                    <a:schemeClr val="tx1"/>
                  </a:solidFill>
                  <a:prstDash val="lgDashDot"/>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sp>
          <p:nvSpPr>
            <p:cNvPr id="55640" name="文本框 56664"/>
            <p:cNvSpPr txBox="1"/>
            <p:nvPr/>
          </p:nvSpPr>
          <p:spPr>
            <a:xfrm>
              <a:off x="0" y="1568"/>
              <a:ext cx="1099" cy="192"/>
            </a:xfrm>
            <a:prstGeom prst="rect">
              <a:avLst/>
            </a:prstGeom>
            <a:noFill/>
            <a:ln w="9525">
              <a:noFill/>
            </a:ln>
          </p:spPr>
          <p:txBody>
            <a:bodyPr lIns="0" tIns="0" rIns="0" bIns="0" anchor="t">
              <a:spAutoFit/>
            </a:bodyPr>
            <a:lstStyle/>
            <a:p>
              <a:r>
                <a:rPr lang="zh-CN" altLang="en-US" sz="2000">
                  <a:solidFill>
                    <a:srgbClr val="FF3300"/>
                  </a:solidFill>
                  <a:latin typeface="Times New Roman" panose="02020603050405020304" pitchFamily="2" charset="0"/>
                  <a:ea typeface="华文中宋" panose="02010600040101010101" pitchFamily="2" charset="-122"/>
                </a:rPr>
                <a:t>结构不合理！</a:t>
              </a:r>
            </a:p>
          </p:txBody>
        </p:sp>
      </p:grpSp>
      <p:sp>
        <p:nvSpPr>
          <p:cNvPr id="56666" name="文本框 56665"/>
          <p:cNvSpPr txBox="1"/>
          <p:nvPr/>
        </p:nvSpPr>
        <p:spPr>
          <a:xfrm>
            <a:off x="404813" y="3656013"/>
            <a:ext cx="2041525" cy="457200"/>
          </a:xfrm>
          <a:prstGeom prst="rect">
            <a:avLst/>
          </a:prstGeom>
          <a:noFill/>
          <a:ln w="9525">
            <a:noFill/>
          </a:ln>
        </p:spPr>
        <p:txBody>
          <a:bodyPr anchor="t">
            <a:spAutoFit/>
          </a:bodyPr>
          <a:lstStyle/>
          <a:p>
            <a:pPr>
              <a:spcBef>
                <a:spcPct val="50000"/>
              </a:spcBef>
            </a:pPr>
            <a:r>
              <a:rPr lang="zh-CN" altLang="en-US" sz="2400">
                <a:solidFill>
                  <a:srgbClr val="FF6600"/>
                </a:solidFill>
                <a:latin typeface="Times New Roman" panose="02020603050405020304" pitchFamily="2" charset="0"/>
                <a:ea typeface="华文中宋" panose="02010600040101010101" pitchFamily="2" charset="-122"/>
              </a:rPr>
              <a:t>拆内圈：</a:t>
            </a:r>
          </a:p>
        </p:txBody>
      </p:sp>
      <p:sp>
        <p:nvSpPr>
          <p:cNvPr id="16391" name="文本框 17415">
            <a:hlinkClick r:id="rId2" action="ppaction://hlinksldjump"/>
          </p:cNvPr>
          <p:cNvSpPr txBox="1"/>
          <p:nvPr/>
        </p:nvSpPr>
        <p:spPr>
          <a:xfrm>
            <a:off x="3288665" y="154940"/>
            <a:ext cx="4224020" cy="435610"/>
          </a:xfrm>
          <a:prstGeom prst="rect">
            <a:avLst/>
          </a:prstGeom>
          <a:noFill/>
          <a:ln w="9525">
            <a:noFill/>
          </a:ln>
        </p:spPr>
        <p:txBody>
          <a:bodyPr wrap="square" anchor="t">
            <a:spAutoFit/>
          </a:bodyPr>
          <a:lstStyle/>
          <a:p>
            <a:pPr>
              <a:lnSpc>
                <a:spcPct val="80000"/>
              </a:lnSpc>
            </a:pPr>
            <a:r>
              <a:rPr lang="zh-CN" altLang="en-US" b="1">
                <a:solidFill>
                  <a:schemeClr val="tx2"/>
                </a:solidFill>
                <a:latin typeface="Times New Roman" panose="02020603050405020304" pitchFamily="2" charset="0"/>
                <a:ea typeface="隶书" panose="02010509060101010101" pitchFamily="1" charset="-122"/>
              </a:rPr>
              <a:t>§</a:t>
            </a:r>
            <a:r>
              <a:rPr lang="en-US" altLang="zh-CN" b="1">
                <a:solidFill>
                  <a:schemeClr val="tx2"/>
                </a:solidFill>
                <a:latin typeface="Times New Roman" panose="02020603050405020304" pitchFamily="2" charset="0"/>
                <a:ea typeface="隶书" panose="02010509060101010101" pitchFamily="1" charset="-122"/>
              </a:rPr>
              <a:t>13—6 </a:t>
            </a:r>
            <a:r>
              <a:rPr lang="zh-CN" altLang="en-US" b="1">
                <a:solidFill>
                  <a:schemeClr val="tx2"/>
                </a:solidFill>
                <a:latin typeface="Times New Roman" panose="02020603050405020304" pitchFamily="2" charset="0"/>
                <a:ea typeface="隶书" panose="02010509060101010101" pitchFamily="1" charset="-122"/>
              </a:rPr>
              <a:t>轴承装置的设计</a:t>
            </a:r>
          </a:p>
        </p:txBody>
      </p:sp>
    </p:spTree>
  </p:cSld>
  <p:clrMapOvr>
    <a:masterClrMapping/>
  </p:clrMapOvr>
  <p:transition>
    <p:whee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6322"/>
                                        </p:tgtEl>
                                        <p:attrNameLst>
                                          <p:attrName>style.visibility</p:attrName>
                                        </p:attrNameLst>
                                      </p:cBhvr>
                                      <p:to>
                                        <p:strVal val="visible"/>
                                      </p:to>
                                    </p:set>
                                    <p:animEffect transition="in" filter="slide(fromBottom)">
                                      <p:cBhvr>
                                        <p:cTn id="7" dur="500"/>
                                        <p:tgtEl>
                                          <p:spTgt spid="563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6629"/>
                                        </p:tgtEl>
                                        <p:attrNameLst>
                                          <p:attrName>style.visibility</p:attrName>
                                        </p:attrNameLst>
                                      </p:cBhvr>
                                      <p:to>
                                        <p:strVal val="visible"/>
                                      </p:to>
                                    </p:set>
                                    <p:animEffect transition="in" filter="wipe(up)">
                                      <p:cBhvr>
                                        <p:cTn id="12" dur="500"/>
                                        <p:tgtEl>
                                          <p:spTgt spid="5662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6323"/>
                                        </p:tgtEl>
                                        <p:attrNameLst>
                                          <p:attrName>style.visibility</p:attrName>
                                        </p:attrNameLst>
                                      </p:cBhvr>
                                      <p:to>
                                        <p:strVal val="visible"/>
                                      </p:to>
                                    </p:set>
                                    <p:animEffect transition="in" filter="dissolve">
                                      <p:cBhvr>
                                        <p:cTn id="17" dur="500"/>
                                        <p:tgtEl>
                                          <p:spTgt spid="56323"/>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nodeType="clickEffect">
                                  <p:stCondLst>
                                    <p:cond delay="0"/>
                                  </p:stCondLst>
                                  <p:childTnLst>
                                    <p:set>
                                      <p:cBhvr>
                                        <p:cTn id="21" dur="1" fill="hold">
                                          <p:stCondLst>
                                            <p:cond delay="0"/>
                                          </p:stCondLst>
                                        </p:cTn>
                                        <p:tgtEl>
                                          <p:spTgt spid="56361"/>
                                        </p:tgtEl>
                                        <p:attrNameLst>
                                          <p:attrName>style.visibility</p:attrName>
                                        </p:attrNameLst>
                                      </p:cBhvr>
                                      <p:to>
                                        <p:strVal val="visible"/>
                                      </p:to>
                                    </p:set>
                                    <p:animEffect transition="in" filter="slide(fromLeft)">
                                      <p:cBhvr>
                                        <p:cTn id="22" dur="500"/>
                                        <p:tgtEl>
                                          <p:spTgt spid="56361"/>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5639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5648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56461"/>
                                        </p:tgtEl>
                                        <p:attrNameLst>
                                          <p:attrName>style.visibility</p:attrName>
                                        </p:attrNameLst>
                                      </p:cBhvr>
                                      <p:to>
                                        <p:strVal val="visible"/>
                                      </p:to>
                                    </p:set>
                                    <p:animEffect transition="in" filter="dissolve">
                                      <p:cBhvr>
                                        <p:cTn id="35" dur="500"/>
                                        <p:tgtEl>
                                          <p:spTgt spid="56461"/>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499"/>
                                          </p:stCondLst>
                                        </p:cTn>
                                        <p:tgtEl>
                                          <p:spTgt spid="56630"/>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56666"/>
                                        </p:tgtEl>
                                        <p:attrNameLst>
                                          <p:attrName>style.visibility</p:attrName>
                                        </p:attrNameLst>
                                      </p:cBhvr>
                                      <p:to>
                                        <p:strVal val="visible"/>
                                      </p:to>
                                    </p:set>
                                    <p:animEffect transition="in" filter="wipe(down)">
                                      <p:cBhvr>
                                        <p:cTn id="44" dur="500"/>
                                        <p:tgtEl>
                                          <p:spTgt spid="56666"/>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499"/>
                                          </p:stCondLst>
                                        </p:cTn>
                                        <p:tgtEl>
                                          <p:spTgt spid="564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2" grpId="0"/>
      <p:bldP spid="56629" grpId="0"/>
      <p:bldP spid="56666"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346" name="组合 57345"/>
          <p:cNvGrpSpPr/>
          <p:nvPr/>
        </p:nvGrpSpPr>
        <p:grpSpPr>
          <a:xfrm>
            <a:off x="1230313" y="2163763"/>
            <a:ext cx="1566862" cy="2538412"/>
            <a:chOff x="0" y="0"/>
            <a:chExt cx="987" cy="1599"/>
          </a:xfrm>
        </p:grpSpPr>
        <p:grpSp>
          <p:nvGrpSpPr>
            <p:cNvPr id="56322" name="组合 57346"/>
            <p:cNvGrpSpPr/>
            <p:nvPr/>
          </p:nvGrpSpPr>
          <p:grpSpPr>
            <a:xfrm>
              <a:off x="76" y="0"/>
              <a:ext cx="817" cy="1599"/>
              <a:chOff x="0" y="0"/>
              <a:chExt cx="696" cy="1181"/>
            </a:xfrm>
          </p:grpSpPr>
          <p:grpSp>
            <p:nvGrpSpPr>
              <p:cNvPr id="56323" name="组合 57347"/>
              <p:cNvGrpSpPr/>
              <p:nvPr/>
            </p:nvGrpSpPr>
            <p:grpSpPr>
              <a:xfrm>
                <a:off x="0" y="2"/>
                <a:ext cx="696" cy="1179"/>
                <a:chOff x="0" y="0"/>
                <a:chExt cx="696" cy="1179"/>
              </a:xfrm>
            </p:grpSpPr>
            <p:sp>
              <p:nvSpPr>
                <p:cNvPr id="56324" name="直接连接符 57348"/>
                <p:cNvSpPr/>
                <p:nvPr/>
              </p:nvSpPr>
              <p:spPr>
                <a:xfrm>
                  <a:off x="696" y="229"/>
                  <a:ext cx="0" cy="288"/>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6325" name="直接连接符 57349"/>
                <p:cNvSpPr/>
                <p:nvPr/>
              </p:nvSpPr>
              <p:spPr>
                <a:xfrm>
                  <a:off x="0" y="339"/>
                  <a:ext cx="0" cy="840"/>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nvGrpSpPr>
                <p:cNvPr id="56326" name="组合 57350"/>
                <p:cNvGrpSpPr/>
                <p:nvPr/>
              </p:nvGrpSpPr>
              <p:grpSpPr>
                <a:xfrm>
                  <a:off x="0" y="0"/>
                  <a:ext cx="686" cy="305"/>
                  <a:chOff x="0" y="0"/>
                  <a:chExt cx="686" cy="305"/>
                </a:xfrm>
              </p:grpSpPr>
              <p:sp>
                <p:nvSpPr>
                  <p:cNvPr id="56327" name="直接连接符 57351"/>
                  <p:cNvSpPr/>
                  <p:nvPr/>
                </p:nvSpPr>
                <p:spPr>
                  <a:xfrm flipV="1">
                    <a:off x="0" y="3"/>
                    <a:ext cx="125" cy="163"/>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6328" name="直接连接符 57352"/>
                  <p:cNvSpPr/>
                  <p:nvPr/>
                </p:nvSpPr>
                <p:spPr>
                  <a:xfrm flipV="1">
                    <a:off x="5" y="13"/>
                    <a:ext cx="224" cy="292"/>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6329" name="直接连接符 57353"/>
                  <p:cNvSpPr/>
                  <p:nvPr/>
                </p:nvSpPr>
                <p:spPr>
                  <a:xfrm flipV="1">
                    <a:off x="172" y="0"/>
                    <a:ext cx="176" cy="230"/>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6330" name="直接连接符 57354"/>
                  <p:cNvSpPr/>
                  <p:nvPr/>
                </p:nvSpPr>
                <p:spPr>
                  <a:xfrm flipV="1">
                    <a:off x="277" y="9"/>
                    <a:ext cx="176" cy="230"/>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6331" name="直接连接符 57355"/>
                  <p:cNvSpPr/>
                  <p:nvPr/>
                </p:nvSpPr>
                <p:spPr>
                  <a:xfrm flipV="1">
                    <a:off x="397" y="5"/>
                    <a:ext cx="173" cy="225"/>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6332" name="直接连接符 57356"/>
                  <p:cNvSpPr/>
                  <p:nvPr/>
                </p:nvSpPr>
                <p:spPr>
                  <a:xfrm flipV="1">
                    <a:off x="517" y="14"/>
                    <a:ext cx="162" cy="211"/>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6333" name="直接连接符 57357"/>
                  <p:cNvSpPr/>
                  <p:nvPr/>
                </p:nvSpPr>
                <p:spPr>
                  <a:xfrm flipV="1">
                    <a:off x="633" y="156"/>
                    <a:ext cx="53" cy="69"/>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sp>
            <p:nvSpPr>
              <p:cNvPr id="56334" name="任意多边形 57358"/>
              <p:cNvSpPr/>
              <p:nvPr/>
            </p:nvSpPr>
            <p:spPr>
              <a:xfrm>
                <a:off x="0" y="0"/>
                <a:ext cx="696" cy="346"/>
              </a:xfrm>
              <a:custGeom>
                <a:avLst/>
                <a:gdLst/>
                <a:ahLst/>
                <a:cxnLst/>
                <a:rect l="0" t="0" r="0" b="0"/>
                <a:pathLst>
                  <a:path w="696" h="346">
                    <a:moveTo>
                      <a:pt x="696" y="19"/>
                    </a:moveTo>
                    <a:lnTo>
                      <a:pt x="696" y="240"/>
                    </a:lnTo>
                    <a:lnTo>
                      <a:pt x="130" y="240"/>
                    </a:lnTo>
                    <a:lnTo>
                      <a:pt x="130" y="346"/>
                    </a:lnTo>
                    <a:lnTo>
                      <a:pt x="0" y="346"/>
                    </a:lnTo>
                    <a:lnTo>
                      <a:pt x="0" y="0"/>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grpSp>
        <p:sp>
          <p:nvSpPr>
            <p:cNvPr id="56335" name="直接连接符 57359"/>
            <p:cNvSpPr/>
            <p:nvPr/>
          </p:nvSpPr>
          <p:spPr>
            <a:xfrm>
              <a:off x="0" y="1598"/>
              <a:ext cx="987" cy="0"/>
            </a:xfrm>
            <a:prstGeom prst="line">
              <a:avLst/>
            </a:prstGeom>
            <a:ln w="9525" cap="flat" cmpd="sng">
              <a:solidFill>
                <a:schemeClr val="tx1"/>
              </a:solidFill>
              <a:prstDash val="lgDashDot"/>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6336" name="任意多边形 57360"/>
            <p:cNvSpPr/>
            <p:nvPr/>
          </p:nvSpPr>
          <p:spPr>
            <a:xfrm>
              <a:off x="245" y="333"/>
              <a:ext cx="506" cy="1262"/>
            </a:xfrm>
            <a:custGeom>
              <a:avLst/>
              <a:gdLst/>
              <a:ahLst/>
              <a:cxnLst/>
              <a:rect l="0" t="0" r="0" b="0"/>
              <a:pathLst>
                <a:path w="431" h="932">
                  <a:moveTo>
                    <a:pt x="431" y="261"/>
                  </a:moveTo>
                  <a:lnTo>
                    <a:pt x="431" y="29"/>
                  </a:lnTo>
                  <a:lnTo>
                    <a:pt x="431" y="1"/>
                  </a:lnTo>
                  <a:lnTo>
                    <a:pt x="406" y="1"/>
                  </a:lnTo>
                  <a:lnTo>
                    <a:pt x="50" y="1"/>
                  </a:lnTo>
                  <a:lnTo>
                    <a:pt x="27" y="1"/>
                  </a:lnTo>
                  <a:lnTo>
                    <a:pt x="0" y="0"/>
                  </a:lnTo>
                  <a:lnTo>
                    <a:pt x="1" y="31"/>
                  </a:lnTo>
                  <a:lnTo>
                    <a:pt x="1" y="932"/>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56337" name="直接连接符 57361"/>
            <p:cNvSpPr/>
            <p:nvPr/>
          </p:nvSpPr>
          <p:spPr>
            <a:xfrm flipV="1">
              <a:off x="246" y="451"/>
              <a:ext cx="509" cy="153"/>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nvGrpSpPr>
            <p:cNvPr id="56338" name="组合 57362"/>
            <p:cNvGrpSpPr/>
            <p:nvPr/>
          </p:nvGrpSpPr>
          <p:grpSpPr>
            <a:xfrm>
              <a:off x="258" y="332"/>
              <a:ext cx="449" cy="253"/>
              <a:chOff x="0" y="0"/>
              <a:chExt cx="305" cy="160"/>
            </a:xfrm>
          </p:grpSpPr>
          <p:sp>
            <p:nvSpPr>
              <p:cNvPr id="56339" name="直接连接符 57363"/>
              <p:cNvSpPr/>
              <p:nvPr/>
            </p:nvSpPr>
            <p:spPr>
              <a:xfrm flipV="1">
                <a:off x="0" y="4"/>
                <a:ext cx="74" cy="75"/>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6340" name="直接连接符 57364"/>
              <p:cNvSpPr/>
              <p:nvPr/>
            </p:nvSpPr>
            <p:spPr>
              <a:xfrm flipV="1">
                <a:off x="2" y="0"/>
                <a:ext cx="156" cy="160"/>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6341" name="直接连接符 57365"/>
              <p:cNvSpPr/>
              <p:nvPr/>
            </p:nvSpPr>
            <p:spPr>
              <a:xfrm flipV="1">
                <a:off x="105" y="4"/>
                <a:ext cx="130" cy="128"/>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6342" name="直接连接符 57366"/>
              <p:cNvSpPr/>
              <p:nvPr/>
            </p:nvSpPr>
            <p:spPr>
              <a:xfrm flipV="1">
                <a:off x="213" y="9"/>
                <a:ext cx="92" cy="91"/>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56343" name="组合 57367"/>
            <p:cNvGrpSpPr/>
            <p:nvPr/>
          </p:nvGrpSpPr>
          <p:grpSpPr>
            <a:xfrm>
              <a:off x="289" y="703"/>
              <a:ext cx="593" cy="895"/>
              <a:chOff x="0" y="0"/>
              <a:chExt cx="403" cy="566"/>
            </a:xfrm>
          </p:grpSpPr>
          <p:grpSp>
            <p:nvGrpSpPr>
              <p:cNvPr id="56344" name="组合 57368"/>
              <p:cNvGrpSpPr/>
              <p:nvPr/>
            </p:nvGrpSpPr>
            <p:grpSpPr>
              <a:xfrm>
                <a:off x="0" y="0"/>
                <a:ext cx="403" cy="566"/>
                <a:chOff x="0" y="0"/>
                <a:chExt cx="403" cy="566"/>
              </a:xfrm>
            </p:grpSpPr>
            <p:sp>
              <p:nvSpPr>
                <p:cNvPr id="56345" name="任意多边形 57369"/>
                <p:cNvSpPr/>
                <p:nvPr/>
              </p:nvSpPr>
              <p:spPr>
                <a:xfrm>
                  <a:off x="0" y="0"/>
                  <a:ext cx="403" cy="566"/>
                </a:xfrm>
                <a:custGeom>
                  <a:avLst/>
                  <a:gdLst/>
                  <a:ahLst/>
                  <a:cxnLst/>
                  <a:rect l="0" t="0" r="0" b="0"/>
                  <a:pathLst>
                    <a:path w="403" h="566">
                      <a:moveTo>
                        <a:pt x="403" y="566"/>
                      </a:moveTo>
                      <a:lnTo>
                        <a:pt x="403" y="0"/>
                      </a:lnTo>
                      <a:lnTo>
                        <a:pt x="315" y="0"/>
                      </a:lnTo>
                      <a:lnTo>
                        <a:pt x="315" y="55"/>
                      </a:lnTo>
                      <a:lnTo>
                        <a:pt x="39" y="113"/>
                      </a:lnTo>
                      <a:lnTo>
                        <a:pt x="39" y="72"/>
                      </a:lnTo>
                      <a:lnTo>
                        <a:pt x="0" y="72"/>
                      </a:lnTo>
                      <a:lnTo>
                        <a:pt x="0" y="566"/>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56346" name="任意多边形 57370"/>
                <p:cNvSpPr/>
                <p:nvPr/>
              </p:nvSpPr>
              <p:spPr>
                <a:xfrm>
                  <a:off x="0" y="163"/>
                  <a:ext cx="31" cy="401"/>
                </a:xfrm>
                <a:custGeom>
                  <a:avLst/>
                  <a:gdLst/>
                  <a:ahLst/>
                  <a:cxnLst/>
                  <a:rect l="0" t="0" r="0" b="0"/>
                  <a:pathLst>
                    <a:path w="31" h="401">
                      <a:moveTo>
                        <a:pt x="0" y="0"/>
                      </a:moveTo>
                      <a:lnTo>
                        <a:pt x="31" y="31"/>
                      </a:lnTo>
                      <a:lnTo>
                        <a:pt x="31" y="401"/>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56347" name="任意多边形 57371"/>
                <p:cNvSpPr/>
                <p:nvPr/>
              </p:nvSpPr>
              <p:spPr>
                <a:xfrm flipH="1">
                  <a:off x="370" y="163"/>
                  <a:ext cx="31" cy="401"/>
                </a:xfrm>
                <a:custGeom>
                  <a:avLst/>
                  <a:gdLst/>
                  <a:ahLst/>
                  <a:cxnLst/>
                  <a:rect l="0" t="0" r="0" b="0"/>
                  <a:pathLst>
                    <a:path w="31" h="401">
                      <a:moveTo>
                        <a:pt x="0" y="0"/>
                      </a:moveTo>
                      <a:lnTo>
                        <a:pt x="31" y="31"/>
                      </a:lnTo>
                      <a:lnTo>
                        <a:pt x="31" y="401"/>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56348" name="直接连接符 57372"/>
                <p:cNvSpPr/>
                <p:nvPr/>
              </p:nvSpPr>
              <p:spPr>
                <a:xfrm>
                  <a:off x="32" y="196"/>
                  <a:ext cx="338" cy="0"/>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56349" name="组合 57373"/>
              <p:cNvGrpSpPr/>
              <p:nvPr/>
            </p:nvGrpSpPr>
            <p:grpSpPr>
              <a:xfrm>
                <a:off x="5" y="9"/>
                <a:ext cx="396" cy="185"/>
                <a:chOff x="0" y="0"/>
                <a:chExt cx="396" cy="185"/>
              </a:xfrm>
            </p:grpSpPr>
            <p:sp>
              <p:nvSpPr>
                <p:cNvPr id="56350" name="直接连接符 57374"/>
                <p:cNvSpPr/>
                <p:nvPr/>
              </p:nvSpPr>
              <p:spPr>
                <a:xfrm>
                  <a:off x="0" y="75"/>
                  <a:ext cx="115" cy="108"/>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6351" name="直接连接符 57375"/>
                <p:cNvSpPr/>
                <p:nvPr/>
              </p:nvSpPr>
              <p:spPr>
                <a:xfrm>
                  <a:off x="113" y="96"/>
                  <a:ext cx="81" cy="89"/>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6352" name="直接连接符 57376"/>
                <p:cNvSpPr/>
                <p:nvPr/>
              </p:nvSpPr>
              <p:spPr>
                <a:xfrm>
                  <a:off x="185" y="82"/>
                  <a:ext cx="91" cy="96"/>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6353" name="直接连接符 57377"/>
                <p:cNvSpPr/>
                <p:nvPr/>
              </p:nvSpPr>
              <p:spPr>
                <a:xfrm>
                  <a:off x="247" y="68"/>
                  <a:ext cx="120" cy="115"/>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6354" name="直接连接符 57378"/>
                <p:cNvSpPr/>
                <p:nvPr/>
              </p:nvSpPr>
              <p:spPr>
                <a:xfrm>
                  <a:off x="312" y="48"/>
                  <a:ext cx="77" cy="75"/>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6355" name="直接连接符 57379"/>
                <p:cNvSpPr/>
                <p:nvPr/>
              </p:nvSpPr>
              <p:spPr>
                <a:xfrm>
                  <a:off x="346" y="0"/>
                  <a:ext cx="50" cy="53"/>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grpSp>
          <p:nvGrpSpPr>
            <p:cNvPr id="56356" name="组合 57380"/>
            <p:cNvGrpSpPr/>
            <p:nvPr/>
          </p:nvGrpSpPr>
          <p:grpSpPr>
            <a:xfrm>
              <a:off x="162" y="483"/>
              <a:ext cx="689" cy="384"/>
              <a:chOff x="0" y="0"/>
              <a:chExt cx="689" cy="390"/>
            </a:xfrm>
          </p:grpSpPr>
          <p:sp>
            <p:nvSpPr>
              <p:cNvPr id="56357" name="任意多边形 57381"/>
              <p:cNvSpPr/>
              <p:nvPr/>
            </p:nvSpPr>
            <p:spPr>
              <a:xfrm>
                <a:off x="154" y="0"/>
                <a:ext cx="423" cy="390"/>
              </a:xfrm>
              <a:custGeom>
                <a:avLst/>
                <a:gdLst/>
                <a:ahLst/>
                <a:cxnLst/>
                <a:rect l="0" t="0" r="0" b="0"/>
                <a:pathLst>
                  <a:path w="423" h="390">
                    <a:moveTo>
                      <a:pt x="0" y="107"/>
                    </a:moveTo>
                    <a:lnTo>
                      <a:pt x="71" y="390"/>
                    </a:lnTo>
                    <a:lnTo>
                      <a:pt x="423" y="308"/>
                    </a:lnTo>
                    <a:lnTo>
                      <a:pt x="351" y="0"/>
                    </a:lnTo>
                    <a:lnTo>
                      <a:pt x="0" y="107"/>
                    </a:lnTo>
                    <a:close/>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56358" name="直接连接符 57382"/>
              <p:cNvSpPr/>
              <p:nvPr/>
            </p:nvSpPr>
            <p:spPr>
              <a:xfrm flipV="1">
                <a:off x="0" y="104"/>
                <a:ext cx="689" cy="200"/>
              </a:xfrm>
              <a:prstGeom prst="line">
                <a:avLst/>
              </a:prstGeom>
              <a:ln w="9525" cap="flat" cmpd="sng">
                <a:solidFill>
                  <a:schemeClr val="tx1"/>
                </a:solidFill>
                <a:prstDash val="lgDashDot"/>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grpSp>
        <p:nvGrpSpPr>
          <p:cNvPr id="57384" name="组合 57383"/>
          <p:cNvGrpSpPr/>
          <p:nvPr/>
        </p:nvGrpSpPr>
        <p:grpSpPr>
          <a:xfrm>
            <a:off x="392113" y="2225675"/>
            <a:ext cx="1219200" cy="1516063"/>
            <a:chOff x="0" y="0"/>
            <a:chExt cx="768" cy="955"/>
          </a:xfrm>
        </p:grpSpPr>
        <p:sp>
          <p:nvSpPr>
            <p:cNvPr id="56360" name="直接连接符 57384"/>
            <p:cNvSpPr/>
            <p:nvPr/>
          </p:nvSpPr>
          <p:spPr>
            <a:xfrm flipH="1">
              <a:off x="108" y="423"/>
              <a:ext cx="496" cy="0"/>
            </a:xfrm>
            <a:prstGeom prst="line">
              <a:avLst/>
            </a:prstGeom>
            <a:ln w="12700" cap="flat" cmpd="sng">
              <a:solidFill>
                <a:srgbClr val="FF0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6361" name="直接连接符 57385"/>
            <p:cNvSpPr/>
            <p:nvPr/>
          </p:nvSpPr>
          <p:spPr>
            <a:xfrm flipH="1">
              <a:off x="114" y="566"/>
              <a:ext cx="654" cy="0"/>
            </a:xfrm>
            <a:prstGeom prst="line">
              <a:avLst/>
            </a:prstGeom>
            <a:ln w="12700" cap="flat" cmpd="sng">
              <a:solidFill>
                <a:srgbClr val="FF0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6362" name="直接连接符 57386"/>
            <p:cNvSpPr/>
            <p:nvPr/>
          </p:nvSpPr>
          <p:spPr>
            <a:xfrm>
              <a:off x="199" y="0"/>
              <a:ext cx="0" cy="416"/>
            </a:xfrm>
            <a:prstGeom prst="line">
              <a:avLst/>
            </a:prstGeom>
            <a:ln w="12700" cap="flat" cmpd="sng">
              <a:solidFill>
                <a:srgbClr val="FF0000"/>
              </a:solidFill>
              <a:prstDash val="solid"/>
              <a:round/>
              <a:headEnd type="none" w="med" len="med"/>
              <a:tailEnd type="triangle" w="sm" len="lg"/>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6363" name="直接连接符 57387"/>
            <p:cNvSpPr/>
            <p:nvPr/>
          </p:nvSpPr>
          <p:spPr>
            <a:xfrm flipV="1">
              <a:off x="205" y="539"/>
              <a:ext cx="0" cy="416"/>
            </a:xfrm>
            <a:prstGeom prst="line">
              <a:avLst/>
            </a:prstGeom>
            <a:ln w="12700" cap="flat" cmpd="sng">
              <a:solidFill>
                <a:srgbClr val="FF0000"/>
              </a:solidFill>
              <a:prstDash val="solid"/>
              <a:round/>
              <a:headEnd type="none" w="med" len="med"/>
              <a:tailEnd type="triangle" w="sm" len="lg"/>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6364" name="矩形 57388"/>
            <p:cNvSpPr/>
            <p:nvPr/>
          </p:nvSpPr>
          <p:spPr>
            <a:xfrm>
              <a:off x="0" y="110"/>
              <a:ext cx="143" cy="192"/>
            </a:xfrm>
            <a:prstGeom prst="rect">
              <a:avLst/>
            </a:prstGeom>
            <a:noFill/>
            <a:ln w="9525">
              <a:noFill/>
            </a:ln>
          </p:spPr>
          <p:txBody>
            <a:bodyPr wrap="none" lIns="0" tIns="0" rIns="0" bIns="0" anchor="t">
              <a:spAutoFit/>
            </a:bodyPr>
            <a:lstStyle/>
            <a:p>
              <a:pPr algn="ctr">
                <a:spcBef>
                  <a:spcPct val="50000"/>
                </a:spcBef>
              </a:pPr>
              <a:r>
                <a:rPr lang="en-US" altLang="zh-CN" sz="2000" b="1" i="1">
                  <a:solidFill>
                    <a:srgbClr val="FF3300"/>
                  </a:solidFill>
                  <a:latin typeface="Times New Roman" panose="02020603050405020304" pitchFamily="2" charset="0"/>
                  <a:ea typeface="宋体" panose="02010600030101010101" pitchFamily="2" charset="-122"/>
                </a:rPr>
                <a:t>h</a:t>
              </a:r>
              <a:r>
                <a:rPr lang="en-US" altLang="zh-CN" sz="2000" b="1" i="1" baseline="-25000">
                  <a:solidFill>
                    <a:srgbClr val="FF3300"/>
                  </a:solidFill>
                  <a:latin typeface="Times New Roman" panose="02020603050405020304" pitchFamily="2" charset="0"/>
                  <a:ea typeface="宋体" panose="02010600030101010101" pitchFamily="2" charset="-122"/>
                </a:rPr>
                <a:t>1</a:t>
              </a:r>
            </a:p>
          </p:txBody>
        </p:sp>
      </p:grpSp>
      <p:grpSp>
        <p:nvGrpSpPr>
          <p:cNvPr id="57390" name="组合 57389"/>
          <p:cNvGrpSpPr/>
          <p:nvPr/>
        </p:nvGrpSpPr>
        <p:grpSpPr>
          <a:xfrm>
            <a:off x="3117850" y="2228850"/>
            <a:ext cx="1158875" cy="1514475"/>
            <a:chOff x="0" y="0"/>
            <a:chExt cx="730" cy="954"/>
          </a:xfrm>
        </p:grpSpPr>
        <p:sp>
          <p:nvSpPr>
            <p:cNvPr id="56366" name="直接连接符 57390"/>
            <p:cNvSpPr/>
            <p:nvPr/>
          </p:nvSpPr>
          <p:spPr>
            <a:xfrm flipH="1">
              <a:off x="70" y="422"/>
              <a:ext cx="496" cy="0"/>
            </a:xfrm>
            <a:prstGeom prst="line">
              <a:avLst/>
            </a:prstGeom>
            <a:ln w="12700" cap="flat" cmpd="sng">
              <a:solidFill>
                <a:srgbClr val="FF0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6367" name="直接连接符 57391"/>
            <p:cNvSpPr/>
            <p:nvPr/>
          </p:nvSpPr>
          <p:spPr>
            <a:xfrm flipH="1">
              <a:off x="76" y="566"/>
              <a:ext cx="654" cy="0"/>
            </a:xfrm>
            <a:prstGeom prst="line">
              <a:avLst/>
            </a:prstGeom>
            <a:ln w="12700" cap="flat" cmpd="sng">
              <a:solidFill>
                <a:srgbClr val="FF0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6368" name="直接连接符 57392"/>
            <p:cNvSpPr/>
            <p:nvPr/>
          </p:nvSpPr>
          <p:spPr>
            <a:xfrm>
              <a:off x="161" y="0"/>
              <a:ext cx="0" cy="415"/>
            </a:xfrm>
            <a:prstGeom prst="line">
              <a:avLst/>
            </a:prstGeom>
            <a:ln w="12700" cap="flat" cmpd="sng">
              <a:solidFill>
                <a:srgbClr val="FF0000"/>
              </a:solidFill>
              <a:prstDash val="solid"/>
              <a:round/>
              <a:headEnd type="none" w="med" len="med"/>
              <a:tailEnd type="triangle" w="sm" len="lg"/>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6369" name="直接连接符 57393"/>
            <p:cNvSpPr/>
            <p:nvPr/>
          </p:nvSpPr>
          <p:spPr>
            <a:xfrm flipV="1">
              <a:off x="167" y="539"/>
              <a:ext cx="0" cy="415"/>
            </a:xfrm>
            <a:prstGeom prst="line">
              <a:avLst/>
            </a:prstGeom>
            <a:ln w="12700" cap="flat" cmpd="sng">
              <a:solidFill>
                <a:srgbClr val="FF0000"/>
              </a:solidFill>
              <a:prstDash val="solid"/>
              <a:round/>
              <a:headEnd type="none" w="med" len="med"/>
              <a:tailEnd type="triangle" w="sm" len="lg"/>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6370" name="矩形 57394"/>
            <p:cNvSpPr/>
            <p:nvPr/>
          </p:nvSpPr>
          <p:spPr>
            <a:xfrm>
              <a:off x="0" y="134"/>
              <a:ext cx="141" cy="192"/>
            </a:xfrm>
            <a:prstGeom prst="rect">
              <a:avLst/>
            </a:prstGeom>
            <a:noFill/>
            <a:ln w="9525">
              <a:noFill/>
            </a:ln>
          </p:spPr>
          <p:txBody>
            <a:bodyPr wrap="none" lIns="0" tIns="0" rIns="0" bIns="0" anchor="t">
              <a:spAutoFit/>
            </a:bodyPr>
            <a:lstStyle/>
            <a:p>
              <a:pPr algn="ctr">
                <a:spcBef>
                  <a:spcPct val="50000"/>
                </a:spcBef>
              </a:pPr>
              <a:r>
                <a:rPr lang="en-US" altLang="zh-CN" sz="2000" b="1" i="1">
                  <a:solidFill>
                    <a:srgbClr val="FF3300"/>
                  </a:solidFill>
                  <a:latin typeface="Times New Roman" panose="02020603050405020304" pitchFamily="2" charset="0"/>
                  <a:ea typeface="宋体" panose="02010600030101010101" pitchFamily="2" charset="-122"/>
                </a:rPr>
                <a:t>h</a:t>
              </a:r>
              <a:r>
                <a:rPr lang="en-US" altLang="zh-CN" sz="2000" b="1" i="1" baseline="-25000">
                  <a:solidFill>
                    <a:srgbClr val="FF3300"/>
                  </a:solidFill>
                  <a:latin typeface="Times New Roman" panose="02020603050405020304" pitchFamily="2" charset="0"/>
                  <a:ea typeface="宋体" panose="02010600030101010101" pitchFamily="2" charset="-122"/>
                </a:rPr>
                <a:t>1</a:t>
              </a:r>
            </a:p>
          </p:txBody>
        </p:sp>
      </p:grpSp>
      <p:sp>
        <p:nvSpPr>
          <p:cNvPr id="57396" name="文本框 57395"/>
          <p:cNvSpPr txBox="1"/>
          <p:nvPr/>
        </p:nvSpPr>
        <p:spPr>
          <a:xfrm>
            <a:off x="369888" y="898525"/>
            <a:ext cx="2528887" cy="365125"/>
          </a:xfrm>
          <a:prstGeom prst="rect">
            <a:avLst/>
          </a:prstGeom>
          <a:noFill/>
          <a:ln w="9525">
            <a:noFill/>
          </a:ln>
        </p:spPr>
        <p:txBody>
          <a:bodyPr lIns="0" tIns="0" rIns="0" bIns="0" anchor="t">
            <a:spAutoFit/>
          </a:bodyPr>
          <a:lstStyle/>
          <a:p>
            <a:r>
              <a:rPr lang="zh-CN" altLang="en-US" sz="2400">
                <a:solidFill>
                  <a:srgbClr val="FF6600"/>
                </a:solidFill>
                <a:latin typeface="Times New Roman" panose="02020603050405020304" pitchFamily="2" charset="0"/>
                <a:ea typeface="华文中宋" panose="02010600040101010101" pitchFamily="2" charset="-122"/>
              </a:rPr>
              <a:t>拆外圈：</a:t>
            </a:r>
          </a:p>
        </p:txBody>
      </p:sp>
      <p:sp>
        <p:nvSpPr>
          <p:cNvPr id="57397" name="文本框 57396"/>
          <p:cNvSpPr txBox="1"/>
          <p:nvPr/>
        </p:nvSpPr>
        <p:spPr>
          <a:xfrm>
            <a:off x="423863" y="1627188"/>
            <a:ext cx="4506912" cy="365125"/>
          </a:xfrm>
          <a:prstGeom prst="rect">
            <a:avLst/>
          </a:prstGeom>
          <a:noFill/>
          <a:ln w="9525">
            <a:noFill/>
          </a:ln>
        </p:spPr>
        <p:txBody>
          <a:bodyPr lIns="0" tIns="0" rIns="0" bIns="0" anchor="t">
            <a:spAutoFit/>
          </a:bodyPr>
          <a:lstStyle/>
          <a:p>
            <a:r>
              <a:rPr lang="zh-CN" altLang="en-US" sz="2400">
                <a:latin typeface="Times New Roman" panose="02020603050405020304" pitchFamily="2" charset="0"/>
                <a:ea typeface="华文中宋" panose="02010600040101010101" pitchFamily="2" charset="-122"/>
              </a:rPr>
              <a:t>应留拆卸高度，或留螺孔。</a:t>
            </a:r>
          </a:p>
        </p:txBody>
      </p:sp>
      <p:grpSp>
        <p:nvGrpSpPr>
          <p:cNvPr id="57398" name="组合 57397"/>
          <p:cNvGrpSpPr/>
          <p:nvPr/>
        </p:nvGrpSpPr>
        <p:grpSpPr>
          <a:xfrm>
            <a:off x="3587750" y="2170113"/>
            <a:ext cx="1873250" cy="2544762"/>
            <a:chOff x="0" y="0"/>
            <a:chExt cx="1180" cy="1603"/>
          </a:xfrm>
        </p:grpSpPr>
        <p:grpSp>
          <p:nvGrpSpPr>
            <p:cNvPr id="56374" name="组合 57398"/>
            <p:cNvGrpSpPr/>
            <p:nvPr/>
          </p:nvGrpSpPr>
          <p:grpSpPr>
            <a:xfrm>
              <a:off x="87" y="0"/>
              <a:ext cx="1000" cy="1603"/>
              <a:chOff x="0" y="0"/>
              <a:chExt cx="851" cy="1184"/>
            </a:xfrm>
          </p:grpSpPr>
          <p:sp>
            <p:nvSpPr>
              <p:cNvPr id="56375" name="任意多边形 57399"/>
              <p:cNvSpPr/>
              <p:nvPr/>
            </p:nvSpPr>
            <p:spPr>
              <a:xfrm>
                <a:off x="154" y="17"/>
                <a:ext cx="697" cy="1161"/>
              </a:xfrm>
              <a:custGeom>
                <a:avLst/>
                <a:gdLst/>
                <a:ahLst/>
                <a:cxnLst/>
                <a:rect l="0" t="0" r="0" b="0"/>
                <a:pathLst>
                  <a:path w="697" h="1161">
                    <a:moveTo>
                      <a:pt x="697" y="0"/>
                    </a:moveTo>
                    <a:lnTo>
                      <a:pt x="697" y="221"/>
                    </a:lnTo>
                    <a:lnTo>
                      <a:pt x="131" y="221"/>
                    </a:lnTo>
                    <a:lnTo>
                      <a:pt x="131" y="327"/>
                    </a:lnTo>
                    <a:lnTo>
                      <a:pt x="1" y="327"/>
                    </a:lnTo>
                    <a:lnTo>
                      <a:pt x="0" y="1161"/>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56376" name="直接连接符 57400"/>
              <p:cNvSpPr/>
              <p:nvPr/>
            </p:nvSpPr>
            <p:spPr>
              <a:xfrm>
                <a:off x="851" y="229"/>
                <a:ext cx="0" cy="288"/>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6377" name="直接连接符 57401"/>
              <p:cNvSpPr/>
              <p:nvPr/>
            </p:nvSpPr>
            <p:spPr>
              <a:xfrm>
                <a:off x="6" y="8"/>
                <a:ext cx="0" cy="1176"/>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6378" name="直接连接符 57402"/>
              <p:cNvSpPr/>
              <p:nvPr/>
            </p:nvSpPr>
            <p:spPr>
              <a:xfrm flipV="1">
                <a:off x="4" y="3"/>
                <a:ext cx="276" cy="360"/>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6379" name="直接连接符 57403"/>
              <p:cNvSpPr/>
              <p:nvPr/>
            </p:nvSpPr>
            <p:spPr>
              <a:xfrm flipV="1">
                <a:off x="6" y="13"/>
                <a:ext cx="378" cy="493"/>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6380" name="直接连接符 57404"/>
              <p:cNvSpPr/>
              <p:nvPr/>
            </p:nvSpPr>
            <p:spPr>
              <a:xfrm flipV="1">
                <a:off x="327" y="0"/>
                <a:ext cx="176" cy="230"/>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6381" name="直接连接符 57405"/>
              <p:cNvSpPr/>
              <p:nvPr/>
            </p:nvSpPr>
            <p:spPr>
              <a:xfrm flipV="1">
                <a:off x="432" y="9"/>
                <a:ext cx="176" cy="230"/>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6382" name="直接连接符 57406"/>
              <p:cNvSpPr/>
              <p:nvPr/>
            </p:nvSpPr>
            <p:spPr>
              <a:xfrm flipV="1">
                <a:off x="552" y="5"/>
                <a:ext cx="173" cy="225"/>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6383" name="直接连接符 57407"/>
              <p:cNvSpPr/>
              <p:nvPr/>
            </p:nvSpPr>
            <p:spPr>
              <a:xfrm flipV="1">
                <a:off x="672" y="14"/>
                <a:ext cx="162" cy="211"/>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6384" name="直接连接符 57408"/>
              <p:cNvSpPr/>
              <p:nvPr/>
            </p:nvSpPr>
            <p:spPr>
              <a:xfrm flipV="1">
                <a:off x="788" y="156"/>
                <a:ext cx="53" cy="69"/>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6385" name="直接连接符 57409"/>
              <p:cNvSpPr/>
              <p:nvPr/>
            </p:nvSpPr>
            <p:spPr>
              <a:xfrm flipV="1">
                <a:off x="6" y="10"/>
                <a:ext cx="147" cy="192"/>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6386" name="直接连接符 57410"/>
              <p:cNvSpPr/>
              <p:nvPr/>
            </p:nvSpPr>
            <p:spPr>
              <a:xfrm flipV="1">
                <a:off x="5" y="457"/>
                <a:ext cx="147" cy="192"/>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6387" name="直接连接符 57411"/>
              <p:cNvSpPr/>
              <p:nvPr/>
            </p:nvSpPr>
            <p:spPr>
              <a:xfrm flipV="1">
                <a:off x="9" y="587"/>
                <a:ext cx="147" cy="192"/>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6388" name="直接连接符 57412"/>
              <p:cNvSpPr/>
              <p:nvPr/>
            </p:nvSpPr>
            <p:spPr>
              <a:xfrm flipV="1">
                <a:off x="0" y="747"/>
                <a:ext cx="147" cy="192"/>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6389" name="直接连接符 57413"/>
              <p:cNvSpPr/>
              <p:nvPr/>
            </p:nvSpPr>
            <p:spPr>
              <a:xfrm flipV="1">
                <a:off x="9" y="876"/>
                <a:ext cx="147" cy="192"/>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6390" name="直接连接符 57414"/>
              <p:cNvSpPr/>
              <p:nvPr/>
            </p:nvSpPr>
            <p:spPr>
              <a:xfrm flipV="1">
                <a:off x="35" y="1026"/>
                <a:ext cx="121" cy="158"/>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sp>
          <p:nvSpPr>
            <p:cNvPr id="56391" name="直接连接符 57415"/>
            <p:cNvSpPr/>
            <p:nvPr/>
          </p:nvSpPr>
          <p:spPr>
            <a:xfrm>
              <a:off x="0" y="1595"/>
              <a:ext cx="1180" cy="0"/>
            </a:xfrm>
            <a:prstGeom prst="line">
              <a:avLst/>
            </a:prstGeom>
            <a:ln w="9525" cap="flat" cmpd="sng">
              <a:solidFill>
                <a:schemeClr val="tx1"/>
              </a:solidFill>
              <a:prstDash val="lgDashDot"/>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nvGrpSpPr>
            <p:cNvPr id="56392" name="组合 57416"/>
            <p:cNvGrpSpPr/>
            <p:nvPr/>
          </p:nvGrpSpPr>
          <p:grpSpPr>
            <a:xfrm>
              <a:off x="345" y="329"/>
              <a:ext cx="730" cy="1266"/>
              <a:chOff x="0" y="0"/>
              <a:chExt cx="730" cy="1266"/>
            </a:xfrm>
          </p:grpSpPr>
          <p:sp>
            <p:nvSpPr>
              <p:cNvPr id="56393" name="任意多边形 57417"/>
              <p:cNvSpPr/>
              <p:nvPr/>
            </p:nvSpPr>
            <p:spPr>
              <a:xfrm>
                <a:off x="93" y="1"/>
                <a:ext cx="507" cy="1262"/>
              </a:xfrm>
              <a:custGeom>
                <a:avLst/>
                <a:gdLst/>
                <a:ahLst/>
                <a:cxnLst/>
                <a:rect l="0" t="0" r="0" b="0"/>
                <a:pathLst>
                  <a:path w="431" h="932">
                    <a:moveTo>
                      <a:pt x="431" y="261"/>
                    </a:moveTo>
                    <a:lnTo>
                      <a:pt x="431" y="29"/>
                    </a:lnTo>
                    <a:lnTo>
                      <a:pt x="431" y="1"/>
                    </a:lnTo>
                    <a:lnTo>
                      <a:pt x="406" y="1"/>
                    </a:lnTo>
                    <a:lnTo>
                      <a:pt x="50" y="1"/>
                    </a:lnTo>
                    <a:lnTo>
                      <a:pt x="27" y="1"/>
                    </a:lnTo>
                    <a:lnTo>
                      <a:pt x="0" y="0"/>
                    </a:lnTo>
                    <a:lnTo>
                      <a:pt x="1" y="31"/>
                    </a:lnTo>
                    <a:lnTo>
                      <a:pt x="1" y="932"/>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56394" name="直接连接符 57418"/>
              <p:cNvSpPr/>
              <p:nvPr/>
            </p:nvSpPr>
            <p:spPr>
              <a:xfrm flipV="1">
                <a:off x="95" y="119"/>
                <a:ext cx="508" cy="153"/>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nvGrpSpPr>
              <p:cNvPr id="56395" name="组合 57419"/>
              <p:cNvGrpSpPr/>
              <p:nvPr/>
            </p:nvGrpSpPr>
            <p:grpSpPr>
              <a:xfrm>
                <a:off x="106" y="0"/>
                <a:ext cx="449" cy="253"/>
                <a:chOff x="0" y="0"/>
                <a:chExt cx="305" cy="160"/>
              </a:xfrm>
            </p:grpSpPr>
            <p:sp>
              <p:nvSpPr>
                <p:cNvPr id="56396" name="直接连接符 57420"/>
                <p:cNvSpPr/>
                <p:nvPr/>
              </p:nvSpPr>
              <p:spPr>
                <a:xfrm flipV="1">
                  <a:off x="0" y="4"/>
                  <a:ext cx="74" cy="75"/>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6397" name="直接连接符 57421"/>
                <p:cNvSpPr/>
                <p:nvPr/>
              </p:nvSpPr>
              <p:spPr>
                <a:xfrm flipV="1">
                  <a:off x="2" y="0"/>
                  <a:ext cx="156" cy="160"/>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6398" name="直接连接符 57422"/>
                <p:cNvSpPr/>
                <p:nvPr/>
              </p:nvSpPr>
              <p:spPr>
                <a:xfrm flipV="1">
                  <a:off x="105" y="4"/>
                  <a:ext cx="130" cy="128"/>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6399" name="直接连接符 57423"/>
                <p:cNvSpPr/>
                <p:nvPr/>
              </p:nvSpPr>
              <p:spPr>
                <a:xfrm flipV="1">
                  <a:off x="213" y="9"/>
                  <a:ext cx="92" cy="91"/>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56400" name="组合 57424"/>
              <p:cNvGrpSpPr/>
              <p:nvPr/>
            </p:nvGrpSpPr>
            <p:grpSpPr>
              <a:xfrm>
                <a:off x="137" y="371"/>
                <a:ext cx="593" cy="895"/>
                <a:chOff x="0" y="0"/>
                <a:chExt cx="403" cy="566"/>
              </a:xfrm>
            </p:grpSpPr>
            <p:grpSp>
              <p:nvGrpSpPr>
                <p:cNvPr id="56401" name="组合 57425"/>
                <p:cNvGrpSpPr/>
                <p:nvPr/>
              </p:nvGrpSpPr>
              <p:grpSpPr>
                <a:xfrm>
                  <a:off x="0" y="0"/>
                  <a:ext cx="403" cy="566"/>
                  <a:chOff x="0" y="0"/>
                  <a:chExt cx="403" cy="566"/>
                </a:xfrm>
              </p:grpSpPr>
              <p:sp>
                <p:nvSpPr>
                  <p:cNvPr id="56402" name="任意多边形 57426"/>
                  <p:cNvSpPr/>
                  <p:nvPr/>
                </p:nvSpPr>
                <p:spPr>
                  <a:xfrm>
                    <a:off x="0" y="0"/>
                    <a:ext cx="403" cy="566"/>
                  </a:xfrm>
                  <a:custGeom>
                    <a:avLst/>
                    <a:gdLst/>
                    <a:ahLst/>
                    <a:cxnLst/>
                    <a:rect l="0" t="0" r="0" b="0"/>
                    <a:pathLst>
                      <a:path w="403" h="566">
                        <a:moveTo>
                          <a:pt x="403" y="566"/>
                        </a:moveTo>
                        <a:lnTo>
                          <a:pt x="403" y="0"/>
                        </a:lnTo>
                        <a:lnTo>
                          <a:pt x="315" y="0"/>
                        </a:lnTo>
                        <a:lnTo>
                          <a:pt x="315" y="55"/>
                        </a:lnTo>
                        <a:lnTo>
                          <a:pt x="39" y="113"/>
                        </a:lnTo>
                        <a:lnTo>
                          <a:pt x="39" y="72"/>
                        </a:lnTo>
                        <a:lnTo>
                          <a:pt x="0" y="72"/>
                        </a:lnTo>
                        <a:lnTo>
                          <a:pt x="0" y="566"/>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56403" name="任意多边形 57427"/>
                  <p:cNvSpPr/>
                  <p:nvPr/>
                </p:nvSpPr>
                <p:spPr>
                  <a:xfrm>
                    <a:off x="0" y="163"/>
                    <a:ext cx="31" cy="401"/>
                  </a:xfrm>
                  <a:custGeom>
                    <a:avLst/>
                    <a:gdLst/>
                    <a:ahLst/>
                    <a:cxnLst/>
                    <a:rect l="0" t="0" r="0" b="0"/>
                    <a:pathLst>
                      <a:path w="31" h="401">
                        <a:moveTo>
                          <a:pt x="0" y="0"/>
                        </a:moveTo>
                        <a:lnTo>
                          <a:pt x="31" y="31"/>
                        </a:lnTo>
                        <a:lnTo>
                          <a:pt x="31" y="401"/>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56404" name="任意多边形 57428"/>
                  <p:cNvSpPr/>
                  <p:nvPr/>
                </p:nvSpPr>
                <p:spPr>
                  <a:xfrm flipH="1">
                    <a:off x="370" y="163"/>
                    <a:ext cx="31" cy="401"/>
                  </a:xfrm>
                  <a:custGeom>
                    <a:avLst/>
                    <a:gdLst/>
                    <a:ahLst/>
                    <a:cxnLst/>
                    <a:rect l="0" t="0" r="0" b="0"/>
                    <a:pathLst>
                      <a:path w="31" h="401">
                        <a:moveTo>
                          <a:pt x="0" y="0"/>
                        </a:moveTo>
                        <a:lnTo>
                          <a:pt x="31" y="31"/>
                        </a:lnTo>
                        <a:lnTo>
                          <a:pt x="31" y="401"/>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56405" name="直接连接符 57429"/>
                  <p:cNvSpPr/>
                  <p:nvPr/>
                </p:nvSpPr>
                <p:spPr>
                  <a:xfrm>
                    <a:off x="32" y="196"/>
                    <a:ext cx="338" cy="0"/>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56406" name="组合 57430"/>
                <p:cNvGrpSpPr/>
                <p:nvPr/>
              </p:nvGrpSpPr>
              <p:grpSpPr>
                <a:xfrm>
                  <a:off x="5" y="9"/>
                  <a:ext cx="396" cy="185"/>
                  <a:chOff x="0" y="0"/>
                  <a:chExt cx="396" cy="185"/>
                </a:xfrm>
              </p:grpSpPr>
              <p:sp>
                <p:nvSpPr>
                  <p:cNvPr id="56407" name="直接连接符 57431"/>
                  <p:cNvSpPr/>
                  <p:nvPr/>
                </p:nvSpPr>
                <p:spPr>
                  <a:xfrm>
                    <a:off x="0" y="75"/>
                    <a:ext cx="115" cy="108"/>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6408" name="直接连接符 57432"/>
                  <p:cNvSpPr/>
                  <p:nvPr/>
                </p:nvSpPr>
                <p:spPr>
                  <a:xfrm>
                    <a:off x="113" y="96"/>
                    <a:ext cx="81" cy="89"/>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6409" name="直接连接符 57433"/>
                  <p:cNvSpPr/>
                  <p:nvPr/>
                </p:nvSpPr>
                <p:spPr>
                  <a:xfrm>
                    <a:off x="185" y="82"/>
                    <a:ext cx="91" cy="96"/>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6410" name="直接连接符 57434"/>
                  <p:cNvSpPr/>
                  <p:nvPr/>
                </p:nvSpPr>
                <p:spPr>
                  <a:xfrm>
                    <a:off x="247" y="68"/>
                    <a:ext cx="120" cy="115"/>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6411" name="直接连接符 57435"/>
                  <p:cNvSpPr/>
                  <p:nvPr/>
                </p:nvSpPr>
                <p:spPr>
                  <a:xfrm>
                    <a:off x="312" y="48"/>
                    <a:ext cx="77" cy="75"/>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6412" name="直接连接符 57436"/>
                  <p:cNvSpPr/>
                  <p:nvPr/>
                </p:nvSpPr>
                <p:spPr>
                  <a:xfrm>
                    <a:off x="346" y="0"/>
                    <a:ext cx="50" cy="53"/>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grpSp>
            <p:nvGrpSpPr>
              <p:cNvPr id="56413" name="组合 57437"/>
              <p:cNvGrpSpPr/>
              <p:nvPr/>
            </p:nvGrpSpPr>
            <p:grpSpPr>
              <a:xfrm>
                <a:off x="0" y="156"/>
                <a:ext cx="689" cy="378"/>
                <a:chOff x="0" y="0"/>
                <a:chExt cx="689" cy="390"/>
              </a:xfrm>
            </p:grpSpPr>
            <p:sp>
              <p:nvSpPr>
                <p:cNvPr id="56414" name="任意多边形 57438"/>
                <p:cNvSpPr/>
                <p:nvPr/>
              </p:nvSpPr>
              <p:spPr>
                <a:xfrm>
                  <a:off x="154" y="0"/>
                  <a:ext cx="423" cy="390"/>
                </a:xfrm>
                <a:custGeom>
                  <a:avLst/>
                  <a:gdLst/>
                  <a:ahLst/>
                  <a:cxnLst/>
                  <a:rect l="0" t="0" r="0" b="0"/>
                  <a:pathLst>
                    <a:path w="423" h="390">
                      <a:moveTo>
                        <a:pt x="0" y="107"/>
                      </a:moveTo>
                      <a:lnTo>
                        <a:pt x="71" y="390"/>
                      </a:lnTo>
                      <a:lnTo>
                        <a:pt x="423" y="308"/>
                      </a:lnTo>
                      <a:lnTo>
                        <a:pt x="351" y="0"/>
                      </a:lnTo>
                      <a:lnTo>
                        <a:pt x="0" y="107"/>
                      </a:lnTo>
                      <a:close/>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56415" name="直接连接符 57439"/>
                <p:cNvSpPr/>
                <p:nvPr/>
              </p:nvSpPr>
              <p:spPr>
                <a:xfrm flipV="1">
                  <a:off x="0" y="104"/>
                  <a:ext cx="689" cy="200"/>
                </a:xfrm>
                <a:prstGeom prst="line">
                  <a:avLst/>
                </a:prstGeom>
                <a:ln w="9525" cap="flat" cmpd="sng">
                  <a:solidFill>
                    <a:schemeClr val="tx1"/>
                  </a:solidFill>
                  <a:prstDash val="lgDashDot"/>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grpSp>
      <p:grpSp>
        <p:nvGrpSpPr>
          <p:cNvPr id="57441" name="组合 57440"/>
          <p:cNvGrpSpPr/>
          <p:nvPr/>
        </p:nvGrpSpPr>
        <p:grpSpPr>
          <a:xfrm>
            <a:off x="6738938" y="2170113"/>
            <a:ext cx="1873250" cy="2544762"/>
            <a:chOff x="0" y="0"/>
            <a:chExt cx="1180" cy="1603"/>
          </a:xfrm>
        </p:grpSpPr>
        <p:sp>
          <p:nvSpPr>
            <p:cNvPr id="56417" name="直接连接符 57441"/>
            <p:cNvSpPr/>
            <p:nvPr/>
          </p:nvSpPr>
          <p:spPr>
            <a:xfrm>
              <a:off x="0" y="1595"/>
              <a:ext cx="1180" cy="0"/>
            </a:xfrm>
            <a:prstGeom prst="line">
              <a:avLst/>
            </a:prstGeom>
            <a:ln w="9525" cap="flat" cmpd="sng">
              <a:solidFill>
                <a:schemeClr val="tx1"/>
              </a:solidFill>
              <a:prstDash val="lgDashDot"/>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nvGrpSpPr>
            <p:cNvPr id="56418" name="组合 57442"/>
            <p:cNvGrpSpPr/>
            <p:nvPr/>
          </p:nvGrpSpPr>
          <p:grpSpPr>
            <a:xfrm>
              <a:off x="87" y="0"/>
              <a:ext cx="999" cy="1603"/>
              <a:chOff x="0" y="0"/>
              <a:chExt cx="851" cy="1184"/>
            </a:xfrm>
          </p:grpSpPr>
          <p:sp>
            <p:nvSpPr>
              <p:cNvPr id="56419" name="任意多边形 57443"/>
              <p:cNvSpPr/>
              <p:nvPr/>
            </p:nvSpPr>
            <p:spPr>
              <a:xfrm>
                <a:off x="241" y="17"/>
                <a:ext cx="610" cy="1161"/>
              </a:xfrm>
              <a:custGeom>
                <a:avLst/>
                <a:gdLst/>
                <a:ahLst/>
                <a:cxnLst/>
                <a:rect l="0" t="0" r="0" b="0"/>
                <a:pathLst>
                  <a:path w="610" h="1161">
                    <a:moveTo>
                      <a:pt x="610" y="0"/>
                    </a:moveTo>
                    <a:lnTo>
                      <a:pt x="610" y="221"/>
                    </a:lnTo>
                    <a:lnTo>
                      <a:pt x="44" y="221"/>
                    </a:lnTo>
                    <a:lnTo>
                      <a:pt x="43" y="403"/>
                    </a:lnTo>
                    <a:lnTo>
                      <a:pt x="0" y="427"/>
                    </a:lnTo>
                    <a:lnTo>
                      <a:pt x="0" y="1161"/>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56420" name="直接连接符 57444"/>
              <p:cNvSpPr/>
              <p:nvPr/>
            </p:nvSpPr>
            <p:spPr>
              <a:xfrm>
                <a:off x="851" y="229"/>
                <a:ext cx="0" cy="288"/>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6421" name="直接连接符 57445"/>
              <p:cNvSpPr/>
              <p:nvPr/>
            </p:nvSpPr>
            <p:spPr>
              <a:xfrm>
                <a:off x="6" y="8"/>
                <a:ext cx="0" cy="1176"/>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nvGrpSpPr>
              <p:cNvPr id="56422" name="组合 57446"/>
              <p:cNvGrpSpPr/>
              <p:nvPr/>
            </p:nvGrpSpPr>
            <p:grpSpPr>
              <a:xfrm>
                <a:off x="0" y="0"/>
                <a:ext cx="841" cy="1184"/>
                <a:chOff x="0" y="0"/>
                <a:chExt cx="841" cy="1184"/>
              </a:xfrm>
            </p:grpSpPr>
            <p:sp>
              <p:nvSpPr>
                <p:cNvPr id="56423" name="直接连接符 57447"/>
                <p:cNvSpPr/>
                <p:nvPr/>
              </p:nvSpPr>
              <p:spPr>
                <a:xfrm flipV="1">
                  <a:off x="4" y="3"/>
                  <a:ext cx="276" cy="360"/>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6424" name="直接连接符 57448"/>
                <p:cNvSpPr/>
                <p:nvPr/>
              </p:nvSpPr>
              <p:spPr>
                <a:xfrm flipV="1">
                  <a:off x="6" y="13"/>
                  <a:ext cx="378" cy="493"/>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6425" name="直接连接符 57449"/>
                <p:cNvSpPr/>
                <p:nvPr/>
              </p:nvSpPr>
              <p:spPr>
                <a:xfrm flipV="1">
                  <a:off x="327" y="0"/>
                  <a:ext cx="176" cy="230"/>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6426" name="直接连接符 57450"/>
                <p:cNvSpPr/>
                <p:nvPr/>
              </p:nvSpPr>
              <p:spPr>
                <a:xfrm flipV="1">
                  <a:off x="432" y="9"/>
                  <a:ext cx="176" cy="230"/>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6427" name="直接连接符 57451"/>
                <p:cNvSpPr/>
                <p:nvPr/>
              </p:nvSpPr>
              <p:spPr>
                <a:xfrm flipV="1">
                  <a:off x="552" y="5"/>
                  <a:ext cx="173" cy="225"/>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6428" name="直接连接符 57452"/>
                <p:cNvSpPr/>
                <p:nvPr/>
              </p:nvSpPr>
              <p:spPr>
                <a:xfrm flipV="1">
                  <a:off x="672" y="14"/>
                  <a:ext cx="162" cy="211"/>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6429" name="直接连接符 57453"/>
                <p:cNvSpPr/>
                <p:nvPr/>
              </p:nvSpPr>
              <p:spPr>
                <a:xfrm flipV="1">
                  <a:off x="788" y="156"/>
                  <a:ext cx="53" cy="69"/>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6430" name="直接连接符 57454"/>
                <p:cNvSpPr/>
                <p:nvPr/>
              </p:nvSpPr>
              <p:spPr>
                <a:xfrm flipV="1">
                  <a:off x="6" y="10"/>
                  <a:ext cx="147" cy="192"/>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6431" name="直接连接符 57455"/>
                <p:cNvSpPr/>
                <p:nvPr/>
              </p:nvSpPr>
              <p:spPr>
                <a:xfrm flipV="1">
                  <a:off x="5" y="281"/>
                  <a:ext cx="282" cy="368"/>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6432" name="直接连接符 57456"/>
                <p:cNvSpPr/>
                <p:nvPr/>
              </p:nvSpPr>
              <p:spPr>
                <a:xfrm flipV="1">
                  <a:off x="9" y="486"/>
                  <a:ext cx="224" cy="293"/>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6433" name="直接连接符 57457"/>
                <p:cNvSpPr/>
                <p:nvPr/>
              </p:nvSpPr>
              <p:spPr>
                <a:xfrm flipV="1">
                  <a:off x="0" y="641"/>
                  <a:ext cx="228" cy="298"/>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6434" name="直接连接符 57458"/>
                <p:cNvSpPr/>
                <p:nvPr/>
              </p:nvSpPr>
              <p:spPr>
                <a:xfrm flipV="1">
                  <a:off x="9" y="770"/>
                  <a:ext cx="228" cy="298"/>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6435" name="直接连接符 57459"/>
                <p:cNvSpPr/>
                <p:nvPr/>
              </p:nvSpPr>
              <p:spPr>
                <a:xfrm flipV="1">
                  <a:off x="35" y="907"/>
                  <a:ext cx="212" cy="277"/>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6436" name="直接连接符 57460"/>
                <p:cNvSpPr/>
                <p:nvPr/>
              </p:nvSpPr>
              <p:spPr>
                <a:xfrm flipV="1">
                  <a:off x="141" y="1065"/>
                  <a:ext cx="87" cy="114"/>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grpSp>
          <p:nvGrpSpPr>
            <p:cNvPr id="56437" name="组合 57461"/>
            <p:cNvGrpSpPr/>
            <p:nvPr/>
          </p:nvGrpSpPr>
          <p:grpSpPr>
            <a:xfrm>
              <a:off x="346" y="329"/>
              <a:ext cx="728" cy="1266"/>
              <a:chOff x="0" y="0"/>
              <a:chExt cx="728" cy="1266"/>
            </a:xfrm>
          </p:grpSpPr>
          <p:sp>
            <p:nvSpPr>
              <p:cNvPr id="56438" name="任意多边形 57462"/>
              <p:cNvSpPr/>
              <p:nvPr/>
            </p:nvSpPr>
            <p:spPr>
              <a:xfrm>
                <a:off x="91" y="1"/>
                <a:ext cx="507" cy="1262"/>
              </a:xfrm>
              <a:custGeom>
                <a:avLst/>
                <a:gdLst/>
                <a:ahLst/>
                <a:cxnLst/>
                <a:rect l="0" t="0" r="0" b="0"/>
                <a:pathLst>
                  <a:path w="431" h="932">
                    <a:moveTo>
                      <a:pt x="431" y="261"/>
                    </a:moveTo>
                    <a:lnTo>
                      <a:pt x="431" y="29"/>
                    </a:lnTo>
                    <a:lnTo>
                      <a:pt x="431" y="1"/>
                    </a:lnTo>
                    <a:lnTo>
                      <a:pt x="406" y="1"/>
                    </a:lnTo>
                    <a:lnTo>
                      <a:pt x="50" y="1"/>
                    </a:lnTo>
                    <a:lnTo>
                      <a:pt x="27" y="1"/>
                    </a:lnTo>
                    <a:lnTo>
                      <a:pt x="0" y="0"/>
                    </a:lnTo>
                    <a:lnTo>
                      <a:pt x="1" y="31"/>
                    </a:lnTo>
                    <a:lnTo>
                      <a:pt x="1" y="932"/>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56439" name="直接连接符 57463"/>
              <p:cNvSpPr/>
              <p:nvPr/>
            </p:nvSpPr>
            <p:spPr>
              <a:xfrm flipV="1">
                <a:off x="93" y="119"/>
                <a:ext cx="508" cy="153"/>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nvGrpSpPr>
              <p:cNvPr id="56440" name="组合 57464"/>
              <p:cNvGrpSpPr/>
              <p:nvPr/>
            </p:nvGrpSpPr>
            <p:grpSpPr>
              <a:xfrm>
                <a:off x="104" y="0"/>
                <a:ext cx="449" cy="253"/>
                <a:chOff x="0" y="0"/>
                <a:chExt cx="305" cy="160"/>
              </a:xfrm>
            </p:grpSpPr>
            <p:sp>
              <p:nvSpPr>
                <p:cNvPr id="56441" name="直接连接符 57465"/>
                <p:cNvSpPr/>
                <p:nvPr/>
              </p:nvSpPr>
              <p:spPr>
                <a:xfrm flipV="1">
                  <a:off x="0" y="4"/>
                  <a:ext cx="74" cy="75"/>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6442" name="直接连接符 57466"/>
                <p:cNvSpPr/>
                <p:nvPr/>
              </p:nvSpPr>
              <p:spPr>
                <a:xfrm flipV="1">
                  <a:off x="2" y="0"/>
                  <a:ext cx="156" cy="160"/>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6443" name="直接连接符 57467"/>
                <p:cNvSpPr/>
                <p:nvPr/>
              </p:nvSpPr>
              <p:spPr>
                <a:xfrm flipV="1">
                  <a:off x="105" y="4"/>
                  <a:ext cx="130" cy="128"/>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6444" name="直接连接符 57468"/>
                <p:cNvSpPr/>
                <p:nvPr/>
              </p:nvSpPr>
              <p:spPr>
                <a:xfrm flipV="1">
                  <a:off x="213" y="9"/>
                  <a:ext cx="92" cy="91"/>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56445" name="组合 57469"/>
              <p:cNvGrpSpPr/>
              <p:nvPr/>
            </p:nvGrpSpPr>
            <p:grpSpPr>
              <a:xfrm>
                <a:off x="135" y="371"/>
                <a:ext cx="593" cy="895"/>
                <a:chOff x="0" y="0"/>
                <a:chExt cx="403" cy="566"/>
              </a:xfrm>
            </p:grpSpPr>
            <p:grpSp>
              <p:nvGrpSpPr>
                <p:cNvPr id="56446" name="组合 57470"/>
                <p:cNvGrpSpPr/>
                <p:nvPr/>
              </p:nvGrpSpPr>
              <p:grpSpPr>
                <a:xfrm>
                  <a:off x="0" y="0"/>
                  <a:ext cx="403" cy="566"/>
                  <a:chOff x="0" y="0"/>
                  <a:chExt cx="403" cy="566"/>
                </a:xfrm>
              </p:grpSpPr>
              <p:sp>
                <p:nvSpPr>
                  <p:cNvPr id="56447" name="任意多边形 57471"/>
                  <p:cNvSpPr/>
                  <p:nvPr/>
                </p:nvSpPr>
                <p:spPr>
                  <a:xfrm>
                    <a:off x="0" y="0"/>
                    <a:ext cx="403" cy="566"/>
                  </a:xfrm>
                  <a:custGeom>
                    <a:avLst/>
                    <a:gdLst/>
                    <a:ahLst/>
                    <a:cxnLst/>
                    <a:rect l="0" t="0" r="0" b="0"/>
                    <a:pathLst>
                      <a:path w="403" h="566">
                        <a:moveTo>
                          <a:pt x="403" y="566"/>
                        </a:moveTo>
                        <a:lnTo>
                          <a:pt x="403" y="0"/>
                        </a:lnTo>
                        <a:lnTo>
                          <a:pt x="315" y="0"/>
                        </a:lnTo>
                        <a:lnTo>
                          <a:pt x="315" y="55"/>
                        </a:lnTo>
                        <a:lnTo>
                          <a:pt x="39" y="113"/>
                        </a:lnTo>
                        <a:lnTo>
                          <a:pt x="39" y="72"/>
                        </a:lnTo>
                        <a:lnTo>
                          <a:pt x="0" y="72"/>
                        </a:lnTo>
                        <a:lnTo>
                          <a:pt x="0" y="566"/>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56448" name="任意多边形 57472"/>
                  <p:cNvSpPr/>
                  <p:nvPr/>
                </p:nvSpPr>
                <p:spPr>
                  <a:xfrm>
                    <a:off x="0" y="163"/>
                    <a:ext cx="31" cy="401"/>
                  </a:xfrm>
                  <a:custGeom>
                    <a:avLst/>
                    <a:gdLst/>
                    <a:ahLst/>
                    <a:cxnLst/>
                    <a:rect l="0" t="0" r="0" b="0"/>
                    <a:pathLst>
                      <a:path w="31" h="401">
                        <a:moveTo>
                          <a:pt x="0" y="0"/>
                        </a:moveTo>
                        <a:lnTo>
                          <a:pt x="31" y="31"/>
                        </a:lnTo>
                        <a:lnTo>
                          <a:pt x="31" y="401"/>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56449" name="任意多边形 57473"/>
                  <p:cNvSpPr/>
                  <p:nvPr/>
                </p:nvSpPr>
                <p:spPr>
                  <a:xfrm flipH="1">
                    <a:off x="370" y="163"/>
                    <a:ext cx="31" cy="401"/>
                  </a:xfrm>
                  <a:custGeom>
                    <a:avLst/>
                    <a:gdLst/>
                    <a:ahLst/>
                    <a:cxnLst/>
                    <a:rect l="0" t="0" r="0" b="0"/>
                    <a:pathLst>
                      <a:path w="31" h="401">
                        <a:moveTo>
                          <a:pt x="0" y="0"/>
                        </a:moveTo>
                        <a:lnTo>
                          <a:pt x="31" y="31"/>
                        </a:lnTo>
                        <a:lnTo>
                          <a:pt x="31" y="401"/>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56450" name="直接连接符 57474"/>
                  <p:cNvSpPr/>
                  <p:nvPr/>
                </p:nvSpPr>
                <p:spPr>
                  <a:xfrm>
                    <a:off x="32" y="196"/>
                    <a:ext cx="338" cy="0"/>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56451" name="组合 57475"/>
                <p:cNvGrpSpPr/>
                <p:nvPr/>
              </p:nvGrpSpPr>
              <p:grpSpPr>
                <a:xfrm>
                  <a:off x="5" y="9"/>
                  <a:ext cx="396" cy="185"/>
                  <a:chOff x="0" y="0"/>
                  <a:chExt cx="396" cy="185"/>
                </a:xfrm>
              </p:grpSpPr>
              <p:sp>
                <p:nvSpPr>
                  <p:cNvPr id="56452" name="直接连接符 57476"/>
                  <p:cNvSpPr/>
                  <p:nvPr/>
                </p:nvSpPr>
                <p:spPr>
                  <a:xfrm>
                    <a:off x="0" y="75"/>
                    <a:ext cx="115" cy="108"/>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6453" name="直接连接符 57477"/>
                  <p:cNvSpPr/>
                  <p:nvPr/>
                </p:nvSpPr>
                <p:spPr>
                  <a:xfrm>
                    <a:off x="113" y="96"/>
                    <a:ext cx="81" cy="89"/>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6454" name="直接连接符 57478"/>
                  <p:cNvSpPr/>
                  <p:nvPr/>
                </p:nvSpPr>
                <p:spPr>
                  <a:xfrm>
                    <a:off x="185" y="82"/>
                    <a:ext cx="91" cy="96"/>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6455" name="直接连接符 57479"/>
                  <p:cNvSpPr/>
                  <p:nvPr/>
                </p:nvSpPr>
                <p:spPr>
                  <a:xfrm>
                    <a:off x="247" y="68"/>
                    <a:ext cx="120" cy="115"/>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6456" name="直接连接符 57480"/>
                  <p:cNvSpPr/>
                  <p:nvPr/>
                </p:nvSpPr>
                <p:spPr>
                  <a:xfrm>
                    <a:off x="312" y="48"/>
                    <a:ext cx="77" cy="75"/>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6457" name="直接连接符 57481"/>
                  <p:cNvSpPr/>
                  <p:nvPr/>
                </p:nvSpPr>
                <p:spPr>
                  <a:xfrm>
                    <a:off x="346" y="0"/>
                    <a:ext cx="50" cy="53"/>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grpSp>
            <p:nvGrpSpPr>
              <p:cNvPr id="56458" name="组合 57482"/>
              <p:cNvGrpSpPr/>
              <p:nvPr/>
            </p:nvGrpSpPr>
            <p:grpSpPr>
              <a:xfrm>
                <a:off x="0" y="156"/>
                <a:ext cx="689" cy="375"/>
                <a:chOff x="0" y="0"/>
                <a:chExt cx="689" cy="390"/>
              </a:xfrm>
            </p:grpSpPr>
            <p:sp>
              <p:nvSpPr>
                <p:cNvPr id="56459" name="任意多边形 57483"/>
                <p:cNvSpPr/>
                <p:nvPr/>
              </p:nvSpPr>
              <p:spPr>
                <a:xfrm>
                  <a:off x="154" y="0"/>
                  <a:ext cx="423" cy="390"/>
                </a:xfrm>
                <a:custGeom>
                  <a:avLst/>
                  <a:gdLst/>
                  <a:ahLst/>
                  <a:cxnLst/>
                  <a:rect l="0" t="0" r="0" b="0"/>
                  <a:pathLst>
                    <a:path w="423" h="390">
                      <a:moveTo>
                        <a:pt x="0" y="107"/>
                      </a:moveTo>
                      <a:lnTo>
                        <a:pt x="71" y="390"/>
                      </a:lnTo>
                      <a:lnTo>
                        <a:pt x="423" y="308"/>
                      </a:lnTo>
                      <a:lnTo>
                        <a:pt x="351" y="0"/>
                      </a:lnTo>
                      <a:lnTo>
                        <a:pt x="0" y="107"/>
                      </a:lnTo>
                      <a:close/>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56460" name="直接连接符 57484"/>
                <p:cNvSpPr/>
                <p:nvPr/>
              </p:nvSpPr>
              <p:spPr>
                <a:xfrm flipV="1">
                  <a:off x="0" y="104"/>
                  <a:ext cx="689" cy="200"/>
                </a:xfrm>
                <a:prstGeom prst="line">
                  <a:avLst/>
                </a:prstGeom>
                <a:ln w="9525" cap="flat" cmpd="sng">
                  <a:solidFill>
                    <a:schemeClr val="tx1"/>
                  </a:solidFill>
                  <a:prstDash val="lgDashDot"/>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grpSp>
      <p:grpSp>
        <p:nvGrpSpPr>
          <p:cNvPr id="57486" name="组合 57485"/>
          <p:cNvGrpSpPr/>
          <p:nvPr/>
        </p:nvGrpSpPr>
        <p:grpSpPr>
          <a:xfrm>
            <a:off x="6684963" y="2716213"/>
            <a:ext cx="989012" cy="309562"/>
            <a:chOff x="0" y="0"/>
            <a:chExt cx="623" cy="195"/>
          </a:xfrm>
        </p:grpSpPr>
        <p:sp useBgFill="1">
          <p:nvSpPr>
            <p:cNvPr id="56462" name="矩形 57486"/>
            <p:cNvSpPr/>
            <p:nvPr/>
          </p:nvSpPr>
          <p:spPr>
            <a:xfrm>
              <a:off x="132" y="26"/>
              <a:ext cx="317" cy="128"/>
            </a:xfrm>
            <a:prstGeom prst="rect">
              <a:avLst/>
            </a:prstGeom>
            <a:ln w="9525">
              <a:noFill/>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6463" name="直接连接符 57487"/>
            <p:cNvSpPr/>
            <p:nvPr/>
          </p:nvSpPr>
          <p:spPr>
            <a:xfrm>
              <a:off x="130" y="29"/>
              <a:ext cx="327" cy="0"/>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6464" name="直接连接符 57488"/>
            <p:cNvSpPr/>
            <p:nvPr/>
          </p:nvSpPr>
          <p:spPr>
            <a:xfrm>
              <a:off x="124" y="166"/>
              <a:ext cx="327" cy="0"/>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6465" name="直接连接符 57489"/>
            <p:cNvSpPr/>
            <p:nvPr/>
          </p:nvSpPr>
          <p:spPr>
            <a:xfrm>
              <a:off x="0" y="100"/>
              <a:ext cx="623" cy="0"/>
            </a:xfrm>
            <a:prstGeom prst="line">
              <a:avLst/>
            </a:prstGeom>
            <a:ln w="12700" cap="flat" cmpd="sng">
              <a:solidFill>
                <a:schemeClr val="tx1"/>
              </a:solidFill>
              <a:prstDash val="lgDashDot"/>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6466" name="直接连接符 57490"/>
            <p:cNvSpPr/>
            <p:nvPr/>
          </p:nvSpPr>
          <p:spPr>
            <a:xfrm>
              <a:off x="136" y="0"/>
              <a:ext cx="313" cy="0"/>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6467" name="直接连接符 57491"/>
            <p:cNvSpPr/>
            <p:nvPr/>
          </p:nvSpPr>
          <p:spPr>
            <a:xfrm>
              <a:off x="132" y="195"/>
              <a:ext cx="319" cy="0"/>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57493" name="组合 57492"/>
          <p:cNvGrpSpPr/>
          <p:nvPr/>
        </p:nvGrpSpPr>
        <p:grpSpPr>
          <a:xfrm>
            <a:off x="5610225" y="2468563"/>
            <a:ext cx="2103438" cy="781050"/>
            <a:chOff x="0" y="0"/>
            <a:chExt cx="1325" cy="492"/>
          </a:xfrm>
        </p:grpSpPr>
        <p:sp useBgFill="1">
          <p:nvSpPr>
            <p:cNvPr id="56469" name="矩形 57493"/>
            <p:cNvSpPr/>
            <p:nvPr/>
          </p:nvSpPr>
          <p:spPr>
            <a:xfrm>
              <a:off x="804" y="155"/>
              <a:ext cx="324" cy="198"/>
            </a:xfrm>
            <a:prstGeom prst="rect">
              <a:avLst/>
            </a:prstGeom>
            <a:ln w="9525">
              <a:noFill/>
            </a:ln>
          </p:spPr>
          <p:txBody>
            <a:bodyPr anchor="t"/>
            <a:lstStyle/>
            <a:p>
              <a:endParaRPr lang="zh-CN" altLang="en-US">
                <a:latin typeface="Times New Roman" panose="02020603050405020304" pitchFamily="2" charset="0"/>
                <a:ea typeface="宋体" panose="02010600030101010101" pitchFamily="2" charset="-122"/>
              </a:endParaRPr>
            </a:p>
          </p:txBody>
        </p:sp>
        <p:grpSp>
          <p:nvGrpSpPr>
            <p:cNvPr id="56470" name="组合 57494"/>
            <p:cNvGrpSpPr/>
            <p:nvPr/>
          </p:nvGrpSpPr>
          <p:grpSpPr>
            <a:xfrm>
              <a:off x="0" y="0"/>
              <a:ext cx="1325" cy="492"/>
              <a:chOff x="0" y="0"/>
              <a:chExt cx="1025" cy="492"/>
            </a:xfrm>
          </p:grpSpPr>
          <p:sp useBgFill="1">
            <p:nvSpPr>
              <p:cNvPr id="56471" name="矩形 57495"/>
              <p:cNvSpPr/>
              <p:nvPr/>
            </p:nvSpPr>
            <p:spPr>
              <a:xfrm>
                <a:off x="395" y="151"/>
                <a:ext cx="482" cy="200"/>
              </a:xfrm>
              <a:prstGeom prst="rect">
                <a:avLst/>
              </a:prstGeom>
              <a:ln w="28575" cap="flat" cmpd="sng">
                <a:solidFill>
                  <a:srgbClr val="FF0000"/>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nvGrpSpPr>
              <p:cNvPr id="56472" name="组合 57496"/>
              <p:cNvGrpSpPr/>
              <p:nvPr/>
            </p:nvGrpSpPr>
            <p:grpSpPr>
              <a:xfrm>
                <a:off x="0" y="0"/>
                <a:ext cx="1025" cy="492"/>
                <a:chOff x="0" y="0"/>
                <a:chExt cx="777" cy="314"/>
              </a:xfrm>
            </p:grpSpPr>
            <p:grpSp>
              <p:nvGrpSpPr>
                <p:cNvPr id="56473" name="组合 57497"/>
                <p:cNvGrpSpPr/>
                <p:nvPr/>
              </p:nvGrpSpPr>
              <p:grpSpPr>
                <a:xfrm>
                  <a:off x="116" y="76"/>
                  <a:ext cx="148" cy="165"/>
                  <a:chOff x="0" y="0"/>
                  <a:chExt cx="322" cy="130"/>
                </a:xfrm>
              </p:grpSpPr>
              <p:sp>
                <p:nvSpPr>
                  <p:cNvPr id="56474" name="直接连接符 57498"/>
                  <p:cNvSpPr/>
                  <p:nvPr/>
                </p:nvSpPr>
                <p:spPr>
                  <a:xfrm rot="5400000" flipV="1">
                    <a:off x="253" y="65"/>
                    <a:ext cx="130" cy="0"/>
                  </a:xfrm>
                  <a:prstGeom prst="line">
                    <a:avLst/>
                  </a:prstGeom>
                  <a:ln w="28575" cap="flat" cmpd="sng">
                    <a:solidFill>
                      <a:srgbClr val="FF0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6475" name="直接连接符 57499"/>
                  <p:cNvSpPr/>
                  <p:nvPr/>
                </p:nvSpPr>
                <p:spPr>
                  <a:xfrm rot="5400000" flipV="1">
                    <a:off x="162" y="-33"/>
                    <a:ext cx="0" cy="320"/>
                  </a:xfrm>
                  <a:prstGeom prst="line">
                    <a:avLst/>
                  </a:prstGeom>
                  <a:ln w="28575" cap="flat" cmpd="sng">
                    <a:solidFill>
                      <a:srgbClr val="FF0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6476" name="直接连接符 57500"/>
                  <p:cNvSpPr/>
                  <p:nvPr/>
                </p:nvSpPr>
                <p:spPr>
                  <a:xfrm rot="5400000" flipV="1">
                    <a:off x="160" y="-157"/>
                    <a:ext cx="0" cy="321"/>
                  </a:xfrm>
                  <a:prstGeom prst="line">
                    <a:avLst/>
                  </a:prstGeom>
                  <a:ln w="28575" cap="flat" cmpd="sng">
                    <a:solidFill>
                      <a:srgbClr val="FF0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56477" name="组合 57501"/>
                <p:cNvGrpSpPr/>
                <p:nvPr/>
              </p:nvGrpSpPr>
              <p:grpSpPr>
                <a:xfrm>
                  <a:off x="261" y="98"/>
                  <a:ext cx="389" cy="132"/>
                  <a:chOff x="0" y="0"/>
                  <a:chExt cx="639" cy="132"/>
                </a:xfrm>
              </p:grpSpPr>
              <p:sp>
                <p:nvSpPr>
                  <p:cNvPr id="56478" name="直接连接符 57502"/>
                  <p:cNvSpPr/>
                  <p:nvPr/>
                </p:nvSpPr>
                <p:spPr>
                  <a:xfrm rot="5400000" flipV="1">
                    <a:off x="573" y="66"/>
                    <a:ext cx="132" cy="0"/>
                  </a:xfrm>
                  <a:prstGeom prst="line">
                    <a:avLst/>
                  </a:prstGeom>
                  <a:ln w="28575" cap="flat" cmpd="sng">
                    <a:solidFill>
                      <a:srgbClr val="FF0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6479" name="直接连接符 57503"/>
                  <p:cNvSpPr/>
                  <p:nvPr/>
                </p:nvSpPr>
                <p:spPr>
                  <a:xfrm rot="5400000" flipV="1">
                    <a:off x="317" y="-317"/>
                    <a:ext cx="0" cy="635"/>
                  </a:xfrm>
                  <a:prstGeom prst="line">
                    <a:avLst/>
                  </a:prstGeom>
                  <a:ln w="28575" cap="flat" cmpd="sng">
                    <a:solidFill>
                      <a:srgbClr val="FF0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6480" name="直接连接符 57504"/>
                  <p:cNvSpPr/>
                  <p:nvPr/>
                </p:nvSpPr>
                <p:spPr>
                  <a:xfrm rot="5400000" flipV="1">
                    <a:off x="311" y="-192"/>
                    <a:ext cx="1" cy="638"/>
                  </a:xfrm>
                  <a:prstGeom prst="line">
                    <a:avLst/>
                  </a:prstGeom>
                  <a:ln w="28575" cap="flat" cmpd="sng">
                    <a:solidFill>
                      <a:srgbClr val="FF0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6481" name="直接连接符 57505"/>
                  <p:cNvSpPr/>
                  <p:nvPr/>
                </p:nvSpPr>
                <p:spPr>
                  <a:xfrm rot="5400000" flipH="1" flipV="1">
                    <a:off x="317" y="-295"/>
                    <a:ext cx="0" cy="635"/>
                  </a:xfrm>
                  <a:prstGeom prst="line">
                    <a:avLst/>
                  </a:prstGeom>
                  <a:ln w="19050" cap="flat" cmpd="sng">
                    <a:solidFill>
                      <a:srgbClr val="FF0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6482" name="直接连接符 57506"/>
                  <p:cNvSpPr/>
                  <p:nvPr/>
                </p:nvSpPr>
                <p:spPr>
                  <a:xfrm rot="5400000" flipH="1" flipV="1">
                    <a:off x="313" y="-207"/>
                    <a:ext cx="0" cy="627"/>
                  </a:xfrm>
                  <a:prstGeom prst="line">
                    <a:avLst/>
                  </a:prstGeom>
                  <a:ln w="19050" cap="flat" cmpd="sng">
                    <a:solidFill>
                      <a:srgbClr val="FF0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56483" name="组合 57507"/>
                <p:cNvGrpSpPr/>
                <p:nvPr/>
              </p:nvGrpSpPr>
              <p:grpSpPr>
                <a:xfrm>
                  <a:off x="85" y="0"/>
                  <a:ext cx="123" cy="314"/>
                  <a:chOff x="0" y="0"/>
                  <a:chExt cx="123" cy="314"/>
                </a:xfrm>
              </p:grpSpPr>
              <p:sp>
                <p:nvSpPr>
                  <p:cNvPr id="56484" name="直接连接符 57508"/>
                  <p:cNvSpPr/>
                  <p:nvPr/>
                </p:nvSpPr>
                <p:spPr>
                  <a:xfrm rot="5400000" flipV="1">
                    <a:off x="81" y="-41"/>
                    <a:ext cx="0" cy="84"/>
                  </a:xfrm>
                  <a:prstGeom prst="line">
                    <a:avLst/>
                  </a:prstGeom>
                  <a:ln w="28575" cap="flat" cmpd="sng">
                    <a:solidFill>
                      <a:srgbClr val="FF0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6485" name="直接连接符 57509"/>
                  <p:cNvSpPr/>
                  <p:nvPr/>
                </p:nvSpPr>
                <p:spPr>
                  <a:xfrm rot="5400000" flipV="1">
                    <a:off x="74" y="268"/>
                    <a:ext cx="0" cy="92"/>
                  </a:xfrm>
                  <a:prstGeom prst="line">
                    <a:avLst/>
                  </a:prstGeom>
                  <a:ln w="28575" cap="flat" cmpd="sng">
                    <a:solidFill>
                      <a:srgbClr val="FF0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6486" name="直接连接符 57510"/>
                  <p:cNvSpPr/>
                  <p:nvPr/>
                </p:nvSpPr>
                <p:spPr>
                  <a:xfrm rot="5400000" flipV="1">
                    <a:off x="-128" y="159"/>
                    <a:ext cx="262" cy="0"/>
                  </a:xfrm>
                  <a:prstGeom prst="line">
                    <a:avLst/>
                  </a:prstGeom>
                  <a:ln w="28575" cap="flat" cmpd="sng">
                    <a:solidFill>
                      <a:srgbClr val="FF0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6487" name="任意多边形 57511"/>
                  <p:cNvSpPr/>
                  <p:nvPr/>
                </p:nvSpPr>
                <p:spPr>
                  <a:xfrm rot="5400000" flipV="1">
                    <a:off x="-138" y="138"/>
                    <a:ext cx="314" cy="38"/>
                  </a:xfrm>
                  <a:custGeom>
                    <a:avLst/>
                    <a:gdLst/>
                    <a:ahLst/>
                    <a:cxnLst/>
                    <a:rect l="0" t="0" r="0" b="0"/>
                    <a:pathLst>
                      <a:path w="318" h="32">
                        <a:moveTo>
                          <a:pt x="0" y="32"/>
                        </a:moveTo>
                        <a:cubicBezTo>
                          <a:pt x="9" y="18"/>
                          <a:pt x="18" y="4"/>
                          <a:pt x="30" y="2"/>
                        </a:cubicBezTo>
                        <a:cubicBezTo>
                          <a:pt x="42" y="0"/>
                          <a:pt x="51" y="22"/>
                          <a:pt x="72" y="23"/>
                        </a:cubicBezTo>
                        <a:cubicBezTo>
                          <a:pt x="93" y="24"/>
                          <a:pt x="129" y="7"/>
                          <a:pt x="156" y="8"/>
                        </a:cubicBezTo>
                        <a:cubicBezTo>
                          <a:pt x="183" y="9"/>
                          <a:pt x="215" y="30"/>
                          <a:pt x="237" y="29"/>
                        </a:cubicBezTo>
                        <a:cubicBezTo>
                          <a:pt x="259" y="28"/>
                          <a:pt x="275" y="3"/>
                          <a:pt x="288" y="2"/>
                        </a:cubicBezTo>
                        <a:cubicBezTo>
                          <a:pt x="301" y="1"/>
                          <a:pt x="309" y="10"/>
                          <a:pt x="318" y="20"/>
                        </a:cubicBezTo>
                      </a:path>
                    </a:pathLst>
                  </a:custGeom>
                  <a:noFill/>
                  <a:ln w="28575" cap="flat" cmpd="sng">
                    <a:solidFill>
                      <a:srgbClr val="FF0000"/>
                    </a:solidFill>
                    <a:prstDash val="solid"/>
                    <a:round/>
                    <a:headEnd type="none" w="med" len="med"/>
                    <a:tailEnd type="none" w="med" len="med"/>
                  </a:ln>
                </p:spPr>
                <p:txBody>
                  <a:bodyPr/>
                  <a:lstStyle/>
                  <a:p>
                    <a:endParaRPr lang="zh-CN" altLang="en-US"/>
                  </a:p>
                </p:txBody>
              </p:sp>
              <p:sp>
                <p:nvSpPr>
                  <p:cNvPr id="56488" name="直接连接符 57512"/>
                  <p:cNvSpPr/>
                  <p:nvPr/>
                </p:nvSpPr>
                <p:spPr>
                  <a:xfrm rot="5400000" flipV="1">
                    <a:off x="-39" y="155"/>
                    <a:ext cx="311" cy="0"/>
                  </a:xfrm>
                  <a:prstGeom prst="line">
                    <a:avLst/>
                  </a:prstGeom>
                  <a:ln w="28575" cap="flat" cmpd="sng">
                    <a:solidFill>
                      <a:srgbClr val="FF0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sp>
              <p:nvSpPr>
                <p:cNvPr id="56489" name="直接连接符 57513"/>
                <p:cNvSpPr/>
                <p:nvPr/>
              </p:nvSpPr>
              <p:spPr>
                <a:xfrm rot="5400000" flipV="1">
                  <a:off x="388" y="-230"/>
                  <a:ext cx="0" cy="777"/>
                </a:xfrm>
                <a:prstGeom prst="line">
                  <a:avLst/>
                </a:prstGeom>
                <a:ln w="19050" cap="flat" cmpd="sng">
                  <a:solidFill>
                    <a:srgbClr val="FF0000"/>
                  </a:solidFill>
                  <a:prstDash val="lgDashDot"/>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6490" name="任意多边形 57514"/>
                <p:cNvSpPr/>
                <p:nvPr/>
              </p:nvSpPr>
              <p:spPr>
                <a:xfrm>
                  <a:off x="647" y="93"/>
                  <a:ext cx="26" cy="136"/>
                </a:xfrm>
                <a:custGeom>
                  <a:avLst/>
                  <a:gdLst/>
                  <a:ahLst/>
                  <a:cxnLst/>
                  <a:rect l="0" t="0" r="0" b="0"/>
                  <a:pathLst>
                    <a:path w="26" h="136">
                      <a:moveTo>
                        <a:pt x="0" y="0"/>
                      </a:moveTo>
                      <a:lnTo>
                        <a:pt x="26" y="18"/>
                      </a:lnTo>
                      <a:lnTo>
                        <a:pt x="26" y="120"/>
                      </a:lnTo>
                      <a:lnTo>
                        <a:pt x="2" y="136"/>
                      </a:lnTo>
                    </a:path>
                  </a:pathLst>
                </a:custGeom>
                <a:noFill/>
                <a:ln w="28575" cap="flat" cmpd="sng">
                  <a:solidFill>
                    <a:srgbClr val="FF0000"/>
                  </a:solidFill>
                  <a:prstDash val="solid"/>
                  <a:round/>
                  <a:headEnd type="none" w="med" len="med"/>
                  <a:tailEnd type="none" w="med" len="med"/>
                </a:ln>
              </p:spPr>
              <p:txBody>
                <a:bodyPr/>
                <a:lstStyle/>
                <a:p>
                  <a:endParaRPr lang="zh-CN" altLang="en-US"/>
                </a:p>
              </p:txBody>
            </p:sp>
          </p:grpSp>
        </p:grpSp>
      </p:grpSp>
      <p:grpSp>
        <p:nvGrpSpPr>
          <p:cNvPr id="57516" name="组合 57515"/>
          <p:cNvGrpSpPr/>
          <p:nvPr/>
        </p:nvGrpSpPr>
        <p:grpSpPr>
          <a:xfrm>
            <a:off x="5470525" y="1989138"/>
            <a:ext cx="3409950" cy="2876550"/>
            <a:chOff x="0" y="0"/>
            <a:chExt cx="2148" cy="1812"/>
          </a:xfrm>
        </p:grpSpPr>
        <p:sp useBgFill="1">
          <p:nvSpPr>
            <p:cNvPr id="56492" name="矩形 57516"/>
            <p:cNvSpPr/>
            <p:nvPr/>
          </p:nvSpPr>
          <p:spPr>
            <a:xfrm>
              <a:off x="0" y="0"/>
              <a:ext cx="2148" cy="1812"/>
            </a:xfrm>
            <a:prstGeom prst="rect">
              <a:avLst/>
            </a:prstGeom>
            <a:ln w="9525">
              <a:noFill/>
            </a:ln>
          </p:spPr>
          <p:txBody>
            <a:bodyPr anchor="t"/>
            <a:lstStyle/>
            <a:p>
              <a:endParaRPr lang="zh-CN" altLang="en-US">
                <a:latin typeface="Times New Roman" panose="02020603050405020304" pitchFamily="2" charset="0"/>
                <a:ea typeface="宋体" panose="02010600030101010101" pitchFamily="2" charset="-122"/>
              </a:endParaRPr>
            </a:p>
          </p:txBody>
        </p:sp>
        <p:grpSp>
          <p:nvGrpSpPr>
            <p:cNvPr id="56493" name="组合 57517"/>
            <p:cNvGrpSpPr/>
            <p:nvPr/>
          </p:nvGrpSpPr>
          <p:grpSpPr>
            <a:xfrm>
              <a:off x="305" y="107"/>
              <a:ext cx="1798" cy="1603"/>
              <a:chOff x="0" y="0"/>
              <a:chExt cx="1798" cy="1603"/>
            </a:xfrm>
          </p:grpSpPr>
          <p:grpSp>
            <p:nvGrpSpPr>
              <p:cNvPr id="56494" name="组合 57518"/>
              <p:cNvGrpSpPr/>
              <p:nvPr/>
            </p:nvGrpSpPr>
            <p:grpSpPr>
              <a:xfrm>
                <a:off x="571" y="0"/>
                <a:ext cx="999" cy="1603"/>
                <a:chOff x="0" y="0"/>
                <a:chExt cx="999" cy="1603"/>
              </a:xfrm>
            </p:grpSpPr>
            <p:sp>
              <p:nvSpPr>
                <p:cNvPr id="56495" name="任意多边形 57519"/>
                <p:cNvSpPr/>
                <p:nvPr/>
              </p:nvSpPr>
              <p:spPr>
                <a:xfrm>
                  <a:off x="283" y="23"/>
                  <a:ext cx="716" cy="1572"/>
                </a:xfrm>
                <a:custGeom>
                  <a:avLst/>
                  <a:gdLst/>
                  <a:ahLst/>
                  <a:cxnLst/>
                  <a:rect l="0" t="0" r="0" b="0"/>
                  <a:pathLst>
                    <a:path w="610" h="1161">
                      <a:moveTo>
                        <a:pt x="610" y="0"/>
                      </a:moveTo>
                      <a:lnTo>
                        <a:pt x="610" y="221"/>
                      </a:lnTo>
                      <a:lnTo>
                        <a:pt x="44" y="221"/>
                      </a:lnTo>
                      <a:lnTo>
                        <a:pt x="43" y="403"/>
                      </a:lnTo>
                      <a:lnTo>
                        <a:pt x="0" y="427"/>
                      </a:lnTo>
                      <a:lnTo>
                        <a:pt x="0" y="1161"/>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56496" name="直接连接符 57520"/>
                <p:cNvSpPr/>
                <p:nvPr/>
              </p:nvSpPr>
              <p:spPr>
                <a:xfrm>
                  <a:off x="7" y="11"/>
                  <a:ext cx="0" cy="1592"/>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nvGrpSpPr>
                <p:cNvPr id="56497" name="组合 57521"/>
                <p:cNvGrpSpPr/>
                <p:nvPr/>
              </p:nvGrpSpPr>
              <p:grpSpPr>
                <a:xfrm>
                  <a:off x="0" y="0"/>
                  <a:ext cx="987" cy="1603"/>
                  <a:chOff x="0" y="0"/>
                  <a:chExt cx="841" cy="1184"/>
                </a:xfrm>
              </p:grpSpPr>
              <p:sp>
                <p:nvSpPr>
                  <p:cNvPr id="56498" name="直接连接符 57522"/>
                  <p:cNvSpPr/>
                  <p:nvPr/>
                </p:nvSpPr>
                <p:spPr>
                  <a:xfrm flipV="1">
                    <a:off x="4" y="3"/>
                    <a:ext cx="276" cy="360"/>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6499" name="直接连接符 57523"/>
                  <p:cNvSpPr/>
                  <p:nvPr/>
                </p:nvSpPr>
                <p:spPr>
                  <a:xfrm flipV="1">
                    <a:off x="6" y="13"/>
                    <a:ext cx="378" cy="493"/>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6500" name="直接连接符 57524"/>
                  <p:cNvSpPr/>
                  <p:nvPr/>
                </p:nvSpPr>
                <p:spPr>
                  <a:xfrm flipV="1">
                    <a:off x="327" y="0"/>
                    <a:ext cx="176" cy="230"/>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6501" name="直接连接符 57525"/>
                  <p:cNvSpPr/>
                  <p:nvPr/>
                </p:nvSpPr>
                <p:spPr>
                  <a:xfrm flipV="1">
                    <a:off x="432" y="9"/>
                    <a:ext cx="176" cy="230"/>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6502" name="直接连接符 57526"/>
                  <p:cNvSpPr/>
                  <p:nvPr/>
                </p:nvSpPr>
                <p:spPr>
                  <a:xfrm flipV="1">
                    <a:off x="552" y="5"/>
                    <a:ext cx="173" cy="225"/>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6503" name="直接连接符 57527"/>
                  <p:cNvSpPr/>
                  <p:nvPr/>
                </p:nvSpPr>
                <p:spPr>
                  <a:xfrm flipV="1">
                    <a:off x="672" y="14"/>
                    <a:ext cx="162" cy="211"/>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6504" name="直接连接符 57528"/>
                  <p:cNvSpPr/>
                  <p:nvPr/>
                </p:nvSpPr>
                <p:spPr>
                  <a:xfrm flipV="1">
                    <a:off x="788" y="156"/>
                    <a:ext cx="53" cy="69"/>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6505" name="直接连接符 57529"/>
                  <p:cNvSpPr/>
                  <p:nvPr/>
                </p:nvSpPr>
                <p:spPr>
                  <a:xfrm flipV="1">
                    <a:off x="6" y="10"/>
                    <a:ext cx="147" cy="192"/>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6506" name="直接连接符 57530"/>
                  <p:cNvSpPr/>
                  <p:nvPr/>
                </p:nvSpPr>
                <p:spPr>
                  <a:xfrm flipV="1">
                    <a:off x="5" y="281"/>
                    <a:ext cx="282" cy="368"/>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6507" name="直接连接符 57531"/>
                  <p:cNvSpPr/>
                  <p:nvPr/>
                </p:nvSpPr>
                <p:spPr>
                  <a:xfrm flipV="1">
                    <a:off x="9" y="486"/>
                    <a:ext cx="224" cy="293"/>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6508" name="直接连接符 57532"/>
                  <p:cNvSpPr/>
                  <p:nvPr/>
                </p:nvSpPr>
                <p:spPr>
                  <a:xfrm flipV="1">
                    <a:off x="0" y="641"/>
                    <a:ext cx="228" cy="298"/>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6509" name="直接连接符 57533"/>
                  <p:cNvSpPr/>
                  <p:nvPr/>
                </p:nvSpPr>
                <p:spPr>
                  <a:xfrm flipV="1">
                    <a:off x="9" y="770"/>
                    <a:ext cx="228" cy="298"/>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6510" name="直接连接符 57534"/>
                  <p:cNvSpPr/>
                  <p:nvPr/>
                </p:nvSpPr>
                <p:spPr>
                  <a:xfrm flipV="1">
                    <a:off x="35" y="907"/>
                    <a:ext cx="212" cy="277"/>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6511" name="直接连接符 57535"/>
                  <p:cNvSpPr/>
                  <p:nvPr/>
                </p:nvSpPr>
                <p:spPr>
                  <a:xfrm flipV="1">
                    <a:off x="141" y="1065"/>
                    <a:ext cx="87" cy="114"/>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grpSp>
            <p:nvGrpSpPr>
              <p:cNvPr id="56512" name="组合 57536"/>
              <p:cNvGrpSpPr/>
              <p:nvPr/>
            </p:nvGrpSpPr>
            <p:grpSpPr>
              <a:xfrm>
                <a:off x="450" y="347"/>
                <a:ext cx="623" cy="201"/>
                <a:chOff x="0" y="0"/>
                <a:chExt cx="523" cy="149"/>
              </a:xfrm>
            </p:grpSpPr>
            <p:sp>
              <p:nvSpPr>
                <p:cNvPr id="56513" name="矩形 57537"/>
                <p:cNvSpPr/>
                <p:nvPr/>
              </p:nvSpPr>
              <p:spPr>
                <a:xfrm>
                  <a:off x="115" y="0"/>
                  <a:ext cx="258" cy="149"/>
                </a:xfrm>
                <a:prstGeom prst="rect">
                  <a:avLst/>
                </a:prstGeom>
                <a:solidFill>
                  <a:srgbClr val="000099"/>
                </a:solidFill>
                <a:ln w="3175"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6514" name="直接连接符 57538"/>
                <p:cNvSpPr/>
                <p:nvPr/>
              </p:nvSpPr>
              <p:spPr>
                <a:xfrm>
                  <a:off x="109" y="26"/>
                  <a:ext cx="275" cy="0"/>
                </a:xfrm>
                <a:prstGeom prst="line">
                  <a:avLst/>
                </a:prstGeom>
                <a:ln w="1905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6515" name="直接连接符 57539"/>
                <p:cNvSpPr/>
                <p:nvPr/>
              </p:nvSpPr>
              <p:spPr>
                <a:xfrm>
                  <a:off x="104" y="123"/>
                  <a:ext cx="275" cy="0"/>
                </a:xfrm>
                <a:prstGeom prst="line">
                  <a:avLst/>
                </a:prstGeom>
                <a:ln w="1905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6516" name="直接连接符 57540"/>
                <p:cNvSpPr/>
                <p:nvPr/>
              </p:nvSpPr>
              <p:spPr>
                <a:xfrm>
                  <a:off x="0" y="76"/>
                  <a:ext cx="523" cy="0"/>
                </a:xfrm>
                <a:prstGeom prst="line">
                  <a:avLst/>
                </a:prstGeom>
                <a:ln w="12700" cap="flat" cmpd="sng">
                  <a:solidFill>
                    <a:schemeClr val="tx1"/>
                  </a:solidFill>
                  <a:prstDash val="lgDashDot"/>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6517" name="直接连接符 57541"/>
                <p:cNvSpPr/>
                <p:nvPr/>
              </p:nvSpPr>
              <p:spPr>
                <a:xfrm>
                  <a:off x="114" y="0"/>
                  <a:ext cx="263" cy="0"/>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6518" name="直接连接符 57542"/>
                <p:cNvSpPr/>
                <p:nvPr/>
              </p:nvSpPr>
              <p:spPr>
                <a:xfrm>
                  <a:off x="111" y="147"/>
                  <a:ext cx="268" cy="0"/>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sp>
            <p:nvSpPr>
              <p:cNvPr id="56519" name="直接连接符 57543"/>
              <p:cNvSpPr/>
              <p:nvPr/>
            </p:nvSpPr>
            <p:spPr>
              <a:xfrm>
                <a:off x="484" y="1595"/>
                <a:ext cx="1180" cy="0"/>
              </a:xfrm>
              <a:prstGeom prst="line">
                <a:avLst/>
              </a:prstGeom>
              <a:ln w="9525" cap="flat" cmpd="sng">
                <a:solidFill>
                  <a:schemeClr val="tx1"/>
                </a:solidFill>
                <a:prstDash val="lgDashDot"/>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nvGrpSpPr>
              <p:cNvPr id="56520" name="组合 57544"/>
              <p:cNvGrpSpPr/>
              <p:nvPr/>
            </p:nvGrpSpPr>
            <p:grpSpPr>
              <a:xfrm>
                <a:off x="1069" y="329"/>
                <a:ext cx="729" cy="1266"/>
                <a:chOff x="0" y="0"/>
                <a:chExt cx="729" cy="1266"/>
              </a:xfrm>
            </p:grpSpPr>
            <p:sp>
              <p:nvSpPr>
                <p:cNvPr id="56521" name="任意多边形 57545"/>
                <p:cNvSpPr/>
                <p:nvPr/>
              </p:nvSpPr>
              <p:spPr>
                <a:xfrm>
                  <a:off x="92" y="1"/>
                  <a:ext cx="507" cy="1262"/>
                </a:xfrm>
                <a:custGeom>
                  <a:avLst/>
                  <a:gdLst/>
                  <a:ahLst/>
                  <a:cxnLst/>
                  <a:rect l="0" t="0" r="0" b="0"/>
                  <a:pathLst>
                    <a:path w="431" h="932">
                      <a:moveTo>
                        <a:pt x="431" y="261"/>
                      </a:moveTo>
                      <a:lnTo>
                        <a:pt x="431" y="29"/>
                      </a:lnTo>
                      <a:lnTo>
                        <a:pt x="431" y="1"/>
                      </a:lnTo>
                      <a:lnTo>
                        <a:pt x="406" y="1"/>
                      </a:lnTo>
                      <a:lnTo>
                        <a:pt x="50" y="1"/>
                      </a:lnTo>
                      <a:lnTo>
                        <a:pt x="27" y="1"/>
                      </a:lnTo>
                      <a:lnTo>
                        <a:pt x="0" y="0"/>
                      </a:lnTo>
                      <a:lnTo>
                        <a:pt x="1" y="31"/>
                      </a:lnTo>
                      <a:lnTo>
                        <a:pt x="1" y="932"/>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56522" name="直接连接符 57546"/>
                <p:cNvSpPr/>
                <p:nvPr/>
              </p:nvSpPr>
              <p:spPr>
                <a:xfrm flipV="1">
                  <a:off x="94" y="119"/>
                  <a:ext cx="508" cy="153"/>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nvGrpSpPr>
                <p:cNvPr id="56523" name="组合 57547"/>
                <p:cNvGrpSpPr/>
                <p:nvPr/>
              </p:nvGrpSpPr>
              <p:grpSpPr>
                <a:xfrm>
                  <a:off x="105" y="0"/>
                  <a:ext cx="449" cy="253"/>
                  <a:chOff x="0" y="0"/>
                  <a:chExt cx="305" cy="160"/>
                </a:xfrm>
              </p:grpSpPr>
              <p:sp>
                <p:nvSpPr>
                  <p:cNvPr id="56524" name="直接连接符 57548"/>
                  <p:cNvSpPr/>
                  <p:nvPr/>
                </p:nvSpPr>
                <p:spPr>
                  <a:xfrm flipV="1">
                    <a:off x="0" y="4"/>
                    <a:ext cx="74" cy="75"/>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6525" name="直接连接符 57549"/>
                  <p:cNvSpPr/>
                  <p:nvPr/>
                </p:nvSpPr>
                <p:spPr>
                  <a:xfrm flipV="1">
                    <a:off x="2" y="0"/>
                    <a:ext cx="156" cy="160"/>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6526" name="直接连接符 57550"/>
                  <p:cNvSpPr/>
                  <p:nvPr/>
                </p:nvSpPr>
                <p:spPr>
                  <a:xfrm flipV="1">
                    <a:off x="105" y="4"/>
                    <a:ext cx="130" cy="128"/>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6527" name="直接连接符 57551"/>
                  <p:cNvSpPr/>
                  <p:nvPr/>
                </p:nvSpPr>
                <p:spPr>
                  <a:xfrm flipV="1">
                    <a:off x="213" y="9"/>
                    <a:ext cx="92" cy="91"/>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56528" name="组合 57552"/>
                <p:cNvGrpSpPr/>
                <p:nvPr/>
              </p:nvGrpSpPr>
              <p:grpSpPr>
                <a:xfrm>
                  <a:off x="136" y="371"/>
                  <a:ext cx="593" cy="895"/>
                  <a:chOff x="0" y="0"/>
                  <a:chExt cx="403" cy="566"/>
                </a:xfrm>
              </p:grpSpPr>
              <p:grpSp>
                <p:nvGrpSpPr>
                  <p:cNvPr id="56529" name="组合 57553"/>
                  <p:cNvGrpSpPr/>
                  <p:nvPr/>
                </p:nvGrpSpPr>
                <p:grpSpPr>
                  <a:xfrm>
                    <a:off x="0" y="0"/>
                    <a:ext cx="403" cy="566"/>
                    <a:chOff x="0" y="0"/>
                    <a:chExt cx="403" cy="566"/>
                  </a:xfrm>
                </p:grpSpPr>
                <p:sp>
                  <p:nvSpPr>
                    <p:cNvPr id="56530" name="任意多边形 57554"/>
                    <p:cNvSpPr/>
                    <p:nvPr/>
                  </p:nvSpPr>
                  <p:spPr>
                    <a:xfrm>
                      <a:off x="0" y="0"/>
                      <a:ext cx="403" cy="566"/>
                    </a:xfrm>
                    <a:custGeom>
                      <a:avLst/>
                      <a:gdLst/>
                      <a:ahLst/>
                      <a:cxnLst/>
                      <a:rect l="0" t="0" r="0" b="0"/>
                      <a:pathLst>
                        <a:path w="403" h="566">
                          <a:moveTo>
                            <a:pt x="403" y="566"/>
                          </a:moveTo>
                          <a:lnTo>
                            <a:pt x="403" y="0"/>
                          </a:lnTo>
                          <a:lnTo>
                            <a:pt x="315" y="0"/>
                          </a:lnTo>
                          <a:lnTo>
                            <a:pt x="315" y="55"/>
                          </a:lnTo>
                          <a:lnTo>
                            <a:pt x="39" y="113"/>
                          </a:lnTo>
                          <a:lnTo>
                            <a:pt x="39" y="72"/>
                          </a:lnTo>
                          <a:lnTo>
                            <a:pt x="0" y="72"/>
                          </a:lnTo>
                          <a:lnTo>
                            <a:pt x="0" y="566"/>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56531" name="任意多边形 57555"/>
                    <p:cNvSpPr/>
                    <p:nvPr/>
                  </p:nvSpPr>
                  <p:spPr>
                    <a:xfrm>
                      <a:off x="0" y="163"/>
                      <a:ext cx="31" cy="401"/>
                    </a:xfrm>
                    <a:custGeom>
                      <a:avLst/>
                      <a:gdLst/>
                      <a:ahLst/>
                      <a:cxnLst/>
                      <a:rect l="0" t="0" r="0" b="0"/>
                      <a:pathLst>
                        <a:path w="31" h="401">
                          <a:moveTo>
                            <a:pt x="0" y="0"/>
                          </a:moveTo>
                          <a:lnTo>
                            <a:pt x="31" y="31"/>
                          </a:lnTo>
                          <a:lnTo>
                            <a:pt x="31" y="401"/>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56532" name="任意多边形 57556"/>
                    <p:cNvSpPr/>
                    <p:nvPr/>
                  </p:nvSpPr>
                  <p:spPr>
                    <a:xfrm flipH="1">
                      <a:off x="370" y="163"/>
                      <a:ext cx="31" cy="401"/>
                    </a:xfrm>
                    <a:custGeom>
                      <a:avLst/>
                      <a:gdLst/>
                      <a:ahLst/>
                      <a:cxnLst/>
                      <a:rect l="0" t="0" r="0" b="0"/>
                      <a:pathLst>
                        <a:path w="31" h="401">
                          <a:moveTo>
                            <a:pt x="0" y="0"/>
                          </a:moveTo>
                          <a:lnTo>
                            <a:pt x="31" y="31"/>
                          </a:lnTo>
                          <a:lnTo>
                            <a:pt x="31" y="401"/>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56533" name="直接连接符 57557"/>
                    <p:cNvSpPr/>
                    <p:nvPr/>
                  </p:nvSpPr>
                  <p:spPr>
                    <a:xfrm>
                      <a:off x="32" y="196"/>
                      <a:ext cx="338" cy="0"/>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56534" name="组合 57558"/>
                  <p:cNvGrpSpPr/>
                  <p:nvPr/>
                </p:nvGrpSpPr>
                <p:grpSpPr>
                  <a:xfrm>
                    <a:off x="5" y="9"/>
                    <a:ext cx="396" cy="185"/>
                    <a:chOff x="0" y="0"/>
                    <a:chExt cx="396" cy="185"/>
                  </a:xfrm>
                </p:grpSpPr>
                <p:sp>
                  <p:nvSpPr>
                    <p:cNvPr id="56535" name="直接连接符 57559"/>
                    <p:cNvSpPr/>
                    <p:nvPr/>
                  </p:nvSpPr>
                  <p:spPr>
                    <a:xfrm>
                      <a:off x="0" y="75"/>
                      <a:ext cx="115" cy="108"/>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6536" name="直接连接符 57560"/>
                    <p:cNvSpPr/>
                    <p:nvPr/>
                  </p:nvSpPr>
                  <p:spPr>
                    <a:xfrm>
                      <a:off x="113" y="96"/>
                      <a:ext cx="81" cy="89"/>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6537" name="直接连接符 57561"/>
                    <p:cNvSpPr/>
                    <p:nvPr/>
                  </p:nvSpPr>
                  <p:spPr>
                    <a:xfrm>
                      <a:off x="185" y="82"/>
                      <a:ext cx="91" cy="96"/>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6538" name="直接连接符 57562"/>
                    <p:cNvSpPr/>
                    <p:nvPr/>
                  </p:nvSpPr>
                  <p:spPr>
                    <a:xfrm>
                      <a:off x="247" y="68"/>
                      <a:ext cx="120" cy="115"/>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6539" name="直接连接符 57563"/>
                    <p:cNvSpPr/>
                    <p:nvPr/>
                  </p:nvSpPr>
                  <p:spPr>
                    <a:xfrm>
                      <a:off x="312" y="48"/>
                      <a:ext cx="77" cy="75"/>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6540" name="直接连接符 57564"/>
                    <p:cNvSpPr/>
                    <p:nvPr/>
                  </p:nvSpPr>
                  <p:spPr>
                    <a:xfrm>
                      <a:off x="346" y="0"/>
                      <a:ext cx="50" cy="53"/>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grpSp>
              <p:nvGrpSpPr>
                <p:cNvPr id="56541" name="组合 57565"/>
                <p:cNvGrpSpPr/>
                <p:nvPr/>
              </p:nvGrpSpPr>
              <p:grpSpPr>
                <a:xfrm>
                  <a:off x="0" y="156"/>
                  <a:ext cx="689" cy="375"/>
                  <a:chOff x="0" y="0"/>
                  <a:chExt cx="689" cy="390"/>
                </a:xfrm>
              </p:grpSpPr>
              <p:sp>
                <p:nvSpPr>
                  <p:cNvPr id="56542" name="任意多边形 57566"/>
                  <p:cNvSpPr/>
                  <p:nvPr/>
                </p:nvSpPr>
                <p:spPr>
                  <a:xfrm>
                    <a:off x="154" y="0"/>
                    <a:ext cx="423" cy="390"/>
                  </a:xfrm>
                  <a:custGeom>
                    <a:avLst/>
                    <a:gdLst/>
                    <a:ahLst/>
                    <a:cxnLst/>
                    <a:rect l="0" t="0" r="0" b="0"/>
                    <a:pathLst>
                      <a:path w="423" h="390">
                        <a:moveTo>
                          <a:pt x="0" y="107"/>
                        </a:moveTo>
                        <a:lnTo>
                          <a:pt x="71" y="390"/>
                        </a:lnTo>
                        <a:lnTo>
                          <a:pt x="423" y="308"/>
                        </a:lnTo>
                        <a:lnTo>
                          <a:pt x="351" y="0"/>
                        </a:lnTo>
                        <a:lnTo>
                          <a:pt x="0" y="107"/>
                        </a:lnTo>
                        <a:close/>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56543" name="直接连接符 57567"/>
                  <p:cNvSpPr/>
                  <p:nvPr/>
                </p:nvSpPr>
                <p:spPr>
                  <a:xfrm flipV="1">
                    <a:off x="0" y="104"/>
                    <a:ext cx="689" cy="200"/>
                  </a:xfrm>
                  <a:prstGeom prst="line">
                    <a:avLst/>
                  </a:prstGeom>
                  <a:ln w="9525" cap="flat" cmpd="sng">
                    <a:solidFill>
                      <a:schemeClr val="tx1"/>
                    </a:solidFill>
                    <a:prstDash val="lgDashDot"/>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grpSp>
            <p:nvGrpSpPr>
              <p:cNvPr id="56544" name="组合 57568"/>
              <p:cNvGrpSpPr/>
              <p:nvPr/>
            </p:nvGrpSpPr>
            <p:grpSpPr>
              <a:xfrm>
                <a:off x="0" y="194"/>
                <a:ext cx="1325" cy="492"/>
                <a:chOff x="0" y="0"/>
                <a:chExt cx="1025" cy="492"/>
              </a:xfrm>
            </p:grpSpPr>
            <p:sp useBgFill="1">
              <p:nvSpPr>
                <p:cNvPr id="56545" name="矩形 57569"/>
                <p:cNvSpPr/>
                <p:nvPr/>
              </p:nvSpPr>
              <p:spPr>
                <a:xfrm>
                  <a:off x="395" y="151"/>
                  <a:ext cx="482" cy="200"/>
                </a:xfrm>
                <a:prstGeom prst="rect">
                  <a:avLst/>
                </a:prstGeom>
                <a:ln w="9525">
                  <a:noFill/>
                </a:ln>
              </p:spPr>
              <p:txBody>
                <a:bodyPr anchor="t"/>
                <a:lstStyle/>
                <a:p>
                  <a:endParaRPr lang="zh-CN" altLang="en-US">
                    <a:latin typeface="Times New Roman" panose="02020603050405020304" pitchFamily="2" charset="0"/>
                    <a:ea typeface="宋体" panose="02010600030101010101" pitchFamily="2" charset="-122"/>
                  </a:endParaRPr>
                </a:p>
              </p:txBody>
            </p:sp>
            <p:grpSp>
              <p:nvGrpSpPr>
                <p:cNvPr id="56546" name="组合 57570"/>
                <p:cNvGrpSpPr/>
                <p:nvPr/>
              </p:nvGrpSpPr>
              <p:grpSpPr>
                <a:xfrm>
                  <a:off x="0" y="0"/>
                  <a:ext cx="1025" cy="492"/>
                  <a:chOff x="0" y="0"/>
                  <a:chExt cx="777" cy="314"/>
                </a:xfrm>
              </p:grpSpPr>
              <p:grpSp>
                <p:nvGrpSpPr>
                  <p:cNvPr id="56547" name="组合 57571"/>
                  <p:cNvGrpSpPr/>
                  <p:nvPr/>
                </p:nvGrpSpPr>
                <p:grpSpPr>
                  <a:xfrm>
                    <a:off x="116" y="76"/>
                    <a:ext cx="148" cy="165"/>
                    <a:chOff x="0" y="0"/>
                    <a:chExt cx="322" cy="130"/>
                  </a:xfrm>
                </p:grpSpPr>
                <p:sp>
                  <p:nvSpPr>
                    <p:cNvPr id="56548" name="直接连接符 57572"/>
                    <p:cNvSpPr/>
                    <p:nvPr/>
                  </p:nvSpPr>
                  <p:spPr>
                    <a:xfrm rot="5400000" flipV="1">
                      <a:off x="253" y="65"/>
                      <a:ext cx="130" cy="0"/>
                    </a:xfrm>
                    <a:prstGeom prst="line">
                      <a:avLst/>
                    </a:prstGeom>
                    <a:ln w="28575" cap="flat" cmpd="sng">
                      <a:solidFill>
                        <a:srgbClr val="FF0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6549" name="直接连接符 57573"/>
                    <p:cNvSpPr/>
                    <p:nvPr/>
                  </p:nvSpPr>
                  <p:spPr>
                    <a:xfrm rot="5400000" flipV="1">
                      <a:off x="162" y="-33"/>
                      <a:ext cx="0" cy="320"/>
                    </a:xfrm>
                    <a:prstGeom prst="line">
                      <a:avLst/>
                    </a:prstGeom>
                    <a:ln w="28575" cap="flat" cmpd="sng">
                      <a:solidFill>
                        <a:srgbClr val="FF0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6550" name="直接连接符 57574"/>
                    <p:cNvSpPr/>
                    <p:nvPr/>
                  </p:nvSpPr>
                  <p:spPr>
                    <a:xfrm rot="5400000" flipV="1">
                      <a:off x="160" y="-157"/>
                      <a:ext cx="0" cy="321"/>
                    </a:xfrm>
                    <a:prstGeom prst="line">
                      <a:avLst/>
                    </a:prstGeom>
                    <a:ln w="28575" cap="flat" cmpd="sng">
                      <a:solidFill>
                        <a:srgbClr val="FF0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56551" name="组合 57575"/>
                  <p:cNvGrpSpPr/>
                  <p:nvPr/>
                </p:nvGrpSpPr>
                <p:grpSpPr>
                  <a:xfrm>
                    <a:off x="261" y="98"/>
                    <a:ext cx="389" cy="132"/>
                    <a:chOff x="0" y="0"/>
                    <a:chExt cx="639" cy="132"/>
                  </a:xfrm>
                </p:grpSpPr>
                <p:sp>
                  <p:nvSpPr>
                    <p:cNvPr id="56552" name="直接连接符 57576"/>
                    <p:cNvSpPr/>
                    <p:nvPr/>
                  </p:nvSpPr>
                  <p:spPr>
                    <a:xfrm rot="5400000" flipV="1">
                      <a:off x="573" y="66"/>
                      <a:ext cx="132" cy="0"/>
                    </a:xfrm>
                    <a:prstGeom prst="line">
                      <a:avLst/>
                    </a:prstGeom>
                    <a:ln w="28575" cap="flat" cmpd="sng">
                      <a:solidFill>
                        <a:srgbClr val="FF0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6553" name="直接连接符 57577"/>
                    <p:cNvSpPr/>
                    <p:nvPr/>
                  </p:nvSpPr>
                  <p:spPr>
                    <a:xfrm rot="5400000" flipV="1">
                      <a:off x="317" y="-317"/>
                      <a:ext cx="0" cy="635"/>
                    </a:xfrm>
                    <a:prstGeom prst="line">
                      <a:avLst/>
                    </a:prstGeom>
                    <a:ln w="28575" cap="flat" cmpd="sng">
                      <a:solidFill>
                        <a:srgbClr val="FF0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6554" name="直接连接符 57578"/>
                    <p:cNvSpPr/>
                    <p:nvPr/>
                  </p:nvSpPr>
                  <p:spPr>
                    <a:xfrm rot="5400000" flipV="1">
                      <a:off x="311" y="-192"/>
                      <a:ext cx="1" cy="638"/>
                    </a:xfrm>
                    <a:prstGeom prst="line">
                      <a:avLst/>
                    </a:prstGeom>
                    <a:ln w="28575" cap="flat" cmpd="sng">
                      <a:solidFill>
                        <a:srgbClr val="FF0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6555" name="直接连接符 57579"/>
                    <p:cNvSpPr/>
                    <p:nvPr/>
                  </p:nvSpPr>
                  <p:spPr>
                    <a:xfrm rot="5400000" flipH="1" flipV="1">
                      <a:off x="317" y="-295"/>
                      <a:ext cx="0" cy="635"/>
                    </a:xfrm>
                    <a:prstGeom prst="line">
                      <a:avLst/>
                    </a:prstGeom>
                    <a:ln w="19050" cap="flat" cmpd="sng">
                      <a:solidFill>
                        <a:srgbClr val="FF0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6556" name="直接连接符 57580"/>
                    <p:cNvSpPr/>
                    <p:nvPr/>
                  </p:nvSpPr>
                  <p:spPr>
                    <a:xfrm rot="5400000" flipH="1" flipV="1">
                      <a:off x="313" y="-207"/>
                      <a:ext cx="0" cy="627"/>
                    </a:xfrm>
                    <a:prstGeom prst="line">
                      <a:avLst/>
                    </a:prstGeom>
                    <a:ln w="19050" cap="flat" cmpd="sng">
                      <a:solidFill>
                        <a:srgbClr val="FF0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56557" name="组合 57581"/>
                  <p:cNvGrpSpPr/>
                  <p:nvPr/>
                </p:nvGrpSpPr>
                <p:grpSpPr>
                  <a:xfrm>
                    <a:off x="85" y="0"/>
                    <a:ext cx="123" cy="314"/>
                    <a:chOff x="0" y="0"/>
                    <a:chExt cx="123" cy="314"/>
                  </a:xfrm>
                </p:grpSpPr>
                <p:sp>
                  <p:nvSpPr>
                    <p:cNvPr id="56558" name="直接连接符 57582"/>
                    <p:cNvSpPr/>
                    <p:nvPr/>
                  </p:nvSpPr>
                  <p:spPr>
                    <a:xfrm rot="5400000" flipV="1">
                      <a:off x="81" y="-41"/>
                      <a:ext cx="0" cy="84"/>
                    </a:xfrm>
                    <a:prstGeom prst="line">
                      <a:avLst/>
                    </a:prstGeom>
                    <a:ln w="28575" cap="flat" cmpd="sng">
                      <a:solidFill>
                        <a:srgbClr val="FF0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6559" name="直接连接符 57583"/>
                    <p:cNvSpPr/>
                    <p:nvPr/>
                  </p:nvSpPr>
                  <p:spPr>
                    <a:xfrm rot="5400000" flipV="1">
                      <a:off x="74" y="268"/>
                      <a:ext cx="0" cy="92"/>
                    </a:xfrm>
                    <a:prstGeom prst="line">
                      <a:avLst/>
                    </a:prstGeom>
                    <a:ln w="28575" cap="flat" cmpd="sng">
                      <a:solidFill>
                        <a:srgbClr val="FF0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6560" name="直接连接符 57584"/>
                    <p:cNvSpPr/>
                    <p:nvPr/>
                  </p:nvSpPr>
                  <p:spPr>
                    <a:xfrm rot="5400000" flipV="1">
                      <a:off x="-128" y="159"/>
                      <a:ext cx="262" cy="0"/>
                    </a:xfrm>
                    <a:prstGeom prst="line">
                      <a:avLst/>
                    </a:prstGeom>
                    <a:ln w="28575" cap="flat" cmpd="sng">
                      <a:solidFill>
                        <a:srgbClr val="FF0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6561" name="任意多边形 57585"/>
                    <p:cNvSpPr/>
                    <p:nvPr/>
                  </p:nvSpPr>
                  <p:spPr>
                    <a:xfrm rot="5400000" flipV="1">
                      <a:off x="-138" y="138"/>
                      <a:ext cx="314" cy="38"/>
                    </a:xfrm>
                    <a:custGeom>
                      <a:avLst/>
                      <a:gdLst/>
                      <a:ahLst/>
                      <a:cxnLst/>
                      <a:rect l="0" t="0" r="0" b="0"/>
                      <a:pathLst>
                        <a:path w="318" h="32">
                          <a:moveTo>
                            <a:pt x="0" y="32"/>
                          </a:moveTo>
                          <a:cubicBezTo>
                            <a:pt x="9" y="18"/>
                            <a:pt x="18" y="4"/>
                            <a:pt x="30" y="2"/>
                          </a:cubicBezTo>
                          <a:cubicBezTo>
                            <a:pt x="42" y="0"/>
                            <a:pt x="51" y="22"/>
                            <a:pt x="72" y="23"/>
                          </a:cubicBezTo>
                          <a:cubicBezTo>
                            <a:pt x="93" y="24"/>
                            <a:pt x="129" y="7"/>
                            <a:pt x="156" y="8"/>
                          </a:cubicBezTo>
                          <a:cubicBezTo>
                            <a:pt x="183" y="9"/>
                            <a:pt x="215" y="30"/>
                            <a:pt x="237" y="29"/>
                          </a:cubicBezTo>
                          <a:cubicBezTo>
                            <a:pt x="259" y="28"/>
                            <a:pt x="275" y="3"/>
                            <a:pt x="288" y="2"/>
                          </a:cubicBezTo>
                          <a:cubicBezTo>
                            <a:pt x="301" y="1"/>
                            <a:pt x="309" y="10"/>
                            <a:pt x="318" y="20"/>
                          </a:cubicBezTo>
                        </a:path>
                      </a:pathLst>
                    </a:custGeom>
                    <a:noFill/>
                    <a:ln w="28575" cap="flat" cmpd="sng">
                      <a:solidFill>
                        <a:srgbClr val="FF0000"/>
                      </a:solidFill>
                      <a:prstDash val="solid"/>
                      <a:round/>
                      <a:headEnd type="none" w="med" len="med"/>
                      <a:tailEnd type="none" w="med" len="med"/>
                    </a:ln>
                  </p:spPr>
                  <p:txBody>
                    <a:bodyPr/>
                    <a:lstStyle/>
                    <a:p>
                      <a:endParaRPr lang="zh-CN" altLang="en-US"/>
                    </a:p>
                  </p:txBody>
                </p:sp>
                <p:sp>
                  <p:nvSpPr>
                    <p:cNvPr id="56562" name="直接连接符 57586"/>
                    <p:cNvSpPr/>
                    <p:nvPr/>
                  </p:nvSpPr>
                  <p:spPr>
                    <a:xfrm rot="5400000" flipV="1">
                      <a:off x="-39" y="155"/>
                      <a:ext cx="311" cy="0"/>
                    </a:xfrm>
                    <a:prstGeom prst="line">
                      <a:avLst/>
                    </a:prstGeom>
                    <a:ln w="28575" cap="flat" cmpd="sng">
                      <a:solidFill>
                        <a:srgbClr val="FF0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sp>
                <p:nvSpPr>
                  <p:cNvPr id="56563" name="直接连接符 57587"/>
                  <p:cNvSpPr/>
                  <p:nvPr/>
                </p:nvSpPr>
                <p:spPr>
                  <a:xfrm rot="5400000" flipV="1">
                    <a:off x="388" y="-230"/>
                    <a:ext cx="0" cy="777"/>
                  </a:xfrm>
                  <a:prstGeom prst="line">
                    <a:avLst/>
                  </a:prstGeom>
                  <a:ln w="19050" cap="flat" cmpd="sng">
                    <a:solidFill>
                      <a:srgbClr val="FF0000"/>
                    </a:solidFill>
                    <a:prstDash val="lgDashDot"/>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56564" name="任意多边形 57588"/>
                  <p:cNvSpPr/>
                  <p:nvPr/>
                </p:nvSpPr>
                <p:spPr>
                  <a:xfrm>
                    <a:off x="647" y="93"/>
                    <a:ext cx="26" cy="136"/>
                  </a:xfrm>
                  <a:custGeom>
                    <a:avLst/>
                    <a:gdLst/>
                    <a:ahLst/>
                    <a:cxnLst/>
                    <a:rect l="0" t="0" r="0" b="0"/>
                    <a:pathLst>
                      <a:path w="26" h="136">
                        <a:moveTo>
                          <a:pt x="0" y="0"/>
                        </a:moveTo>
                        <a:lnTo>
                          <a:pt x="26" y="18"/>
                        </a:lnTo>
                        <a:lnTo>
                          <a:pt x="26" y="120"/>
                        </a:lnTo>
                        <a:lnTo>
                          <a:pt x="2" y="136"/>
                        </a:lnTo>
                      </a:path>
                    </a:pathLst>
                  </a:custGeom>
                  <a:noFill/>
                  <a:ln w="28575" cap="flat" cmpd="sng">
                    <a:solidFill>
                      <a:srgbClr val="FF0000"/>
                    </a:solidFill>
                    <a:prstDash val="solid"/>
                    <a:round/>
                    <a:headEnd type="none" w="med" len="med"/>
                    <a:tailEnd type="none" w="med" len="med"/>
                  </a:ln>
                </p:spPr>
                <p:txBody>
                  <a:bodyPr/>
                  <a:lstStyle/>
                  <a:p>
                    <a:endParaRPr lang="zh-CN" altLang="en-US"/>
                  </a:p>
                </p:txBody>
              </p:sp>
            </p:grpSp>
          </p:grpSp>
        </p:grpSp>
      </p:grpSp>
      <p:sp>
        <p:nvSpPr>
          <p:cNvPr id="16391" name="文本框 17415">
            <a:hlinkClick r:id="rId2" action="ppaction://hlinksldjump"/>
          </p:cNvPr>
          <p:cNvSpPr txBox="1"/>
          <p:nvPr/>
        </p:nvSpPr>
        <p:spPr>
          <a:xfrm>
            <a:off x="3288665" y="154940"/>
            <a:ext cx="4224020" cy="435610"/>
          </a:xfrm>
          <a:prstGeom prst="rect">
            <a:avLst/>
          </a:prstGeom>
          <a:noFill/>
          <a:ln w="9525">
            <a:noFill/>
          </a:ln>
        </p:spPr>
        <p:txBody>
          <a:bodyPr wrap="square" anchor="t">
            <a:spAutoFit/>
          </a:bodyPr>
          <a:lstStyle/>
          <a:p>
            <a:pPr>
              <a:lnSpc>
                <a:spcPct val="80000"/>
              </a:lnSpc>
            </a:pPr>
            <a:r>
              <a:rPr lang="zh-CN" altLang="en-US" b="1">
                <a:solidFill>
                  <a:schemeClr val="tx2"/>
                </a:solidFill>
                <a:latin typeface="Times New Roman" panose="02020603050405020304" pitchFamily="2" charset="0"/>
                <a:ea typeface="隶书" panose="02010509060101010101" pitchFamily="1" charset="-122"/>
              </a:rPr>
              <a:t>§</a:t>
            </a:r>
            <a:r>
              <a:rPr lang="en-US" altLang="zh-CN" b="1">
                <a:solidFill>
                  <a:schemeClr val="tx2"/>
                </a:solidFill>
                <a:latin typeface="Times New Roman" panose="02020603050405020304" pitchFamily="2" charset="0"/>
                <a:ea typeface="隶书" panose="02010509060101010101" pitchFamily="1" charset="-122"/>
              </a:rPr>
              <a:t>13—6 </a:t>
            </a:r>
            <a:r>
              <a:rPr lang="zh-CN" altLang="en-US" b="1">
                <a:solidFill>
                  <a:schemeClr val="tx2"/>
                </a:solidFill>
                <a:latin typeface="Times New Roman" panose="02020603050405020304" pitchFamily="2" charset="0"/>
                <a:ea typeface="隶书" panose="02010509060101010101" pitchFamily="1" charset="-122"/>
              </a:rPr>
              <a:t>轴承装置的设计</a:t>
            </a:r>
          </a:p>
        </p:txBody>
      </p:sp>
    </p:spTree>
  </p:cSld>
  <p:clrMapOvr>
    <a:masterClrMapping/>
  </p:clrMapOvr>
  <p:transition>
    <p:whee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57396"/>
                                        </p:tgtEl>
                                        <p:attrNameLst>
                                          <p:attrName>style.visibility</p:attrName>
                                        </p:attrNameLst>
                                      </p:cBhvr>
                                      <p:to>
                                        <p:strVal val="visible"/>
                                      </p:to>
                                    </p:set>
                                    <p:animEffect transition="in" filter="slide(fromTop)">
                                      <p:cBhvr>
                                        <p:cTn id="7" dur="500"/>
                                        <p:tgtEl>
                                          <p:spTgt spid="5739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57397"/>
                                        </p:tgtEl>
                                        <p:attrNameLst>
                                          <p:attrName>style.visibility</p:attrName>
                                        </p:attrNameLst>
                                      </p:cBhvr>
                                      <p:to>
                                        <p:strVal val="visible"/>
                                      </p:to>
                                    </p:set>
                                    <p:animEffect transition="in" filter="slide(fromTop)">
                                      <p:cBhvr>
                                        <p:cTn id="12" dur="500"/>
                                        <p:tgtEl>
                                          <p:spTgt spid="5739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7346"/>
                                        </p:tgtEl>
                                        <p:attrNameLst>
                                          <p:attrName>style.visibility</p:attrName>
                                        </p:attrNameLst>
                                      </p:cBhvr>
                                      <p:to>
                                        <p:strVal val="visible"/>
                                      </p:to>
                                    </p:set>
                                    <p:animEffect transition="in" filter="dissolve">
                                      <p:cBhvr>
                                        <p:cTn id="17" dur="500"/>
                                        <p:tgtEl>
                                          <p:spTgt spid="57346"/>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499"/>
                                          </p:stCondLst>
                                        </p:cTn>
                                        <p:tgtEl>
                                          <p:spTgt spid="5738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57398"/>
                                        </p:tgtEl>
                                        <p:attrNameLst>
                                          <p:attrName>style.visibility</p:attrName>
                                        </p:attrNameLst>
                                      </p:cBhvr>
                                      <p:to>
                                        <p:strVal val="visible"/>
                                      </p:to>
                                    </p:set>
                                    <p:animEffect transition="in" filter="dissolve">
                                      <p:cBhvr>
                                        <p:cTn id="26" dur="500"/>
                                        <p:tgtEl>
                                          <p:spTgt spid="57398"/>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5739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57441"/>
                                        </p:tgtEl>
                                        <p:attrNameLst>
                                          <p:attrName>style.visibility</p:attrName>
                                        </p:attrNameLst>
                                      </p:cBhvr>
                                      <p:to>
                                        <p:strVal val="visible"/>
                                      </p:to>
                                    </p:set>
                                    <p:animEffect transition="in" filter="dissolve">
                                      <p:cBhvr>
                                        <p:cTn id="35" dur="500"/>
                                        <p:tgtEl>
                                          <p:spTgt spid="57441"/>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5748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2" presetClass="entr" presetSubtype="8" fill="hold" nodeType="clickEffect">
                                  <p:stCondLst>
                                    <p:cond delay="0"/>
                                  </p:stCondLst>
                                  <p:childTnLst>
                                    <p:set>
                                      <p:cBhvr>
                                        <p:cTn id="43" dur="1" fill="hold">
                                          <p:stCondLst>
                                            <p:cond delay="0"/>
                                          </p:stCondLst>
                                        </p:cTn>
                                        <p:tgtEl>
                                          <p:spTgt spid="57493"/>
                                        </p:tgtEl>
                                        <p:attrNameLst>
                                          <p:attrName>style.visibility</p:attrName>
                                        </p:attrNameLst>
                                      </p:cBhvr>
                                      <p:to>
                                        <p:strVal val="visible"/>
                                      </p:to>
                                    </p:set>
                                    <p:animEffect transition="in" filter="slide(fromLeft)">
                                      <p:cBhvr>
                                        <p:cTn id="44" dur="500"/>
                                        <p:tgtEl>
                                          <p:spTgt spid="57493"/>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75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96" grpId="0"/>
      <p:bldP spid="57397"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文本占位符 36866"/>
          <p:cNvSpPr>
            <a:spLocks noGrp="1"/>
          </p:cNvSpPr>
          <p:nvPr>
            <p:ph type="body" sz="half" idx="1"/>
          </p:nvPr>
        </p:nvSpPr>
        <p:spPr>
          <a:xfrm>
            <a:off x="357188" y="1291273"/>
            <a:ext cx="8686800" cy="3132137"/>
          </a:xfrm>
          <a:prstGeom prst="rect">
            <a:avLst/>
          </a:prstGeom>
          <a:noFill/>
          <a:ln>
            <a:noFill/>
          </a:ln>
        </p:spPr>
        <p:txBody>
          <a:bodyPr anchor="t"/>
          <a:lstStyle/>
          <a:p>
            <a:pPr>
              <a:lnSpc>
                <a:spcPct val="80000"/>
              </a:lnSpc>
              <a:buBlip>
                <a:blip r:embed="rId2"/>
              </a:buBlip>
            </a:pPr>
            <a:r>
              <a:rPr lang="zh-CN" altLang="en-US" sz="2400" dirty="0">
                <a:solidFill>
                  <a:srgbClr val="CC3300"/>
                </a:solidFill>
                <a:latin typeface="华文中宋" panose="02010600040101010101" pitchFamily="2" charset="-122"/>
                <a:ea typeface="华文中宋" panose="02010600040101010101" pitchFamily="2" charset="-122"/>
              </a:rPr>
              <a:t>目的：</a:t>
            </a:r>
            <a:r>
              <a:rPr lang="zh-CN" altLang="en-US" sz="2400" dirty="0">
                <a:latin typeface="华文中宋" panose="02010600040101010101" pitchFamily="2" charset="-122"/>
                <a:ea typeface="华文中宋" panose="02010600040101010101" pitchFamily="2" charset="-122"/>
              </a:rPr>
              <a:t>降低摩擦阻力、散热、吸振、防锈</a:t>
            </a:r>
          </a:p>
          <a:p>
            <a:pPr>
              <a:lnSpc>
                <a:spcPct val="80000"/>
              </a:lnSpc>
              <a:buBlip>
                <a:blip r:embed="rId2"/>
              </a:buBlip>
            </a:pPr>
            <a:r>
              <a:rPr lang="zh-CN" altLang="en-US" sz="2400" dirty="0">
                <a:solidFill>
                  <a:srgbClr val="CC3300"/>
                </a:solidFill>
                <a:latin typeface="华文中宋" panose="02010600040101010101" pitchFamily="2" charset="-122"/>
                <a:ea typeface="华文中宋" panose="02010600040101010101" pitchFamily="2" charset="-122"/>
              </a:rPr>
              <a:t>润滑方式：</a:t>
            </a:r>
            <a:r>
              <a:rPr lang="zh-CN" altLang="en-US" sz="2400" dirty="0">
                <a:latin typeface="华文中宋" panose="02010600040101010101" pitchFamily="2" charset="-122"/>
                <a:ea typeface="华文中宋" panose="02010600040101010101" pitchFamily="2" charset="-122"/>
              </a:rPr>
              <a:t>(根据滚动轴承的dn值选择  </a:t>
            </a:r>
            <a:r>
              <a:rPr lang="zh-CN" altLang="en-US" sz="1400" dirty="0">
                <a:latin typeface="华文中宋" panose="02010600040101010101" pitchFamily="2" charset="-122"/>
                <a:ea typeface="华文中宋" panose="02010600040101010101" pitchFamily="2" charset="-122"/>
              </a:rPr>
              <a:t>表</a:t>
            </a:r>
            <a:r>
              <a:rPr lang="en-US" altLang="zh-CN" sz="1400" dirty="0">
                <a:latin typeface="华文中宋" panose="02010600040101010101" pitchFamily="2" charset="-122"/>
                <a:ea typeface="华文中宋" panose="02010600040101010101" pitchFamily="2" charset="-122"/>
              </a:rPr>
              <a:t>13</a:t>
            </a:r>
            <a:r>
              <a:rPr lang="zh-CN" altLang="en-US" sz="1400" dirty="0">
                <a:latin typeface="华文中宋" panose="02010600040101010101" pitchFamily="2" charset="-122"/>
                <a:ea typeface="华文中宋" panose="02010600040101010101" pitchFamily="2" charset="-122"/>
              </a:rPr>
              <a:t>-1</a:t>
            </a:r>
            <a:r>
              <a:rPr lang="en-US" altLang="zh-CN" sz="1400" dirty="0">
                <a:latin typeface="华文中宋" panose="02010600040101010101" pitchFamily="2" charset="-122"/>
                <a:ea typeface="华文中宋" panose="02010600040101010101" pitchFamily="2" charset="-122"/>
              </a:rPr>
              <a:t>0</a:t>
            </a:r>
            <a:r>
              <a:rPr lang="zh-CN" altLang="en-US" sz="2400" dirty="0">
                <a:latin typeface="华文中宋" panose="02010600040101010101" pitchFamily="2" charset="-122"/>
                <a:ea typeface="华文中宋" panose="02010600040101010101" pitchFamily="2" charset="-122"/>
              </a:rPr>
              <a:t>)</a:t>
            </a:r>
          </a:p>
          <a:p>
            <a:pPr lvl="1">
              <a:lnSpc>
                <a:spcPct val="80000"/>
              </a:lnSpc>
            </a:pPr>
            <a:r>
              <a:rPr lang="zh-CN" altLang="en-US" sz="2400" dirty="0">
                <a:latin typeface="华文中宋" panose="02010600040101010101" pitchFamily="2" charset="-122"/>
                <a:ea typeface="华文中宋" panose="02010600040101010101" pitchFamily="2" charset="-122"/>
              </a:rPr>
              <a:t>脂润滑：润滑膜强度高，能承受较大载荷，不易流失，容易密封，一次加脂可维持相当长时间,装脂量一般为轴承内部空间容积的</a:t>
            </a:r>
            <a:r>
              <a:rPr lang="zh-CN" altLang="en-US" sz="2400" dirty="0">
                <a:latin typeface="Times New Roman" panose="02020603050405020304" pitchFamily="2" charset="0"/>
                <a:ea typeface="华文中宋" panose="02010600040101010101" pitchFamily="2" charset="-122"/>
              </a:rPr>
              <a:t>1/3~2/3</a:t>
            </a:r>
            <a:r>
              <a:rPr lang="zh-CN" altLang="en-US" sz="2400" dirty="0">
                <a:latin typeface="华文中宋" panose="02010600040101010101" pitchFamily="2" charset="-122"/>
                <a:ea typeface="华文中宋" panose="02010600040101010101" pitchFamily="2" charset="-122"/>
              </a:rPr>
              <a:t>，适用于低速；</a:t>
            </a:r>
          </a:p>
          <a:p>
            <a:pPr lvl="1">
              <a:lnSpc>
                <a:spcPct val="80000"/>
              </a:lnSpc>
            </a:pPr>
            <a:r>
              <a:rPr lang="zh-CN" altLang="en-US" sz="2400" dirty="0">
                <a:latin typeface="华文中宋" panose="02010600040101010101" pitchFamily="2" charset="-122"/>
                <a:ea typeface="华文中宋" panose="02010600040101010101" pitchFamily="2" charset="-122"/>
              </a:rPr>
              <a:t>油润滑：适用于高速高温的条件下，转速越高，应选用粘度越低的润滑油；载荷越大，应选用粘度越高的润滑油；</a:t>
            </a:r>
          </a:p>
          <a:p>
            <a:pPr lvl="1">
              <a:lnSpc>
                <a:spcPct val="80000"/>
              </a:lnSpc>
            </a:pPr>
            <a:r>
              <a:rPr lang="zh-CN" altLang="en-US" sz="2400" dirty="0">
                <a:latin typeface="华文中宋" panose="02010600040101010101" pitchFamily="2" charset="-122"/>
                <a:ea typeface="华文中宋" panose="02010600040101010101" pitchFamily="2" charset="-122"/>
              </a:rPr>
              <a:t>固体润滑剂</a:t>
            </a:r>
          </a:p>
        </p:txBody>
      </p:sp>
      <p:sp>
        <p:nvSpPr>
          <p:cNvPr id="36868" name="矩形 36867"/>
          <p:cNvSpPr/>
          <p:nvPr/>
        </p:nvSpPr>
        <p:spPr>
          <a:xfrm>
            <a:off x="307975" y="741998"/>
            <a:ext cx="3384550" cy="519112"/>
          </a:xfrm>
          <a:prstGeom prst="rect">
            <a:avLst/>
          </a:prstGeom>
          <a:noFill/>
          <a:ln w="9525">
            <a:noFill/>
          </a:ln>
        </p:spPr>
        <p:txBody>
          <a:bodyPr wrap="none" anchor="ctr">
            <a:spAutoFit/>
          </a:bodyPr>
          <a:lstStyle/>
          <a:p>
            <a:pPr>
              <a:spcBef>
                <a:spcPct val="50000"/>
              </a:spcBef>
            </a:pPr>
            <a:r>
              <a:rPr lang="zh-CN" altLang="en-US">
                <a:solidFill>
                  <a:srgbClr val="660066"/>
                </a:solidFill>
                <a:latin typeface="Times New Roman" panose="02020603050405020304" pitchFamily="2" charset="0"/>
                <a:ea typeface="华文中宋" panose="02010600040101010101" pitchFamily="2" charset="-122"/>
              </a:rPr>
              <a:t>一、滚动轴承的润滑</a:t>
            </a:r>
          </a:p>
        </p:txBody>
      </p:sp>
      <p:sp>
        <p:nvSpPr>
          <p:cNvPr id="36869" name="矩形 36868"/>
          <p:cNvSpPr/>
          <p:nvPr/>
        </p:nvSpPr>
        <p:spPr>
          <a:xfrm>
            <a:off x="400050" y="4002723"/>
            <a:ext cx="3824288" cy="1425575"/>
          </a:xfrm>
          <a:prstGeom prst="rect">
            <a:avLst/>
          </a:prstGeom>
          <a:noFill/>
          <a:ln w="9525">
            <a:noFill/>
          </a:ln>
        </p:spPr>
        <p:txBody>
          <a:bodyPr anchor="t"/>
          <a:lstStyle/>
          <a:p>
            <a:pPr marL="342900" indent="-342900">
              <a:spcBef>
                <a:spcPct val="20000"/>
              </a:spcBef>
              <a:buClr>
                <a:schemeClr val="folHlink"/>
              </a:buClr>
              <a:buSzPct val="70000"/>
              <a:buFont typeface="Wingdings" panose="05000000000000000000" pitchFamily="2" charset="2"/>
              <a:buBlip>
                <a:blip r:embed="rId2"/>
              </a:buBlip>
            </a:pPr>
            <a:r>
              <a:rPr lang="zh-CN" altLang="en-US" sz="2400">
                <a:solidFill>
                  <a:srgbClr val="CC3300"/>
                </a:solidFill>
                <a:latin typeface="Times New Roman" panose="02020603050405020304" pitchFamily="2" charset="0"/>
                <a:ea typeface="华文中宋" panose="02010600040101010101" pitchFamily="2" charset="-122"/>
              </a:rPr>
              <a:t>油润滑常用的润滑方法</a:t>
            </a:r>
            <a:r>
              <a:rPr lang="en-US" altLang="zh-CN" sz="2400">
                <a:solidFill>
                  <a:srgbClr val="CC3300"/>
                </a:solidFill>
                <a:latin typeface="Tahoma" panose="020B0604030504040204" pitchFamily="2" charset="0"/>
                <a:ea typeface="华文中宋" panose="02010600040101010101" pitchFamily="2" charset="-122"/>
              </a:rPr>
              <a:t>:</a:t>
            </a:r>
          </a:p>
          <a:p>
            <a:pPr marL="742950" lvl="1" indent="-285750" algn="l"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pPr>
            <a:r>
              <a:rPr lang="zh-CN" altLang="en-US" sz="2400" b="1" i="1" u="none" baseline="0">
                <a:solidFill>
                  <a:schemeClr val="tx1"/>
                </a:solidFill>
                <a:latin typeface="Arial" panose="020B0604020202020204" pitchFamily="34" charset="0"/>
                <a:ea typeface="华文中宋" panose="02010600040101010101" pitchFamily="2" charset="-122"/>
              </a:rPr>
              <a:t>油浴润滑</a:t>
            </a:r>
            <a:endParaRPr lang="zh-CN" altLang="en-US" sz="2400" b="1" i="1" u="none" baseline="0">
              <a:solidFill>
                <a:schemeClr val="tx1"/>
              </a:solidFill>
              <a:latin typeface="Arial" panose="020B0604020202020204" pitchFamily="34" charset="0"/>
              <a:ea typeface="华文中宋" panose="02010600040101010101" pitchFamily="2" charset="-122"/>
              <a:sym typeface="Arial" panose="020B0604020202020204" pitchFamily="34" charset="0"/>
            </a:endParaRPr>
          </a:p>
          <a:p>
            <a:pPr marL="742950" lvl="1" indent="-285750" algn="l"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pPr>
            <a:r>
              <a:rPr lang="zh-CN" altLang="en-US" sz="2400" b="1" i="1" u="none" baseline="0">
                <a:solidFill>
                  <a:schemeClr val="tx1"/>
                </a:solidFill>
                <a:latin typeface="Arial" panose="020B0604020202020204" pitchFamily="34" charset="0"/>
                <a:ea typeface="华文中宋" panose="02010600040101010101" pitchFamily="2" charset="-122"/>
                <a:sym typeface="Arial" panose="020B0604020202020204" pitchFamily="34" charset="0"/>
              </a:rPr>
              <a:t>滴油润滑</a:t>
            </a:r>
          </a:p>
          <a:p>
            <a:pPr marL="742950" lvl="1" indent="-285750" algn="l" eaLnBrk="1" fontAlgn="base" latinLnBrk="0" hangingPunct="1">
              <a:lnSpc>
                <a:spcPct val="100000"/>
              </a:lnSpc>
              <a:spcBef>
                <a:spcPct val="20000"/>
              </a:spcBef>
              <a:spcAft>
                <a:spcPct val="0"/>
              </a:spcAft>
              <a:buClr>
                <a:schemeClr val="hlink"/>
              </a:buClr>
              <a:buSzPct val="55000"/>
              <a:buFont typeface="Wingdings" panose="05000000000000000000" pitchFamily="2" charset="2"/>
              <a:buNone/>
            </a:pPr>
            <a:endParaRPr lang="zh-CN" altLang="en-US" sz="2400" b="1" i="1" u="none" baseline="0">
              <a:solidFill>
                <a:schemeClr val="tx1"/>
              </a:solidFill>
              <a:latin typeface="Arial" panose="020B0604020202020204" pitchFamily="34" charset="0"/>
              <a:ea typeface="华文中宋" panose="02010600040101010101" pitchFamily="2" charset="-122"/>
            </a:endParaRPr>
          </a:p>
          <a:p>
            <a:pPr marL="342900" indent="-342900">
              <a:spcBef>
                <a:spcPct val="20000"/>
              </a:spcBef>
              <a:buClr>
                <a:schemeClr val="folHlink"/>
              </a:buClr>
              <a:buSzPct val="60000"/>
              <a:buFont typeface="Wingdings" panose="05000000000000000000" pitchFamily="2" charset="2"/>
              <a:buChar char="n"/>
            </a:pPr>
            <a:endParaRPr lang="zh-CN" altLang="en-US" sz="2400">
              <a:latin typeface="Times New Roman" panose="02020603050405020304" pitchFamily="2" charset="0"/>
              <a:ea typeface="华文中宋" panose="02010600040101010101" pitchFamily="2" charset="-122"/>
            </a:endParaRPr>
          </a:p>
        </p:txBody>
      </p:sp>
      <p:sp>
        <p:nvSpPr>
          <p:cNvPr id="36870" name="文本框 36869"/>
          <p:cNvSpPr txBox="1"/>
          <p:nvPr/>
        </p:nvSpPr>
        <p:spPr>
          <a:xfrm>
            <a:off x="3136900" y="4480560"/>
            <a:ext cx="1836738" cy="1249363"/>
          </a:xfrm>
          <a:prstGeom prst="rect">
            <a:avLst/>
          </a:prstGeom>
          <a:noFill/>
          <a:ln w="9525">
            <a:noFill/>
          </a:ln>
        </p:spPr>
        <p:txBody>
          <a:bodyPr anchor="t">
            <a:spAutoFit/>
          </a:bodyPr>
          <a:lstStyle/>
          <a:p>
            <a:pPr>
              <a:buClr>
                <a:schemeClr val="hlink"/>
              </a:buClr>
              <a:buSzPct val="50000"/>
              <a:buFont typeface="Wingdings" panose="05000000000000000000" pitchFamily="2" charset="2"/>
              <a:buChar char="n"/>
            </a:pPr>
            <a:r>
              <a:rPr lang="zh-CN" altLang="en-US" sz="2400">
                <a:latin typeface="Tahoma" panose="020B0604030504040204" pitchFamily="2" charset="0"/>
                <a:ea typeface="华文中宋" panose="02010600040101010101" pitchFamily="2" charset="-122"/>
                <a:sym typeface="Arial" panose="020B0604020202020204" pitchFamily="34" charset="0"/>
              </a:rPr>
              <a:t>喷油润滑</a:t>
            </a:r>
          </a:p>
          <a:p>
            <a:pPr>
              <a:buClr>
                <a:schemeClr val="hlink"/>
              </a:buClr>
              <a:buSzPct val="50000"/>
              <a:buFont typeface="Wingdings" panose="05000000000000000000" pitchFamily="2" charset="2"/>
              <a:buChar char="n"/>
            </a:pPr>
            <a:r>
              <a:rPr lang="zh-CN" altLang="en-US" sz="2400">
                <a:latin typeface="Tahoma" panose="020B0604030504040204" pitchFamily="2" charset="0"/>
                <a:ea typeface="华文中宋" panose="02010600040101010101" pitchFamily="2" charset="-122"/>
                <a:sym typeface="Arial" panose="020B0604020202020204" pitchFamily="34" charset="0"/>
              </a:rPr>
              <a:t>油雾润滑</a:t>
            </a:r>
          </a:p>
          <a:p>
            <a:pPr>
              <a:buChar char="•"/>
            </a:pPr>
            <a:endParaRPr lang="zh-CN" altLang="en-US">
              <a:latin typeface="Times New Roman" panose="02020603050405020304" pitchFamily="2" charset="0"/>
              <a:ea typeface="华文中宋" panose="02010600040101010101" pitchFamily="2" charset="-122"/>
            </a:endParaRPr>
          </a:p>
        </p:txBody>
      </p:sp>
      <p:sp>
        <p:nvSpPr>
          <p:cNvPr id="36871" name="文本框 36870"/>
          <p:cNvSpPr txBox="1"/>
          <p:nvPr/>
        </p:nvSpPr>
        <p:spPr>
          <a:xfrm>
            <a:off x="5384800" y="4509135"/>
            <a:ext cx="2141538" cy="457200"/>
          </a:xfrm>
          <a:prstGeom prst="rect">
            <a:avLst/>
          </a:prstGeom>
          <a:noFill/>
          <a:ln w="9525">
            <a:noFill/>
          </a:ln>
        </p:spPr>
        <p:txBody>
          <a:bodyPr anchor="t">
            <a:spAutoFit/>
          </a:bodyPr>
          <a:lstStyle/>
          <a:p>
            <a:pPr>
              <a:buClr>
                <a:schemeClr val="hlink"/>
              </a:buClr>
              <a:buSzPct val="50000"/>
              <a:buFont typeface="Wingdings" panose="05000000000000000000" pitchFamily="2" charset="2"/>
              <a:buChar char="n"/>
            </a:pPr>
            <a:r>
              <a:rPr lang="zh-CN" altLang="en-US" sz="2400">
                <a:latin typeface="Times New Roman" panose="02020603050405020304" pitchFamily="2" charset="0"/>
                <a:ea typeface="华文中宋" panose="02010600040101010101" pitchFamily="2" charset="-122"/>
              </a:rPr>
              <a:t>飞溅润滑</a:t>
            </a:r>
          </a:p>
        </p:txBody>
      </p:sp>
      <p:sp>
        <p:nvSpPr>
          <p:cNvPr id="36872" name="矩形 36871"/>
          <p:cNvSpPr/>
          <p:nvPr/>
        </p:nvSpPr>
        <p:spPr>
          <a:xfrm>
            <a:off x="385763" y="5388610"/>
            <a:ext cx="3649980" cy="521970"/>
          </a:xfrm>
          <a:prstGeom prst="rect">
            <a:avLst/>
          </a:prstGeom>
          <a:noFill/>
          <a:ln w="9525">
            <a:noFill/>
          </a:ln>
        </p:spPr>
        <p:txBody>
          <a:bodyPr wrap="none" anchor="t">
            <a:spAutoFit/>
          </a:bodyPr>
          <a:lstStyle/>
          <a:p>
            <a:pPr>
              <a:spcBef>
                <a:spcPct val="50000"/>
              </a:spcBef>
            </a:pPr>
            <a:r>
              <a:rPr lang="zh-CN" altLang="en-US" dirty="0">
                <a:solidFill>
                  <a:srgbClr val="660066"/>
                </a:solidFill>
                <a:latin typeface="Times New Roman" panose="02020603050405020304" pitchFamily="2" charset="0"/>
                <a:ea typeface="华文中宋" panose="02010600040101010101" pitchFamily="2" charset="-122"/>
              </a:rPr>
              <a:t>二、滚动轴承的密封   </a:t>
            </a:r>
            <a:endParaRPr lang="zh-CN" altLang="en-US" sz="1400" dirty="0">
              <a:solidFill>
                <a:srgbClr val="660066"/>
              </a:solidFill>
              <a:latin typeface="Times New Roman" panose="02020603050405020304" pitchFamily="2" charset="0"/>
              <a:ea typeface="华文中宋" panose="02010600040101010101" pitchFamily="2" charset="-122"/>
            </a:endParaRPr>
          </a:p>
        </p:txBody>
      </p:sp>
      <p:sp>
        <p:nvSpPr>
          <p:cNvPr id="36873" name="文本框 36872"/>
          <p:cNvSpPr txBox="1"/>
          <p:nvPr/>
        </p:nvSpPr>
        <p:spPr>
          <a:xfrm>
            <a:off x="838200" y="6068060"/>
            <a:ext cx="2341563" cy="365125"/>
          </a:xfrm>
          <a:prstGeom prst="rect">
            <a:avLst/>
          </a:prstGeom>
          <a:noFill/>
          <a:ln w="9525">
            <a:noFill/>
          </a:ln>
        </p:spPr>
        <p:txBody>
          <a:bodyPr wrap="square" lIns="0" tIns="0" rIns="0" bIns="0" anchor="t">
            <a:spAutoFit/>
          </a:bodyPr>
          <a:lstStyle/>
          <a:p>
            <a:r>
              <a:rPr lang="en-US" altLang="zh-CN" sz="2400">
                <a:solidFill>
                  <a:srgbClr val="CC3300"/>
                </a:solidFill>
                <a:latin typeface="华文中宋" panose="02010600040101010101" pitchFamily="2" charset="-122"/>
                <a:ea typeface="华文中宋" panose="02010600040101010101" pitchFamily="2" charset="-122"/>
              </a:rPr>
              <a:t>1</a:t>
            </a:r>
            <a:r>
              <a:rPr lang="zh-CN" altLang="en-US" sz="2400">
                <a:solidFill>
                  <a:srgbClr val="CC3300"/>
                </a:solidFill>
                <a:latin typeface="华文中宋" panose="02010600040101010101" pitchFamily="2" charset="-122"/>
                <a:ea typeface="华文中宋" panose="02010600040101010101" pitchFamily="2" charset="-122"/>
              </a:rPr>
              <a:t>、接触式密封</a:t>
            </a:r>
          </a:p>
        </p:txBody>
      </p:sp>
      <p:sp>
        <p:nvSpPr>
          <p:cNvPr id="36874" name="文本框 36873"/>
          <p:cNvSpPr txBox="1"/>
          <p:nvPr/>
        </p:nvSpPr>
        <p:spPr>
          <a:xfrm>
            <a:off x="3184525" y="6080760"/>
            <a:ext cx="2505075" cy="365125"/>
          </a:xfrm>
          <a:prstGeom prst="rect">
            <a:avLst/>
          </a:prstGeom>
          <a:noFill/>
          <a:ln w="9525">
            <a:noFill/>
          </a:ln>
        </p:spPr>
        <p:txBody>
          <a:bodyPr wrap="square" lIns="0" tIns="0" rIns="0" bIns="0" anchor="t">
            <a:spAutoFit/>
          </a:bodyPr>
          <a:lstStyle/>
          <a:p>
            <a:r>
              <a:rPr lang="en-US" altLang="zh-CN" sz="2400">
                <a:solidFill>
                  <a:srgbClr val="CC3300"/>
                </a:solidFill>
                <a:latin typeface="Times New Roman" panose="02020603050405020304" pitchFamily="2" charset="0"/>
                <a:ea typeface="华文中宋" panose="02010600040101010101" pitchFamily="2" charset="-122"/>
              </a:rPr>
              <a:t>2</a:t>
            </a:r>
            <a:r>
              <a:rPr lang="zh-CN" altLang="en-US" sz="2400">
                <a:solidFill>
                  <a:srgbClr val="CC3300"/>
                </a:solidFill>
                <a:latin typeface="华文中宋" panose="02010600040101010101" pitchFamily="2" charset="-122"/>
                <a:ea typeface="华文中宋" panose="02010600040101010101" pitchFamily="2" charset="-122"/>
              </a:rPr>
              <a:t>、非接触式密封</a:t>
            </a:r>
          </a:p>
        </p:txBody>
      </p:sp>
      <p:sp>
        <p:nvSpPr>
          <p:cNvPr id="36875" name="文本框 36874"/>
          <p:cNvSpPr txBox="1"/>
          <p:nvPr/>
        </p:nvSpPr>
        <p:spPr>
          <a:xfrm>
            <a:off x="5870575" y="6039485"/>
            <a:ext cx="2266950" cy="457200"/>
          </a:xfrm>
          <a:prstGeom prst="rect">
            <a:avLst/>
          </a:prstGeom>
          <a:noFill/>
          <a:ln w="9525">
            <a:noFill/>
          </a:ln>
        </p:spPr>
        <p:txBody>
          <a:bodyPr wrap="square" anchor="t">
            <a:spAutoFit/>
          </a:bodyPr>
          <a:lstStyle/>
          <a:p>
            <a:pPr>
              <a:spcBef>
                <a:spcPct val="50000"/>
              </a:spcBef>
            </a:pPr>
            <a:r>
              <a:rPr lang="en-US" altLang="zh-CN" sz="2400">
                <a:solidFill>
                  <a:srgbClr val="CC3300"/>
                </a:solidFill>
                <a:latin typeface="Times New Roman" panose="02020603050405020304" pitchFamily="2" charset="0"/>
                <a:ea typeface="华文中宋" panose="02010600040101010101" pitchFamily="2" charset="-122"/>
              </a:rPr>
              <a:t>3</a:t>
            </a:r>
            <a:r>
              <a:rPr lang="zh-CN" altLang="en-US" sz="2400">
                <a:solidFill>
                  <a:srgbClr val="CC3300"/>
                </a:solidFill>
                <a:latin typeface="Times New Roman" panose="02020603050405020304" pitchFamily="2" charset="0"/>
                <a:ea typeface="华文中宋" panose="02010600040101010101" pitchFamily="2" charset="-122"/>
              </a:rPr>
              <a:t>、组合式密封</a:t>
            </a:r>
          </a:p>
        </p:txBody>
      </p:sp>
      <p:sp>
        <p:nvSpPr>
          <p:cNvPr id="16391" name="文本框 17415">
            <a:hlinkClick r:id="rId3" action="ppaction://hlinksldjump"/>
          </p:cNvPr>
          <p:cNvSpPr txBox="1"/>
          <p:nvPr/>
        </p:nvSpPr>
        <p:spPr>
          <a:xfrm>
            <a:off x="3288665" y="154940"/>
            <a:ext cx="4224020" cy="435610"/>
          </a:xfrm>
          <a:prstGeom prst="rect">
            <a:avLst/>
          </a:prstGeom>
          <a:noFill/>
          <a:ln w="9525">
            <a:noFill/>
          </a:ln>
        </p:spPr>
        <p:txBody>
          <a:bodyPr wrap="square" anchor="t">
            <a:spAutoFit/>
          </a:bodyPr>
          <a:lstStyle/>
          <a:p>
            <a:pPr>
              <a:lnSpc>
                <a:spcPct val="80000"/>
              </a:lnSpc>
            </a:pPr>
            <a:r>
              <a:rPr lang="zh-CN" altLang="en-US" b="1">
                <a:solidFill>
                  <a:schemeClr val="tx2"/>
                </a:solidFill>
                <a:latin typeface="Times New Roman" panose="02020603050405020304" pitchFamily="2" charset="0"/>
                <a:ea typeface="隶书" panose="02010509060101010101" pitchFamily="1" charset="-122"/>
              </a:rPr>
              <a:t>§</a:t>
            </a:r>
            <a:r>
              <a:rPr lang="en-US" altLang="zh-CN" b="1">
                <a:solidFill>
                  <a:schemeClr val="tx2"/>
                </a:solidFill>
                <a:latin typeface="Times New Roman" panose="02020603050405020304" pitchFamily="2" charset="0"/>
                <a:ea typeface="隶书" panose="02010509060101010101" pitchFamily="1" charset="-122"/>
              </a:rPr>
              <a:t>13—6 </a:t>
            </a:r>
            <a:r>
              <a:rPr lang="zh-CN" altLang="en-US" b="1">
                <a:solidFill>
                  <a:schemeClr val="tx2"/>
                </a:solidFill>
                <a:latin typeface="Times New Roman" panose="02020603050405020304" pitchFamily="2" charset="0"/>
                <a:ea typeface="隶书" panose="02010509060101010101" pitchFamily="1" charset="-122"/>
              </a:rPr>
              <a:t>轴承装置的设计</a:t>
            </a:r>
          </a:p>
        </p:txBody>
      </p:sp>
    </p:spTree>
  </p:cSld>
  <p:clrMapOvr>
    <a:masterClrMapping/>
  </p:clrMapOvr>
  <p:transition>
    <p:whee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868"/>
                                        </p:tgtEl>
                                        <p:attrNameLst>
                                          <p:attrName>style.visibility</p:attrName>
                                        </p:attrNameLst>
                                      </p:cBhvr>
                                      <p:to>
                                        <p:strVal val="visible"/>
                                      </p:to>
                                    </p:set>
                                    <p:animEffect transition="in" filter="fade">
                                      <p:cBhvr>
                                        <p:cTn id="7" dur="2000"/>
                                        <p:tgtEl>
                                          <p:spTgt spid="36868"/>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6867">
                                            <p:txEl>
                                              <p:pRg st="0" end="0"/>
                                            </p:txEl>
                                          </p:spTgt>
                                        </p:tgtEl>
                                        <p:attrNameLst>
                                          <p:attrName>style.visibility</p:attrName>
                                        </p:attrNameLst>
                                      </p:cBhvr>
                                      <p:to>
                                        <p:strVal val="visible"/>
                                      </p:to>
                                    </p:set>
                                    <p:animEffect transition="in" filter="checkerboard(across)">
                                      <p:cBhvr>
                                        <p:cTn id="12" dur="500"/>
                                        <p:tgtEl>
                                          <p:spTgt spid="3686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6867">
                                            <p:txEl>
                                              <p:pRg st="1" end="1"/>
                                            </p:txEl>
                                          </p:spTgt>
                                        </p:tgtEl>
                                        <p:attrNameLst>
                                          <p:attrName>style.visibility</p:attrName>
                                        </p:attrNameLst>
                                      </p:cBhvr>
                                      <p:to>
                                        <p:strVal val="visible"/>
                                      </p:to>
                                    </p:set>
                                    <p:animEffect transition="in" filter="checkerboard(across)">
                                      <p:cBhvr>
                                        <p:cTn id="17" dur="500"/>
                                        <p:tgtEl>
                                          <p:spTgt spid="3686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6867">
                                            <p:txEl>
                                              <p:pRg st="2" end="2"/>
                                            </p:txEl>
                                          </p:spTgt>
                                        </p:tgtEl>
                                        <p:attrNameLst>
                                          <p:attrName>style.visibility</p:attrName>
                                        </p:attrNameLst>
                                      </p:cBhvr>
                                      <p:to>
                                        <p:strVal val="visible"/>
                                      </p:to>
                                    </p:set>
                                    <p:animEffect transition="in" filter="checkerboard(across)">
                                      <p:cBhvr>
                                        <p:cTn id="22" dur="500"/>
                                        <p:tgtEl>
                                          <p:spTgt spid="3686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36867">
                                            <p:txEl>
                                              <p:pRg st="3" end="3"/>
                                            </p:txEl>
                                          </p:spTgt>
                                        </p:tgtEl>
                                        <p:attrNameLst>
                                          <p:attrName>style.visibility</p:attrName>
                                        </p:attrNameLst>
                                      </p:cBhvr>
                                      <p:to>
                                        <p:strVal val="visible"/>
                                      </p:to>
                                    </p:set>
                                    <p:animEffect transition="in" filter="checkerboard(across)">
                                      <p:cBhvr>
                                        <p:cTn id="27" dur="500"/>
                                        <p:tgtEl>
                                          <p:spTgt spid="36867">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36867">
                                            <p:txEl>
                                              <p:pRg st="4" end="4"/>
                                            </p:txEl>
                                          </p:spTgt>
                                        </p:tgtEl>
                                        <p:attrNameLst>
                                          <p:attrName>style.visibility</p:attrName>
                                        </p:attrNameLst>
                                      </p:cBhvr>
                                      <p:to>
                                        <p:strVal val="visible"/>
                                      </p:to>
                                    </p:set>
                                    <p:animEffect transition="in" filter="checkerboard(across)">
                                      <p:cBhvr>
                                        <p:cTn id="32" dur="500"/>
                                        <p:tgtEl>
                                          <p:spTgt spid="36867">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36869">
                                            <p:txEl>
                                              <p:pRg st="0" end="0"/>
                                            </p:txEl>
                                          </p:spTgt>
                                        </p:tgtEl>
                                        <p:attrNameLst>
                                          <p:attrName>style.visibility</p:attrName>
                                        </p:attrNameLst>
                                      </p:cBhvr>
                                      <p:to>
                                        <p:strVal val="visible"/>
                                      </p:to>
                                    </p:set>
                                    <p:animEffect transition="in" filter="slide(fromBottom)">
                                      <p:cBhvr>
                                        <p:cTn id="37" dur="500"/>
                                        <p:tgtEl>
                                          <p:spTgt spid="36869">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36869">
                                            <p:txEl>
                                              <p:pRg st="1" end="1"/>
                                            </p:txEl>
                                          </p:spTgt>
                                        </p:tgtEl>
                                        <p:attrNameLst>
                                          <p:attrName>style.visibility</p:attrName>
                                        </p:attrNameLst>
                                      </p:cBhvr>
                                      <p:to>
                                        <p:strVal val="visible"/>
                                      </p:to>
                                    </p:set>
                                    <p:animEffect transition="in" filter="slide(fromBottom)">
                                      <p:cBhvr>
                                        <p:cTn id="42" dur="500"/>
                                        <p:tgtEl>
                                          <p:spTgt spid="36869">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4" fill="hold" grpId="0" nodeType="clickEffect">
                                  <p:stCondLst>
                                    <p:cond delay="0"/>
                                  </p:stCondLst>
                                  <p:childTnLst>
                                    <p:set>
                                      <p:cBhvr>
                                        <p:cTn id="46" dur="1" fill="hold">
                                          <p:stCondLst>
                                            <p:cond delay="0"/>
                                          </p:stCondLst>
                                        </p:cTn>
                                        <p:tgtEl>
                                          <p:spTgt spid="36869">
                                            <p:txEl>
                                              <p:pRg st="2" end="2"/>
                                            </p:txEl>
                                          </p:spTgt>
                                        </p:tgtEl>
                                        <p:attrNameLst>
                                          <p:attrName>style.visibility</p:attrName>
                                        </p:attrNameLst>
                                      </p:cBhvr>
                                      <p:to>
                                        <p:strVal val="visible"/>
                                      </p:to>
                                    </p:set>
                                    <p:animEffect transition="in" filter="slide(fromBottom)">
                                      <p:cBhvr>
                                        <p:cTn id="47" dur="500"/>
                                        <p:tgtEl>
                                          <p:spTgt spid="36869">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4" fill="hold" nodeType="clickEffect">
                                  <p:stCondLst>
                                    <p:cond delay="0"/>
                                  </p:stCondLst>
                                  <p:childTnLst>
                                    <p:set>
                                      <p:cBhvr>
                                        <p:cTn id="51" dur="1" fill="hold">
                                          <p:stCondLst>
                                            <p:cond delay="0"/>
                                          </p:stCondLst>
                                        </p:cTn>
                                        <p:tgtEl>
                                          <p:spTgt spid="36870">
                                            <p:txEl>
                                              <p:pRg st="0" end="0"/>
                                            </p:txEl>
                                          </p:spTgt>
                                        </p:tgtEl>
                                        <p:attrNameLst>
                                          <p:attrName>style.visibility</p:attrName>
                                        </p:attrNameLst>
                                      </p:cBhvr>
                                      <p:to>
                                        <p:strVal val="visible"/>
                                      </p:to>
                                    </p:set>
                                    <p:animEffect transition="in" filter="slide(fromBottom)">
                                      <p:cBhvr>
                                        <p:cTn id="52" dur="500"/>
                                        <p:tgtEl>
                                          <p:spTgt spid="36870">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2" presetClass="entr" presetSubtype="4" fill="hold" nodeType="clickEffect">
                                  <p:stCondLst>
                                    <p:cond delay="0"/>
                                  </p:stCondLst>
                                  <p:childTnLst>
                                    <p:set>
                                      <p:cBhvr>
                                        <p:cTn id="56" dur="1" fill="hold">
                                          <p:stCondLst>
                                            <p:cond delay="0"/>
                                          </p:stCondLst>
                                        </p:cTn>
                                        <p:tgtEl>
                                          <p:spTgt spid="36870">
                                            <p:txEl>
                                              <p:pRg st="1" end="1"/>
                                            </p:txEl>
                                          </p:spTgt>
                                        </p:tgtEl>
                                        <p:attrNameLst>
                                          <p:attrName>style.visibility</p:attrName>
                                        </p:attrNameLst>
                                      </p:cBhvr>
                                      <p:to>
                                        <p:strVal val="visible"/>
                                      </p:to>
                                    </p:set>
                                    <p:animEffect transition="in" filter="slide(fromBottom)">
                                      <p:cBhvr>
                                        <p:cTn id="57" dur="500"/>
                                        <p:tgtEl>
                                          <p:spTgt spid="36870">
                                            <p:txEl>
                                              <p:pRg st="1" end="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2" presetClass="entr" presetSubtype="4" fill="hold" nodeType="clickEffect">
                                  <p:stCondLst>
                                    <p:cond delay="0"/>
                                  </p:stCondLst>
                                  <p:childTnLst>
                                    <p:set>
                                      <p:cBhvr>
                                        <p:cTn id="61" dur="1" fill="hold">
                                          <p:stCondLst>
                                            <p:cond delay="0"/>
                                          </p:stCondLst>
                                        </p:cTn>
                                        <p:tgtEl>
                                          <p:spTgt spid="36871">
                                            <p:txEl>
                                              <p:pRg st="0" end="0"/>
                                            </p:txEl>
                                          </p:spTgt>
                                        </p:tgtEl>
                                        <p:attrNameLst>
                                          <p:attrName>style.visibility</p:attrName>
                                        </p:attrNameLst>
                                      </p:cBhvr>
                                      <p:to>
                                        <p:strVal val="visible"/>
                                      </p:to>
                                    </p:set>
                                    <p:animEffect transition="in" filter="slide(fromBottom)">
                                      <p:cBhvr>
                                        <p:cTn id="62" dur="500"/>
                                        <p:tgtEl>
                                          <p:spTgt spid="36871">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36872"/>
                                        </p:tgtEl>
                                        <p:attrNameLst>
                                          <p:attrName>style.visibility</p:attrName>
                                        </p:attrNameLst>
                                      </p:cBhvr>
                                      <p:to>
                                        <p:strVal val="visible"/>
                                      </p:to>
                                    </p:set>
                                    <p:animEffect transition="in" filter="wipe(down)">
                                      <p:cBhvr>
                                        <p:cTn id="67" dur="500"/>
                                        <p:tgtEl>
                                          <p:spTgt spid="36872"/>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36873"/>
                                        </p:tgtEl>
                                        <p:attrNameLst>
                                          <p:attrName>style.visibility</p:attrName>
                                        </p:attrNameLst>
                                      </p:cBhvr>
                                      <p:to>
                                        <p:strVal val="visible"/>
                                      </p:to>
                                    </p:set>
                                    <p:animEffect transition="in" filter="wipe(down)">
                                      <p:cBhvr>
                                        <p:cTn id="72" dur="500"/>
                                        <p:tgtEl>
                                          <p:spTgt spid="36873"/>
                                        </p:tgtEl>
                                      </p:cBhvr>
                                    </p:animEffect>
                                  </p:childTnLst>
                                </p:cTn>
                              </p:par>
                            </p:childTnLst>
                          </p:cTn>
                        </p:par>
                      </p:childTnLst>
                    </p:cTn>
                  </p:par>
                  <p:par>
                    <p:cTn id="73" fill="hold">
                      <p:stCondLst>
                        <p:cond delay="indefinite"/>
                      </p:stCondLst>
                      <p:childTnLst>
                        <p:par>
                          <p:cTn id="74" fill="hold">
                            <p:stCondLst>
                              <p:cond delay="0"/>
                            </p:stCondLst>
                            <p:childTnLst>
                              <p:par>
                                <p:cTn id="75" presetID="17" presetClass="entr" presetSubtype="10" fill="hold" grpId="0" nodeType="clickEffect">
                                  <p:stCondLst>
                                    <p:cond delay="0"/>
                                  </p:stCondLst>
                                  <p:childTnLst>
                                    <p:set>
                                      <p:cBhvr>
                                        <p:cTn id="76" dur="1" fill="hold">
                                          <p:stCondLst>
                                            <p:cond delay="0"/>
                                          </p:stCondLst>
                                        </p:cTn>
                                        <p:tgtEl>
                                          <p:spTgt spid="36874"/>
                                        </p:tgtEl>
                                        <p:attrNameLst>
                                          <p:attrName>style.visibility</p:attrName>
                                        </p:attrNameLst>
                                      </p:cBhvr>
                                      <p:to>
                                        <p:strVal val="visible"/>
                                      </p:to>
                                    </p:set>
                                    <p:anim calcmode="lin" valueType="num">
                                      <p:cBhvr>
                                        <p:cTn id="77" dur="500" fill="hold"/>
                                        <p:tgtEl>
                                          <p:spTgt spid="36874"/>
                                        </p:tgtEl>
                                        <p:attrNameLst>
                                          <p:attrName>ppt_w</p:attrName>
                                        </p:attrNameLst>
                                      </p:cBhvr>
                                      <p:tavLst>
                                        <p:tav tm="0">
                                          <p:val>
                                            <p:fltVal val="0"/>
                                          </p:val>
                                        </p:tav>
                                        <p:tav tm="100000">
                                          <p:val>
                                            <p:strVal val="#ppt_w"/>
                                          </p:val>
                                        </p:tav>
                                      </p:tavLst>
                                    </p:anim>
                                    <p:anim calcmode="lin" valueType="num">
                                      <p:cBhvr>
                                        <p:cTn id="78" dur="500" fill="hold"/>
                                        <p:tgtEl>
                                          <p:spTgt spid="36874"/>
                                        </p:tgtEl>
                                        <p:attrNameLst>
                                          <p:attrName>ppt_h</p:attrName>
                                        </p:attrNameLst>
                                      </p:cBhvr>
                                      <p:tavLst>
                                        <p:tav tm="0">
                                          <p:val>
                                            <p:strVal val="#ppt_h"/>
                                          </p:val>
                                        </p:tav>
                                        <p:tav tm="100000">
                                          <p:val>
                                            <p:strVal val="#ppt_h"/>
                                          </p:val>
                                        </p:tav>
                                      </p:tavLst>
                                    </p:anim>
                                  </p:childTnLst>
                                </p:cTn>
                              </p:par>
                            </p:childTnLst>
                          </p:cTn>
                        </p:par>
                      </p:childTnLst>
                    </p:cTn>
                  </p:par>
                  <p:par>
                    <p:cTn id="79" fill="hold">
                      <p:stCondLst>
                        <p:cond delay="indefinite"/>
                      </p:stCondLst>
                      <p:childTnLst>
                        <p:par>
                          <p:cTn id="80" fill="hold">
                            <p:stCondLst>
                              <p:cond delay="0"/>
                            </p:stCondLst>
                            <p:childTnLst>
                              <p:par>
                                <p:cTn id="81" presetID="31" presetClass="entr" presetSubtype="0" fill="hold" grpId="0" nodeType="clickEffect">
                                  <p:stCondLst>
                                    <p:cond delay="0"/>
                                  </p:stCondLst>
                                  <p:iterate type="lt">
                                    <p:tmPct val="5000"/>
                                  </p:iterate>
                                  <p:childTnLst>
                                    <p:set>
                                      <p:cBhvr>
                                        <p:cTn id="82" dur="1" fill="hold">
                                          <p:stCondLst>
                                            <p:cond delay="0"/>
                                          </p:stCondLst>
                                        </p:cTn>
                                        <p:tgtEl>
                                          <p:spTgt spid="36875"/>
                                        </p:tgtEl>
                                        <p:attrNameLst>
                                          <p:attrName>style.visibility</p:attrName>
                                        </p:attrNameLst>
                                      </p:cBhvr>
                                      <p:to>
                                        <p:strVal val="visible"/>
                                      </p:to>
                                    </p:set>
                                    <p:anim calcmode="lin" valueType="num">
                                      <p:cBhvr>
                                        <p:cTn id="83" dur="1000" fill="hold"/>
                                        <p:tgtEl>
                                          <p:spTgt spid="36875"/>
                                        </p:tgtEl>
                                        <p:attrNameLst>
                                          <p:attrName>ppt_w</p:attrName>
                                        </p:attrNameLst>
                                      </p:cBhvr>
                                      <p:tavLst>
                                        <p:tav tm="0">
                                          <p:val>
                                            <p:fltVal val="0"/>
                                          </p:val>
                                        </p:tav>
                                        <p:tav tm="100000">
                                          <p:val>
                                            <p:strVal val="#ppt_w"/>
                                          </p:val>
                                        </p:tav>
                                      </p:tavLst>
                                    </p:anim>
                                    <p:anim calcmode="lin" valueType="num">
                                      <p:cBhvr>
                                        <p:cTn id="84" dur="1000" fill="hold"/>
                                        <p:tgtEl>
                                          <p:spTgt spid="36875"/>
                                        </p:tgtEl>
                                        <p:attrNameLst>
                                          <p:attrName>ppt_h</p:attrName>
                                        </p:attrNameLst>
                                      </p:cBhvr>
                                      <p:tavLst>
                                        <p:tav tm="0">
                                          <p:val>
                                            <p:fltVal val="0"/>
                                          </p:val>
                                        </p:tav>
                                        <p:tav tm="100000">
                                          <p:val>
                                            <p:strVal val="#ppt_h"/>
                                          </p:val>
                                        </p:tav>
                                      </p:tavLst>
                                    </p:anim>
                                    <p:anim calcmode="lin" valueType="num">
                                      <p:cBhvr>
                                        <p:cTn id="85" dur="1000" fill="hold"/>
                                        <p:tgtEl>
                                          <p:spTgt spid="36875"/>
                                        </p:tgtEl>
                                        <p:attrNameLst>
                                          <p:attrName>style.rotation</p:attrName>
                                        </p:attrNameLst>
                                      </p:cBhvr>
                                      <p:tavLst>
                                        <p:tav tm="0">
                                          <p:val>
                                            <p:fltVal val="90"/>
                                          </p:val>
                                        </p:tav>
                                        <p:tav tm="100000">
                                          <p:val>
                                            <p:fltVal val="0"/>
                                          </p:val>
                                        </p:tav>
                                      </p:tavLst>
                                    </p:anim>
                                    <p:animEffect transition="in" filter="fade">
                                      <p:cBhvr>
                                        <p:cTn id="86" dur="1000"/>
                                        <p:tgtEl>
                                          <p:spTgt spid="368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bldLvl="5"/>
      <p:bldP spid="36868" grpId="0"/>
      <p:bldP spid="36869" grpId="0" build="p" bldLvl="5"/>
      <p:bldP spid="36872" grpId="0"/>
      <p:bldP spid="36873" grpId="0"/>
      <p:bldP spid="36874" grpId="0"/>
      <p:bldP spid="3687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文本框 13313"/>
          <p:cNvSpPr txBox="1"/>
          <p:nvPr/>
        </p:nvSpPr>
        <p:spPr>
          <a:xfrm>
            <a:off x="76200" y="833120"/>
            <a:ext cx="3383280" cy="521970"/>
          </a:xfrm>
          <a:prstGeom prst="rect">
            <a:avLst/>
          </a:prstGeom>
          <a:noFill/>
          <a:ln w="9525">
            <a:noFill/>
          </a:ln>
        </p:spPr>
        <p:txBody>
          <a:bodyPr wrap="none" anchor="t">
            <a:spAutoFit/>
          </a:bodyPr>
          <a:lstStyle/>
          <a:p>
            <a:r>
              <a:rPr lang="zh-CN" altLang="en-US">
                <a:solidFill>
                  <a:schemeClr val="tx2"/>
                </a:solidFill>
                <a:latin typeface="华文中宋" panose="02010600040101010101" pitchFamily="2" charset="-122"/>
                <a:ea typeface="华文中宋" panose="02010600040101010101" pitchFamily="2" charset="-122"/>
              </a:rPr>
              <a:t>四、滚动轴承的代号</a:t>
            </a:r>
          </a:p>
        </p:txBody>
      </p:sp>
      <p:grpSp>
        <p:nvGrpSpPr>
          <p:cNvPr id="13315" name="组合 13314"/>
          <p:cNvGrpSpPr/>
          <p:nvPr/>
        </p:nvGrpSpPr>
        <p:grpSpPr>
          <a:xfrm>
            <a:off x="236538" y="2292033"/>
            <a:ext cx="8716962" cy="338137"/>
            <a:chOff x="0" y="0"/>
            <a:chExt cx="5491" cy="377"/>
          </a:xfrm>
        </p:grpSpPr>
        <p:grpSp>
          <p:nvGrpSpPr>
            <p:cNvPr id="12291" name="组合 13315"/>
            <p:cNvGrpSpPr/>
            <p:nvPr/>
          </p:nvGrpSpPr>
          <p:grpSpPr>
            <a:xfrm>
              <a:off x="0" y="0"/>
              <a:ext cx="837" cy="377"/>
              <a:chOff x="0" y="0"/>
              <a:chExt cx="837" cy="394"/>
            </a:xfrm>
          </p:grpSpPr>
          <p:sp>
            <p:nvSpPr>
              <p:cNvPr id="12292" name="矩形 13316"/>
              <p:cNvSpPr/>
              <p:nvPr/>
            </p:nvSpPr>
            <p:spPr>
              <a:xfrm>
                <a:off x="0" y="0"/>
                <a:ext cx="837" cy="394"/>
              </a:xfrm>
              <a:prstGeom prst="rect">
                <a:avLst/>
              </a:prstGeom>
              <a:solidFill>
                <a:srgbClr val="F0FFF9"/>
              </a:solidFill>
              <a:ln w="12700" cap="flat" cmpd="sng">
                <a:solidFill>
                  <a:srgbClr val="000099"/>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nvGrpSpPr>
              <p:cNvPr id="12293" name="组合 13317"/>
              <p:cNvGrpSpPr/>
              <p:nvPr/>
            </p:nvGrpSpPr>
            <p:grpSpPr>
              <a:xfrm>
                <a:off x="0" y="0"/>
                <a:ext cx="837" cy="394"/>
                <a:chOff x="0" y="0"/>
                <a:chExt cx="837" cy="394"/>
              </a:xfrm>
            </p:grpSpPr>
            <p:sp>
              <p:nvSpPr>
                <p:cNvPr id="12294" name="矩形 13318"/>
                <p:cNvSpPr/>
                <p:nvPr/>
              </p:nvSpPr>
              <p:spPr>
                <a:xfrm>
                  <a:off x="0" y="0"/>
                  <a:ext cx="837" cy="394"/>
                </a:xfrm>
                <a:prstGeom prst="rect">
                  <a:avLst/>
                </a:prstGeom>
                <a:solidFill>
                  <a:srgbClr val="F0FFF9"/>
                </a:solidFill>
                <a:ln w="12700" cap="flat" cmpd="sng">
                  <a:solidFill>
                    <a:srgbClr val="000099"/>
                  </a:solidFill>
                  <a:prstDash val="solid"/>
                  <a:miter/>
                  <a:headEnd type="none" w="med" len="med"/>
                  <a:tailEnd type="none" w="med" len="med"/>
                </a:ln>
              </p:spPr>
              <p:txBody>
                <a:bodyPr anchor="ctr"/>
                <a:lstStyle/>
                <a:p>
                  <a:pPr algn="ctr"/>
                  <a:r>
                    <a:rPr lang="zh-CN" altLang="en-US" sz="1800">
                      <a:solidFill>
                        <a:schemeClr val="tx2"/>
                      </a:solidFill>
                      <a:latin typeface="华文中宋" panose="02010600040101010101" pitchFamily="2" charset="-122"/>
                      <a:ea typeface="华文中宋" panose="02010600040101010101" pitchFamily="2" charset="-122"/>
                    </a:rPr>
                    <a:t>前置代号 </a:t>
                  </a:r>
                </a:p>
              </p:txBody>
            </p:sp>
            <p:sp>
              <p:nvSpPr>
                <p:cNvPr id="12295" name="矩形 13319"/>
                <p:cNvSpPr/>
                <p:nvPr/>
              </p:nvSpPr>
              <p:spPr>
                <a:xfrm>
                  <a:off x="0" y="0"/>
                  <a:ext cx="837" cy="394"/>
                </a:xfrm>
                <a:prstGeom prst="rect">
                  <a:avLst/>
                </a:prstGeom>
                <a:noFill/>
                <a:ln w="12700" cap="flat" cmpd="sng">
                  <a:solidFill>
                    <a:srgbClr val="000099"/>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grpSp>
          <p:nvGrpSpPr>
            <p:cNvPr id="12296" name="组合 13320"/>
            <p:cNvGrpSpPr/>
            <p:nvPr/>
          </p:nvGrpSpPr>
          <p:grpSpPr>
            <a:xfrm>
              <a:off x="837" y="0"/>
              <a:ext cx="1790" cy="377"/>
              <a:chOff x="0" y="0"/>
              <a:chExt cx="1790" cy="394"/>
            </a:xfrm>
          </p:grpSpPr>
          <p:sp>
            <p:nvSpPr>
              <p:cNvPr id="12297" name="矩形 13321"/>
              <p:cNvSpPr/>
              <p:nvPr/>
            </p:nvSpPr>
            <p:spPr>
              <a:xfrm>
                <a:off x="0" y="0"/>
                <a:ext cx="1790" cy="394"/>
              </a:xfrm>
              <a:prstGeom prst="rect">
                <a:avLst/>
              </a:prstGeom>
              <a:solidFill>
                <a:srgbClr val="F0FFF9"/>
              </a:solidFill>
              <a:ln w="12700" cap="flat" cmpd="sng">
                <a:solidFill>
                  <a:srgbClr val="000099"/>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nvGrpSpPr>
              <p:cNvPr id="12298" name="组合 13322"/>
              <p:cNvGrpSpPr/>
              <p:nvPr/>
            </p:nvGrpSpPr>
            <p:grpSpPr>
              <a:xfrm>
                <a:off x="0" y="0"/>
                <a:ext cx="1790" cy="394"/>
                <a:chOff x="0" y="0"/>
                <a:chExt cx="1790" cy="394"/>
              </a:xfrm>
            </p:grpSpPr>
            <p:sp>
              <p:nvSpPr>
                <p:cNvPr id="12299" name="矩形 13323"/>
                <p:cNvSpPr/>
                <p:nvPr/>
              </p:nvSpPr>
              <p:spPr>
                <a:xfrm>
                  <a:off x="0" y="0"/>
                  <a:ext cx="1790" cy="394"/>
                </a:xfrm>
                <a:prstGeom prst="rect">
                  <a:avLst/>
                </a:prstGeom>
                <a:solidFill>
                  <a:srgbClr val="F0FFF9"/>
                </a:solidFill>
                <a:ln w="12700" cap="flat" cmpd="sng">
                  <a:solidFill>
                    <a:srgbClr val="000099"/>
                  </a:solidFill>
                  <a:prstDash val="solid"/>
                  <a:miter/>
                  <a:headEnd type="none" w="med" len="med"/>
                  <a:tailEnd type="none" w="med" len="med"/>
                </a:ln>
              </p:spPr>
              <p:txBody>
                <a:bodyPr anchor="ctr"/>
                <a:lstStyle/>
                <a:p>
                  <a:pPr algn="ctr"/>
                  <a:r>
                    <a:rPr lang="zh-CN" altLang="en-US" sz="1800">
                      <a:solidFill>
                        <a:schemeClr val="tx2"/>
                      </a:solidFill>
                      <a:latin typeface="华文中宋" panose="02010600040101010101" pitchFamily="2" charset="-122"/>
                      <a:ea typeface="华文中宋" panose="02010600040101010101" pitchFamily="2" charset="-122"/>
                    </a:rPr>
                    <a:t>基本代号 </a:t>
                  </a:r>
                </a:p>
              </p:txBody>
            </p:sp>
            <p:sp>
              <p:nvSpPr>
                <p:cNvPr id="12300" name="矩形 13324"/>
                <p:cNvSpPr/>
                <p:nvPr/>
              </p:nvSpPr>
              <p:spPr>
                <a:xfrm>
                  <a:off x="0" y="0"/>
                  <a:ext cx="1790" cy="394"/>
                </a:xfrm>
                <a:prstGeom prst="rect">
                  <a:avLst/>
                </a:prstGeom>
                <a:noFill/>
                <a:ln w="12700" cap="flat" cmpd="sng">
                  <a:solidFill>
                    <a:srgbClr val="000099"/>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grpSp>
          <p:nvGrpSpPr>
            <p:cNvPr id="12301" name="组合 13325"/>
            <p:cNvGrpSpPr/>
            <p:nvPr/>
          </p:nvGrpSpPr>
          <p:grpSpPr>
            <a:xfrm>
              <a:off x="2627" y="0"/>
              <a:ext cx="2864" cy="377"/>
              <a:chOff x="0" y="0"/>
              <a:chExt cx="2864" cy="394"/>
            </a:xfrm>
          </p:grpSpPr>
          <p:sp>
            <p:nvSpPr>
              <p:cNvPr id="12302" name="矩形 13326"/>
              <p:cNvSpPr/>
              <p:nvPr/>
            </p:nvSpPr>
            <p:spPr>
              <a:xfrm>
                <a:off x="0" y="0"/>
                <a:ext cx="2864" cy="394"/>
              </a:xfrm>
              <a:prstGeom prst="rect">
                <a:avLst/>
              </a:prstGeom>
              <a:solidFill>
                <a:srgbClr val="F0FFF9"/>
              </a:solidFill>
              <a:ln w="12700" cap="flat" cmpd="sng">
                <a:solidFill>
                  <a:srgbClr val="000099"/>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nvGrpSpPr>
              <p:cNvPr id="12303" name="组合 13327"/>
              <p:cNvGrpSpPr/>
              <p:nvPr/>
            </p:nvGrpSpPr>
            <p:grpSpPr>
              <a:xfrm>
                <a:off x="0" y="0"/>
                <a:ext cx="2864" cy="394"/>
                <a:chOff x="0" y="0"/>
                <a:chExt cx="2864" cy="394"/>
              </a:xfrm>
            </p:grpSpPr>
            <p:sp>
              <p:nvSpPr>
                <p:cNvPr id="12304" name="矩形 13328"/>
                <p:cNvSpPr/>
                <p:nvPr/>
              </p:nvSpPr>
              <p:spPr>
                <a:xfrm>
                  <a:off x="0" y="0"/>
                  <a:ext cx="2864" cy="394"/>
                </a:xfrm>
                <a:prstGeom prst="rect">
                  <a:avLst/>
                </a:prstGeom>
                <a:solidFill>
                  <a:srgbClr val="F0FFF9"/>
                </a:solidFill>
                <a:ln w="12700" cap="flat" cmpd="sng">
                  <a:solidFill>
                    <a:srgbClr val="000099"/>
                  </a:solidFill>
                  <a:prstDash val="solid"/>
                  <a:miter/>
                  <a:headEnd type="none" w="med" len="med"/>
                  <a:tailEnd type="none" w="med" len="med"/>
                </a:ln>
              </p:spPr>
              <p:txBody>
                <a:bodyPr anchor="ctr"/>
                <a:lstStyle/>
                <a:p>
                  <a:pPr algn="ctr"/>
                  <a:r>
                    <a:rPr lang="zh-CN" altLang="en-US" sz="1800">
                      <a:solidFill>
                        <a:schemeClr val="tx2"/>
                      </a:solidFill>
                      <a:latin typeface="华文中宋" panose="02010600040101010101" pitchFamily="2" charset="-122"/>
                      <a:ea typeface="华文中宋" panose="02010600040101010101" pitchFamily="2" charset="-122"/>
                    </a:rPr>
                    <a:t>后置代号 </a:t>
                  </a:r>
                </a:p>
              </p:txBody>
            </p:sp>
            <p:sp>
              <p:nvSpPr>
                <p:cNvPr id="12305" name="矩形 13329"/>
                <p:cNvSpPr/>
                <p:nvPr/>
              </p:nvSpPr>
              <p:spPr>
                <a:xfrm>
                  <a:off x="0" y="0"/>
                  <a:ext cx="2864" cy="394"/>
                </a:xfrm>
                <a:prstGeom prst="rect">
                  <a:avLst/>
                </a:prstGeom>
                <a:noFill/>
                <a:ln w="12700" cap="flat" cmpd="sng">
                  <a:solidFill>
                    <a:srgbClr val="000099"/>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grpSp>
      <p:grpSp>
        <p:nvGrpSpPr>
          <p:cNvPr id="13331" name="组合 13330"/>
          <p:cNvGrpSpPr/>
          <p:nvPr/>
        </p:nvGrpSpPr>
        <p:grpSpPr>
          <a:xfrm>
            <a:off x="246063" y="2630170"/>
            <a:ext cx="1328737" cy="2630488"/>
            <a:chOff x="0" y="0"/>
            <a:chExt cx="837" cy="1038"/>
          </a:xfrm>
        </p:grpSpPr>
        <p:sp>
          <p:nvSpPr>
            <p:cNvPr id="12307" name="矩形 13331"/>
            <p:cNvSpPr/>
            <p:nvPr/>
          </p:nvSpPr>
          <p:spPr>
            <a:xfrm>
              <a:off x="0" y="0"/>
              <a:ext cx="837" cy="154"/>
            </a:xfrm>
            <a:prstGeom prst="rect">
              <a:avLst/>
            </a:prstGeom>
            <a:solidFill>
              <a:srgbClr val="FBFDDB"/>
            </a:solidFill>
            <a:ln w="12700" cap="flat" cmpd="sng">
              <a:solidFill>
                <a:srgbClr val="000099"/>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nvGrpSpPr>
            <p:cNvPr id="12308" name="组合 13332"/>
            <p:cNvGrpSpPr/>
            <p:nvPr/>
          </p:nvGrpSpPr>
          <p:grpSpPr>
            <a:xfrm>
              <a:off x="0" y="0"/>
              <a:ext cx="837" cy="1038"/>
              <a:chOff x="0" y="0"/>
              <a:chExt cx="837" cy="1038"/>
            </a:xfrm>
          </p:grpSpPr>
          <p:sp>
            <p:nvSpPr>
              <p:cNvPr id="12309" name="矩形 13333"/>
              <p:cNvSpPr/>
              <p:nvPr/>
            </p:nvSpPr>
            <p:spPr>
              <a:xfrm>
                <a:off x="0" y="0"/>
                <a:ext cx="837" cy="1038"/>
              </a:xfrm>
              <a:prstGeom prst="rect">
                <a:avLst/>
              </a:prstGeom>
              <a:solidFill>
                <a:srgbClr val="FBFDDB"/>
              </a:solidFill>
              <a:ln w="12700" cap="flat" cmpd="sng">
                <a:solidFill>
                  <a:srgbClr val="000099"/>
                </a:solidFill>
                <a:prstDash val="solid"/>
                <a:miter/>
                <a:headEnd type="none" w="med" len="med"/>
                <a:tailEnd type="none" w="med" len="med"/>
              </a:ln>
            </p:spPr>
            <p:txBody>
              <a:bodyPr anchor="t"/>
              <a:lstStyle/>
              <a:p>
                <a:pPr algn="ctr"/>
                <a:r>
                  <a:rPr lang="zh-CN" altLang="en-US" sz="1800">
                    <a:solidFill>
                      <a:schemeClr val="tx2"/>
                    </a:solidFill>
                    <a:latin typeface="华文中宋" panose="02010600040101010101" pitchFamily="2" charset="-122"/>
                    <a:ea typeface="华文中宋" panose="02010600040101010101" pitchFamily="2" charset="-122"/>
                  </a:rPr>
                  <a:t>　 </a:t>
                </a:r>
              </a:p>
              <a:p>
                <a:pPr algn="ctr" eaLnBrk="0" hangingPunct="0"/>
                <a:r>
                  <a:rPr lang="zh-CN" altLang="en-US" sz="1800">
                    <a:solidFill>
                      <a:schemeClr val="tx2"/>
                    </a:solidFill>
                    <a:latin typeface="华文中宋" panose="02010600040101010101" pitchFamily="2" charset="-122"/>
                    <a:ea typeface="华文中宋" panose="02010600040101010101" pitchFamily="2" charset="-122"/>
                  </a:rPr>
                  <a:t>轴</a:t>
                </a:r>
              </a:p>
              <a:p>
                <a:pPr algn="ctr" eaLnBrk="0" hangingPunct="0"/>
                <a:r>
                  <a:rPr lang="zh-CN" altLang="en-US" sz="1800">
                    <a:solidFill>
                      <a:schemeClr val="tx2"/>
                    </a:solidFill>
                    <a:latin typeface="华文中宋" panose="02010600040101010101" pitchFamily="2" charset="-122"/>
                    <a:ea typeface="华文中宋" panose="02010600040101010101" pitchFamily="2" charset="-122"/>
                  </a:rPr>
                  <a:t>承</a:t>
                </a:r>
              </a:p>
              <a:p>
                <a:pPr algn="ctr" eaLnBrk="0" hangingPunct="0"/>
                <a:r>
                  <a:rPr lang="zh-CN" altLang="en-US" sz="1800">
                    <a:solidFill>
                      <a:schemeClr val="tx2"/>
                    </a:solidFill>
                    <a:latin typeface="华文中宋" panose="02010600040101010101" pitchFamily="2" charset="-122"/>
                    <a:ea typeface="华文中宋" panose="02010600040101010101" pitchFamily="2" charset="-122"/>
                  </a:rPr>
                  <a:t>的</a:t>
                </a:r>
              </a:p>
              <a:p>
                <a:pPr algn="ctr" eaLnBrk="0" hangingPunct="0"/>
                <a:r>
                  <a:rPr lang="zh-CN" altLang="en-US" sz="1800">
                    <a:solidFill>
                      <a:schemeClr val="tx2"/>
                    </a:solidFill>
                    <a:latin typeface="华文中宋" panose="02010600040101010101" pitchFamily="2" charset="-122"/>
                    <a:ea typeface="华文中宋" panose="02010600040101010101" pitchFamily="2" charset="-122"/>
                  </a:rPr>
                  <a:t>分</a:t>
                </a:r>
                <a:br>
                  <a:rPr lang="zh-CN" altLang="en-US" sz="1800">
                    <a:solidFill>
                      <a:schemeClr val="tx2"/>
                    </a:solidFill>
                    <a:latin typeface="华文中宋" panose="02010600040101010101" pitchFamily="2" charset="-122"/>
                    <a:ea typeface="华文中宋" panose="02010600040101010101" pitchFamily="2" charset="-122"/>
                  </a:rPr>
                </a:br>
                <a:r>
                  <a:rPr lang="zh-CN" altLang="en-US" sz="1800">
                    <a:solidFill>
                      <a:schemeClr val="tx2"/>
                    </a:solidFill>
                    <a:latin typeface="华文中宋" panose="02010600040101010101" pitchFamily="2" charset="-122"/>
                    <a:ea typeface="华文中宋" panose="02010600040101010101" pitchFamily="2" charset="-122"/>
                  </a:rPr>
                  <a:t>部</a:t>
                </a:r>
              </a:p>
              <a:p>
                <a:pPr algn="ctr" eaLnBrk="0" hangingPunct="0"/>
                <a:r>
                  <a:rPr lang="zh-CN" altLang="en-US" sz="1800">
                    <a:solidFill>
                      <a:schemeClr val="tx2"/>
                    </a:solidFill>
                    <a:latin typeface="华文中宋" panose="02010600040101010101" pitchFamily="2" charset="-122"/>
                    <a:ea typeface="华文中宋" panose="02010600040101010101" pitchFamily="2" charset="-122"/>
                  </a:rPr>
                  <a:t>件</a:t>
                </a:r>
              </a:p>
              <a:p>
                <a:pPr algn="ctr" eaLnBrk="0" hangingPunct="0"/>
                <a:r>
                  <a:rPr lang="zh-CN" altLang="en-US" sz="1800">
                    <a:solidFill>
                      <a:schemeClr val="tx2"/>
                    </a:solidFill>
                    <a:latin typeface="华文中宋" panose="02010600040101010101" pitchFamily="2" charset="-122"/>
                    <a:ea typeface="华文中宋" panose="02010600040101010101" pitchFamily="2" charset="-122"/>
                  </a:rPr>
                  <a:t>代</a:t>
                </a:r>
              </a:p>
              <a:p>
                <a:pPr algn="ctr" eaLnBrk="0" hangingPunct="0"/>
                <a:r>
                  <a:rPr lang="zh-CN" altLang="en-US" sz="1800">
                    <a:solidFill>
                      <a:schemeClr val="tx2"/>
                    </a:solidFill>
                    <a:latin typeface="华文中宋" panose="02010600040101010101" pitchFamily="2" charset="-122"/>
                    <a:ea typeface="华文中宋" panose="02010600040101010101" pitchFamily="2" charset="-122"/>
                  </a:rPr>
                  <a:t>号</a:t>
                </a:r>
              </a:p>
            </p:txBody>
          </p:sp>
          <p:sp>
            <p:nvSpPr>
              <p:cNvPr id="12310" name="矩形 13334"/>
              <p:cNvSpPr/>
              <p:nvPr/>
            </p:nvSpPr>
            <p:spPr>
              <a:xfrm>
                <a:off x="0" y="0"/>
                <a:ext cx="837" cy="1038"/>
              </a:xfrm>
              <a:prstGeom prst="rect">
                <a:avLst/>
              </a:prstGeom>
              <a:noFill/>
              <a:ln w="12700" cap="flat" cmpd="sng">
                <a:solidFill>
                  <a:srgbClr val="000099"/>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grpSp>
        <p:nvGrpSpPr>
          <p:cNvPr id="13336" name="组合 13335"/>
          <p:cNvGrpSpPr/>
          <p:nvPr/>
        </p:nvGrpSpPr>
        <p:grpSpPr>
          <a:xfrm>
            <a:off x="4416425" y="2631758"/>
            <a:ext cx="4546600" cy="2630487"/>
            <a:chOff x="0" y="0"/>
            <a:chExt cx="2864" cy="1879"/>
          </a:xfrm>
        </p:grpSpPr>
        <p:grpSp>
          <p:nvGrpSpPr>
            <p:cNvPr id="12312" name="组合 13336"/>
            <p:cNvGrpSpPr/>
            <p:nvPr/>
          </p:nvGrpSpPr>
          <p:grpSpPr>
            <a:xfrm>
              <a:off x="0" y="0"/>
              <a:ext cx="358" cy="1879"/>
              <a:chOff x="0" y="0"/>
              <a:chExt cx="358" cy="1038"/>
            </a:xfrm>
          </p:grpSpPr>
          <p:sp>
            <p:nvSpPr>
              <p:cNvPr id="12313" name="矩形 13337"/>
              <p:cNvSpPr/>
              <p:nvPr/>
            </p:nvSpPr>
            <p:spPr>
              <a:xfrm>
                <a:off x="0" y="0"/>
                <a:ext cx="358" cy="154"/>
              </a:xfrm>
              <a:prstGeom prst="rect">
                <a:avLst/>
              </a:prstGeom>
              <a:solidFill>
                <a:srgbClr val="FBFDDB"/>
              </a:solidFill>
              <a:ln w="12700" cap="flat" cmpd="sng">
                <a:solidFill>
                  <a:srgbClr val="000099"/>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nvGrpSpPr>
              <p:cNvPr id="12314" name="组合 13338"/>
              <p:cNvGrpSpPr/>
              <p:nvPr/>
            </p:nvGrpSpPr>
            <p:grpSpPr>
              <a:xfrm>
                <a:off x="0" y="0"/>
                <a:ext cx="358" cy="1038"/>
                <a:chOff x="0" y="0"/>
                <a:chExt cx="358" cy="1038"/>
              </a:xfrm>
            </p:grpSpPr>
            <p:sp>
              <p:nvSpPr>
                <p:cNvPr id="12315" name="矩形 13339"/>
                <p:cNvSpPr/>
                <p:nvPr/>
              </p:nvSpPr>
              <p:spPr>
                <a:xfrm>
                  <a:off x="0" y="0"/>
                  <a:ext cx="358" cy="1038"/>
                </a:xfrm>
                <a:prstGeom prst="rect">
                  <a:avLst/>
                </a:prstGeom>
                <a:solidFill>
                  <a:srgbClr val="FBFDDB"/>
                </a:solidFill>
                <a:ln w="12700" cap="flat" cmpd="sng">
                  <a:solidFill>
                    <a:srgbClr val="000099"/>
                  </a:solidFill>
                  <a:prstDash val="solid"/>
                  <a:miter/>
                  <a:headEnd type="none" w="med" len="med"/>
                  <a:tailEnd type="none" w="med" len="med"/>
                </a:ln>
              </p:spPr>
              <p:txBody>
                <a:bodyPr anchor="t"/>
                <a:lstStyle/>
                <a:p>
                  <a:pPr algn="ctr"/>
                  <a:r>
                    <a:rPr lang="zh-CN" altLang="en-US" sz="1800">
                      <a:solidFill>
                        <a:schemeClr val="tx2"/>
                      </a:solidFill>
                      <a:latin typeface="华文中宋" panose="02010600040101010101" pitchFamily="2" charset="-122"/>
                      <a:ea typeface="华文中宋" panose="02010600040101010101" pitchFamily="2" charset="-122"/>
                    </a:rPr>
                    <a:t>内</a:t>
                  </a:r>
                  <a:br>
                    <a:rPr lang="zh-CN" altLang="en-US" sz="1800">
                      <a:solidFill>
                        <a:schemeClr val="tx2"/>
                      </a:solidFill>
                      <a:latin typeface="华文中宋" panose="02010600040101010101" pitchFamily="2" charset="-122"/>
                      <a:ea typeface="华文中宋" panose="02010600040101010101" pitchFamily="2" charset="-122"/>
                    </a:rPr>
                  </a:br>
                  <a:r>
                    <a:rPr lang="zh-CN" altLang="en-US" sz="1800">
                      <a:solidFill>
                        <a:schemeClr val="tx2"/>
                      </a:solidFill>
                      <a:latin typeface="华文中宋" panose="02010600040101010101" pitchFamily="2" charset="-122"/>
                      <a:ea typeface="华文中宋" panose="02010600040101010101" pitchFamily="2" charset="-122"/>
                    </a:rPr>
                    <a:t>部</a:t>
                  </a:r>
                  <a:br>
                    <a:rPr lang="zh-CN" altLang="en-US" sz="1800">
                      <a:solidFill>
                        <a:schemeClr val="tx2"/>
                      </a:solidFill>
                      <a:latin typeface="华文中宋" panose="02010600040101010101" pitchFamily="2" charset="-122"/>
                      <a:ea typeface="华文中宋" panose="02010600040101010101" pitchFamily="2" charset="-122"/>
                    </a:rPr>
                  </a:br>
                  <a:r>
                    <a:rPr lang="zh-CN" altLang="en-US" sz="1800">
                      <a:solidFill>
                        <a:schemeClr val="tx2"/>
                      </a:solidFill>
                      <a:latin typeface="华文中宋" panose="02010600040101010101" pitchFamily="2" charset="-122"/>
                      <a:ea typeface="华文中宋" panose="02010600040101010101" pitchFamily="2" charset="-122"/>
                    </a:rPr>
                    <a:t>结</a:t>
                  </a:r>
                  <a:br>
                    <a:rPr lang="zh-CN" altLang="en-US" sz="1800">
                      <a:solidFill>
                        <a:schemeClr val="tx2"/>
                      </a:solidFill>
                      <a:latin typeface="华文中宋" panose="02010600040101010101" pitchFamily="2" charset="-122"/>
                      <a:ea typeface="华文中宋" panose="02010600040101010101" pitchFamily="2" charset="-122"/>
                    </a:rPr>
                  </a:br>
                  <a:r>
                    <a:rPr lang="zh-CN" altLang="en-US" sz="1800">
                      <a:solidFill>
                        <a:schemeClr val="tx2"/>
                      </a:solidFill>
                      <a:latin typeface="华文中宋" panose="02010600040101010101" pitchFamily="2" charset="-122"/>
                      <a:ea typeface="华文中宋" panose="02010600040101010101" pitchFamily="2" charset="-122"/>
                    </a:rPr>
                    <a:t>构</a:t>
                  </a:r>
                  <a:br>
                    <a:rPr lang="zh-CN" altLang="en-US" sz="1800">
                      <a:solidFill>
                        <a:schemeClr val="tx2"/>
                      </a:solidFill>
                      <a:latin typeface="华文中宋" panose="02010600040101010101" pitchFamily="2" charset="-122"/>
                      <a:ea typeface="华文中宋" panose="02010600040101010101" pitchFamily="2" charset="-122"/>
                    </a:rPr>
                  </a:br>
                  <a:r>
                    <a:rPr lang="zh-CN" altLang="en-US" sz="1800">
                      <a:solidFill>
                        <a:schemeClr val="tx2"/>
                      </a:solidFill>
                      <a:latin typeface="华文中宋" panose="02010600040101010101" pitchFamily="2" charset="-122"/>
                      <a:ea typeface="华文中宋" panose="02010600040101010101" pitchFamily="2" charset="-122"/>
                    </a:rPr>
                    <a:t>代</a:t>
                  </a:r>
                  <a:br>
                    <a:rPr lang="zh-CN" altLang="en-US" sz="1800">
                      <a:solidFill>
                        <a:schemeClr val="tx2"/>
                      </a:solidFill>
                      <a:latin typeface="华文中宋" panose="02010600040101010101" pitchFamily="2" charset="-122"/>
                      <a:ea typeface="华文中宋" panose="02010600040101010101" pitchFamily="2" charset="-122"/>
                    </a:rPr>
                  </a:br>
                  <a:r>
                    <a:rPr lang="zh-CN" altLang="en-US" sz="1800">
                      <a:solidFill>
                        <a:schemeClr val="tx2"/>
                      </a:solidFill>
                      <a:latin typeface="华文中宋" panose="02010600040101010101" pitchFamily="2" charset="-122"/>
                      <a:ea typeface="华文中宋" panose="02010600040101010101" pitchFamily="2" charset="-122"/>
                    </a:rPr>
                    <a:t>号</a:t>
                  </a:r>
                </a:p>
                <a:p>
                  <a:pPr algn="ctr" eaLnBrk="0" hangingPunct="0"/>
                  <a:endParaRPr lang="zh-CN" altLang="en-US" sz="1800">
                    <a:solidFill>
                      <a:schemeClr val="tx2"/>
                    </a:solidFill>
                    <a:latin typeface="华文中宋" panose="02010600040101010101" pitchFamily="2" charset="-122"/>
                    <a:ea typeface="华文中宋" panose="02010600040101010101" pitchFamily="2" charset="-122"/>
                  </a:endParaRPr>
                </a:p>
              </p:txBody>
            </p:sp>
            <p:sp>
              <p:nvSpPr>
                <p:cNvPr id="12316" name="矩形 13340"/>
                <p:cNvSpPr/>
                <p:nvPr/>
              </p:nvSpPr>
              <p:spPr>
                <a:xfrm>
                  <a:off x="0" y="0"/>
                  <a:ext cx="358" cy="1038"/>
                </a:xfrm>
                <a:prstGeom prst="rect">
                  <a:avLst/>
                </a:prstGeom>
                <a:noFill/>
                <a:ln w="12700" cap="flat" cmpd="sng">
                  <a:solidFill>
                    <a:srgbClr val="000099"/>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grpSp>
          <p:nvGrpSpPr>
            <p:cNvPr id="12317" name="组合 13341"/>
            <p:cNvGrpSpPr/>
            <p:nvPr/>
          </p:nvGrpSpPr>
          <p:grpSpPr>
            <a:xfrm>
              <a:off x="358" y="0"/>
              <a:ext cx="358" cy="1879"/>
              <a:chOff x="0" y="0"/>
              <a:chExt cx="358" cy="1038"/>
            </a:xfrm>
          </p:grpSpPr>
          <p:sp>
            <p:nvSpPr>
              <p:cNvPr id="12318" name="矩形 13342"/>
              <p:cNvSpPr/>
              <p:nvPr/>
            </p:nvSpPr>
            <p:spPr>
              <a:xfrm>
                <a:off x="0" y="0"/>
                <a:ext cx="358" cy="154"/>
              </a:xfrm>
              <a:prstGeom prst="rect">
                <a:avLst/>
              </a:prstGeom>
              <a:solidFill>
                <a:srgbClr val="FFEEEE"/>
              </a:solidFill>
              <a:ln w="12700" cap="flat" cmpd="sng">
                <a:solidFill>
                  <a:srgbClr val="000099"/>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nvGrpSpPr>
              <p:cNvPr id="12319" name="组合 13343"/>
              <p:cNvGrpSpPr/>
              <p:nvPr/>
            </p:nvGrpSpPr>
            <p:grpSpPr>
              <a:xfrm>
                <a:off x="0" y="0"/>
                <a:ext cx="358" cy="1038"/>
                <a:chOff x="0" y="0"/>
                <a:chExt cx="358" cy="1038"/>
              </a:xfrm>
            </p:grpSpPr>
            <p:sp>
              <p:nvSpPr>
                <p:cNvPr id="12320" name="矩形 13344"/>
                <p:cNvSpPr/>
                <p:nvPr/>
              </p:nvSpPr>
              <p:spPr>
                <a:xfrm>
                  <a:off x="0" y="0"/>
                  <a:ext cx="358" cy="1038"/>
                </a:xfrm>
                <a:prstGeom prst="rect">
                  <a:avLst/>
                </a:prstGeom>
                <a:solidFill>
                  <a:srgbClr val="FFEEEE"/>
                </a:solidFill>
                <a:ln w="12700" cap="flat" cmpd="sng">
                  <a:solidFill>
                    <a:srgbClr val="000099"/>
                  </a:solidFill>
                  <a:prstDash val="solid"/>
                  <a:miter/>
                  <a:headEnd type="none" w="med" len="med"/>
                  <a:tailEnd type="none" w="med" len="med"/>
                </a:ln>
              </p:spPr>
              <p:txBody>
                <a:bodyPr anchor="t"/>
                <a:lstStyle/>
                <a:p>
                  <a:pPr algn="ctr"/>
                  <a:r>
                    <a:rPr lang="zh-CN" altLang="en-US" sz="1800">
                      <a:solidFill>
                        <a:schemeClr val="tx2"/>
                      </a:solidFill>
                      <a:latin typeface="华文中宋" panose="02010600040101010101" pitchFamily="2" charset="-122"/>
                      <a:ea typeface="华文中宋" panose="02010600040101010101" pitchFamily="2" charset="-122"/>
                    </a:rPr>
                    <a:t>密</a:t>
                  </a:r>
                  <a:br>
                    <a:rPr lang="zh-CN" altLang="en-US" sz="1800">
                      <a:solidFill>
                        <a:schemeClr val="tx2"/>
                      </a:solidFill>
                      <a:latin typeface="华文中宋" panose="02010600040101010101" pitchFamily="2" charset="-122"/>
                      <a:ea typeface="华文中宋" panose="02010600040101010101" pitchFamily="2" charset="-122"/>
                    </a:rPr>
                  </a:br>
                  <a:r>
                    <a:rPr lang="zh-CN" altLang="en-US" sz="1800">
                      <a:solidFill>
                        <a:schemeClr val="tx2"/>
                      </a:solidFill>
                      <a:latin typeface="华文中宋" panose="02010600040101010101" pitchFamily="2" charset="-122"/>
                      <a:ea typeface="华文中宋" panose="02010600040101010101" pitchFamily="2" charset="-122"/>
                    </a:rPr>
                    <a:t>封</a:t>
                  </a:r>
                  <a:br>
                    <a:rPr lang="zh-CN" altLang="en-US" sz="1800">
                      <a:solidFill>
                        <a:schemeClr val="tx2"/>
                      </a:solidFill>
                      <a:latin typeface="华文中宋" panose="02010600040101010101" pitchFamily="2" charset="-122"/>
                      <a:ea typeface="华文中宋" panose="02010600040101010101" pitchFamily="2" charset="-122"/>
                    </a:rPr>
                  </a:br>
                  <a:r>
                    <a:rPr lang="zh-CN" altLang="en-US" sz="1800">
                      <a:solidFill>
                        <a:schemeClr val="tx2"/>
                      </a:solidFill>
                      <a:latin typeface="华文中宋" panose="02010600040101010101" pitchFamily="2" charset="-122"/>
                      <a:ea typeface="华文中宋" panose="02010600040101010101" pitchFamily="2" charset="-122"/>
                    </a:rPr>
                    <a:t>与</a:t>
                  </a:r>
                  <a:br>
                    <a:rPr lang="zh-CN" altLang="en-US" sz="1800">
                      <a:solidFill>
                        <a:schemeClr val="tx2"/>
                      </a:solidFill>
                      <a:latin typeface="华文中宋" panose="02010600040101010101" pitchFamily="2" charset="-122"/>
                      <a:ea typeface="华文中宋" panose="02010600040101010101" pitchFamily="2" charset="-122"/>
                    </a:rPr>
                  </a:br>
                  <a:r>
                    <a:rPr lang="zh-CN" altLang="en-US" sz="1800">
                      <a:solidFill>
                        <a:schemeClr val="tx2"/>
                      </a:solidFill>
                      <a:latin typeface="华文中宋" panose="02010600040101010101" pitchFamily="2" charset="-122"/>
                      <a:ea typeface="华文中宋" panose="02010600040101010101" pitchFamily="2" charset="-122"/>
                    </a:rPr>
                    <a:t>防</a:t>
                  </a:r>
                  <a:br>
                    <a:rPr lang="zh-CN" altLang="en-US" sz="1800">
                      <a:solidFill>
                        <a:schemeClr val="tx2"/>
                      </a:solidFill>
                      <a:latin typeface="华文中宋" panose="02010600040101010101" pitchFamily="2" charset="-122"/>
                      <a:ea typeface="华文中宋" panose="02010600040101010101" pitchFamily="2" charset="-122"/>
                    </a:rPr>
                  </a:br>
                  <a:r>
                    <a:rPr lang="zh-CN" altLang="en-US" sz="1800">
                      <a:solidFill>
                        <a:schemeClr val="tx2"/>
                      </a:solidFill>
                      <a:latin typeface="华文中宋" panose="02010600040101010101" pitchFamily="2" charset="-122"/>
                      <a:ea typeface="华文中宋" panose="02010600040101010101" pitchFamily="2" charset="-122"/>
                    </a:rPr>
                    <a:t>尘</a:t>
                  </a:r>
                  <a:br>
                    <a:rPr lang="zh-CN" altLang="en-US" sz="1800">
                      <a:solidFill>
                        <a:schemeClr val="tx2"/>
                      </a:solidFill>
                      <a:latin typeface="华文中宋" panose="02010600040101010101" pitchFamily="2" charset="-122"/>
                      <a:ea typeface="华文中宋" panose="02010600040101010101" pitchFamily="2" charset="-122"/>
                    </a:rPr>
                  </a:br>
                  <a:r>
                    <a:rPr lang="zh-CN" altLang="en-US" sz="1800">
                      <a:solidFill>
                        <a:schemeClr val="tx2"/>
                      </a:solidFill>
                      <a:latin typeface="华文中宋" panose="02010600040101010101" pitchFamily="2" charset="-122"/>
                      <a:ea typeface="华文中宋" panose="02010600040101010101" pitchFamily="2" charset="-122"/>
                    </a:rPr>
                    <a:t>结</a:t>
                  </a:r>
                  <a:br>
                    <a:rPr lang="zh-CN" altLang="en-US" sz="1800">
                      <a:solidFill>
                        <a:schemeClr val="tx2"/>
                      </a:solidFill>
                      <a:latin typeface="华文中宋" panose="02010600040101010101" pitchFamily="2" charset="-122"/>
                      <a:ea typeface="华文中宋" panose="02010600040101010101" pitchFamily="2" charset="-122"/>
                    </a:rPr>
                  </a:br>
                  <a:r>
                    <a:rPr lang="zh-CN" altLang="en-US" sz="1800">
                      <a:solidFill>
                        <a:schemeClr val="tx2"/>
                      </a:solidFill>
                      <a:latin typeface="华文中宋" panose="02010600040101010101" pitchFamily="2" charset="-122"/>
                      <a:ea typeface="华文中宋" panose="02010600040101010101" pitchFamily="2" charset="-122"/>
                    </a:rPr>
                    <a:t>构</a:t>
                  </a:r>
                  <a:br>
                    <a:rPr lang="zh-CN" altLang="en-US" sz="1800">
                      <a:solidFill>
                        <a:schemeClr val="tx2"/>
                      </a:solidFill>
                      <a:latin typeface="华文中宋" panose="02010600040101010101" pitchFamily="2" charset="-122"/>
                      <a:ea typeface="华文中宋" panose="02010600040101010101" pitchFamily="2" charset="-122"/>
                    </a:rPr>
                  </a:br>
                  <a:r>
                    <a:rPr lang="zh-CN" altLang="en-US" sz="1800">
                      <a:solidFill>
                        <a:schemeClr val="tx2"/>
                      </a:solidFill>
                      <a:latin typeface="华文中宋" panose="02010600040101010101" pitchFamily="2" charset="-122"/>
                      <a:ea typeface="华文中宋" panose="02010600040101010101" pitchFamily="2" charset="-122"/>
                    </a:rPr>
                    <a:t>代</a:t>
                  </a:r>
                  <a:br>
                    <a:rPr lang="zh-CN" altLang="en-US" sz="1800">
                      <a:solidFill>
                        <a:schemeClr val="tx2"/>
                      </a:solidFill>
                      <a:latin typeface="华文中宋" panose="02010600040101010101" pitchFamily="2" charset="-122"/>
                      <a:ea typeface="华文中宋" panose="02010600040101010101" pitchFamily="2" charset="-122"/>
                    </a:rPr>
                  </a:br>
                  <a:r>
                    <a:rPr lang="zh-CN" altLang="en-US" sz="1800">
                      <a:solidFill>
                        <a:schemeClr val="tx2"/>
                      </a:solidFill>
                      <a:latin typeface="华文中宋" panose="02010600040101010101" pitchFamily="2" charset="-122"/>
                      <a:ea typeface="华文中宋" panose="02010600040101010101" pitchFamily="2" charset="-122"/>
                    </a:rPr>
                    <a:t>号</a:t>
                  </a:r>
                </a:p>
              </p:txBody>
            </p:sp>
            <p:sp>
              <p:nvSpPr>
                <p:cNvPr id="12321" name="矩形 13345"/>
                <p:cNvSpPr/>
                <p:nvPr/>
              </p:nvSpPr>
              <p:spPr>
                <a:xfrm>
                  <a:off x="0" y="0"/>
                  <a:ext cx="358" cy="1038"/>
                </a:xfrm>
                <a:prstGeom prst="rect">
                  <a:avLst/>
                </a:prstGeom>
                <a:noFill/>
                <a:ln w="12700" cap="flat" cmpd="sng">
                  <a:solidFill>
                    <a:srgbClr val="000099"/>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grpSp>
          <p:nvGrpSpPr>
            <p:cNvPr id="12322" name="组合 13346"/>
            <p:cNvGrpSpPr/>
            <p:nvPr/>
          </p:nvGrpSpPr>
          <p:grpSpPr>
            <a:xfrm>
              <a:off x="716" y="0"/>
              <a:ext cx="358" cy="1879"/>
              <a:chOff x="0" y="0"/>
              <a:chExt cx="358" cy="1038"/>
            </a:xfrm>
          </p:grpSpPr>
          <p:sp>
            <p:nvSpPr>
              <p:cNvPr id="12323" name="矩形 13347"/>
              <p:cNvSpPr/>
              <p:nvPr/>
            </p:nvSpPr>
            <p:spPr>
              <a:xfrm>
                <a:off x="0" y="0"/>
                <a:ext cx="358" cy="154"/>
              </a:xfrm>
              <a:prstGeom prst="rect">
                <a:avLst/>
              </a:prstGeom>
              <a:solidFill>
                <a:srgbClr val="FBFDDB"/>
              </a:solidFill>
              <a:ln w="12700" cap="flat" cmpd="sng">
                <a:solidFill>
                  <a:srgbClr val="000099"/>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nvGrpSpPr>
              <p:cNvPr id="12324" name="组合 13348"/>
              <p:cNvGrpSpPr/>
              <p:nvPr/>
            </p:nvGrpSpPr>
            <p:grpSpPr>
              <a:xfrm>
                <a:off x="0" y="0"/>
                <a:ext cx="358" cy="1038"/>
                <a:chOff x="0" y="0"/>
                <a:chExt cx="358" cy="1038"/>
              </a:xfrm>
            </p:grpSpPr>
            <p:sp>
              <p:nvSpPr>
                <p:cNvPr id="12325" name="矩形 13349"/>
                <p:cNvSpPr/>
                <p:nvPr/>
              </p:nvSpPr>
              <p:spPr>
                <a:xfrm>
                  <a:off x="0" y="0"/>
                  <a:ext cx="358" cy="1038"/>
                </a:xfrm>
                <a:prstGeom prst="rect">
                  <a:avLst/>
                </a:prstGeom>
                <a:solidFill>
                  <a:srgbClr val="FBFDDB"/>
                </a:solidFill>
                <a:ln w="12700" cap="flat" cmpd="sng">
                  <a:solidFill>
                    <a:srgbClr val="000099"/>
                  </a:solidFill>
                  <a:prstDash val="solid"/>
                  <a:miter/>
                  <a:headEnd type="none" w="med" len="med"/>
                  <a:tailEnd type="none" w="med" len="med"/>
                </a:ln>
              </p:spPr>
              <p:txBody>
                <a:bodyPr anchor="t"/>
                <a:lstStyle/>
                <a:p>
                  <a:pPr algn="ctr"/>
                  <a:r>
                    <a:rPr lang="zh-CN" altLang="en-US" sz="1800">
                      <a:solidFill>
                        <a:schemeClr val="tx2"/>
                      </a:solidFill>
                      <a:latin typeface="华文中宋" panose="02010600040101010101" pitchFamily="2" charset="-122"/>
                      <a:ea typeface="华文中宋" panose="02010600040101010101" pitchFamily="2" charset="-122"/>
                    </a:rPr>
                    <a:t>保</a:t>
                  </a:r>
                  <a:br>
                    <a:rPr lang="zh-CN" altLang="en-US" sz="1800">
                      <a:solidFill>
                        <a:schemeClr val="tx2"/>
                      </a:solidFill>
                      <a:latin typeface="华文中宋" panose="02010600040101010101" pitchFamily="2" charset="-122"/>
                      <a:ea typeface="华文中宋" panose="02010600040101010101" pitchFamily="2" charset="-122"/>
                    </a:rPr>
                  </a:br>
                  <a:r>
                    <a:rPr lang="zh-CN" altLang="en-US" sz="1800">
                      <a:solidFill>
                        <a:schemeClr val="tx2"/>
                      </a:solidFill>
                      <a:latin typeface="华文中宋" panose="02010600040101010101" pitchFamily="2" charset="-122"/>
                      <a:ea typeface="华文中宋" panose="02010600040101010101" pitchFamily="2" charset="-122"/>
                    </a:rPr>
                    <a:t>持</a:t>
                  </a:r>
                  <a:br>
                    <a:rPr lang="zh-CN" altLang="en-US" sz="1800">
                      <a:solidFill>
                        <a:schemeClr val="tx2"/>
                      </a:solidFill>
                      <a:latin typeface="华文中宋" panose="02010600040101010101" pitchFamily="2" charset="-122"/>
                      <a:ea typeface="华文中宋" panose="02010600040101010101" pitchFamily="2" charset="-122"/>
                    </a:rPr>
                  </a:br>
                  <a:r>
                    <a:rPr lang="zh-CN" altLang="en-US" sz="1800">
                      <a:solidFill>
                        <a:schemeClr val="tx2"/>
                      </a:solidFill>
                      <a:latin typeface="华文中宋" panose="02010600040101010101" pitchFamily="2" charset="-122"/>
                      <a:ea typeface="华文中宋" panose="02010600040101010101" pitchFamily="2" charset="-122"/>
                    </a:rPr>
                    <a:t>架</a:t>
                  </a:r>
                  <a:br>
                    <a:rPr lang="zh-CN" altLang="en-US" sz="1800">
                      <a:solidFill>
                        <a:schemeClr val="tx2"/>
                      </a:solidFill>
                      <a:latin typeface="华文中宋" panose="02010600040101010101" pitchFamily="2" charset="-122"/>
                      <a:ea typeface="华文中宋" panose="02010600040101010101" pitchFamily="2" charset="-122"/>
                    </a:rPr>
                  </a:br>
                  <a:r>
                    <a:rPr lang="zh-CN" altLang="en-US" sz="1800">
                      <a:solidFill>
                        <a:schemeClr val="tx2"/>
                      </a:solidFill>
                      <a:latin typeface="华文中宋" panose="02010600040101010101" pitchFamily="2" charset="-122"/>
                      <a:ea typeface="华文中宋" panose="02010600040101010101" pitchFamily="2" charset="-122"/>
                    </a:rPr>
                    <a:t>及</a:t>
                  </a:r>
                  <a:br>
                    <a:rPr lang="zh-CN" altLang="en-US" sz="1800">
                      <a:solidFill>
                        <a:schemeClr val="tx2"/>
                      </a:solidFill>
                      <a:latin typeface="华文中宋" panose="02010600040101010101" pitchFamily="2" charset="-122"/>
                      <a:ea typeface="华文中宋" panose="02010600040101010101" pitchFamily="2" charset="-122"/>
                    </a:rPr>
                  </a:br>
                  <a:r>
                    <a:rPr lang="zh-CN" altLang="en-US" sz="1800">
                      <a:solidFill>
                        <a:schemeClr val="tx2"/>
                      </a:solidFill>
                      <a:latin typeface="华文中宋" panose="02010600040101010101" pitchFamily="2" charset="-122"/>
                      <a:ea typeface="华文中宋" panose="02010600040101010101" pitchFamily="2" charset="-122"/>
                    </a:rPr>
                    <a:t>其</a:t>
                  </a:r>
                  <a:br>
                    <a:rPr lang="zh-CN" altLang="en-US" sz="1800">
                      <a:solidFill>
                        <a:schemeClr val="tx2"/>
                      </a:solidFill>
                      <a:latin typeface="华文中宋" panose="02010600040101010101" pitchFamily="2" charset="-122"/>
                      <a:ea typeface="华文中宋" panose="02010600040101010101" pitchFamily="2" charset="-122"/>
                    </a:rPr>
                  </a:br>
                  <a:r>
                    <a:rPr lang="zh-CN" altLang="en-US" sz="1800">
                      <a:solidFill>
                        <a:schemeClr val="tx2"/>
                      </a:solidFill>
                      <a:latin typeface="华文中宋" panose="02010600040101010101" pitchFamily="2" charset="-122"/>
                      <a:ea typeface="华文中宋" panose="02010600040101010101" pitchFamily="2" charset="-122"/>
                    </a:rPr>
                    <a:t>材</a:t>
                  </a:r>
                  <a:br>
                    <a:rPr lang="zh-CN" altLang="en-US" sz="1800">
                      <a:solidFill>
                        <a:schemeClr val="tx2"/>
                      </a:solidFill>
                      <a:latin typeface="华文中宋" panose="02010600040101010101" pitchFamily="2" charset="-122"/>
                      <a:ea typeface="华文中宋" panose="02010600040101010101" pitchFamily="2" charset="-122"/>
                    </a:rPr>
                  </a:br>
                  <a:r>
                    <a:rPr lang="zh-CN" altLang="en-US" sz="1800">
                      <a:solidFill>
                        <a:schemeClr val="tx2"/>
                      </a:solidFill>
                      <a:latin typeface="华文中宋" panose="02010600040101010101" pitchFamily="2" charset="-122"/>
                      <a:ea typeface="华文中宋" panose="02010600040101010101" pitchFamily="2" charset="-122"/>
                    </a:rPr>
                    <a:t>料</a:t>
                  </a:r>
                  <a:br>
                    <a:rPr lang="zh-CN" altLang="en-US" sz="1800">
                      <a:solidFill>
                        <a:schemeClr val="tx2"/>
                      </a:solidFill>
                      <a:latin typeface="华文中宋" panose="02010600040101010101" pitchFamily="2" charset="-122"/>
                      <a:ea typeface="华文中宋" panose="02010600040101010101" pitchFamily="2" charset="-122"/>
                    </a:rPr>
                  </a:br>
                  <a:r>
                    <a:rPr lang="zh-CN" altLang="en-US" sz="1800">
                      <a:solidFill>
                        <a:schemeClr val="tx2"/>
                      </a:solidFill>
                      <a:latin typeface="华文中宋" panose="02010600040101010101" pitchFamily="2" charset="-122"/>
                      <a:ea typeface="华文中宋" panose="02010600040101010101" pitchFamily="2" charset="-122"/>
                    </a:rPr>
                    <a:t>代</a:t>
                  </a:r>
                  <a:br>
                    <a:rPr lang="zh-CN" altLang="en-US" sz="1800">
                      <a:solidFill>
                        <a:schemeClr val="tx2"/>
                      </a:solidFill>
                      <a:latin typeface="华文中宋" panose="02010600040101010101" pitchFamily="2" charset="-122"/>
                      <a:ea typeface="华文中宋" panose="02010600040101010101" pitchFamily="2" charset="-122"/>
                    </a:rPr>
                  </a:br>
                  <a:r>
                    <a:rPr lang="zh-CN" altLang="en-US" sz="1800">
                      <a:solidFill>
                        <a:schemeClr val="tx2"/>
                      </a:solidFill>
                      <a:latin typeface="华文中宋" panose="02010600040101010101" pitchFamily="2" charset="-122"/>
                      <a:ea typeface="华文中宋" panose="02010600040101010101" pitchFamily="2" charset="-122"/>
                    </a:rPr>
                    <a:t>号</a:t>
                  </a:r>
                </a:p>
              </p:txBody>
            </p:sp>
            <p:sp>
              <p:nvSpPr>
                <p:cNvPr id="12326" name="矩形 13350"/>
                <p:cNvSpPr/>
                <p:nvPr/>
              </p:nvSpPr>
              <p:spPr>
                <a:xfrm>
                  <a:off x="0" y="0"/>
                  <a:ext cx="358" cy="1038"/>
                </a:xfrm>
                <a:prstGeom prst="rect">
                  <a:avLst/>
                </a:prstGeom>
                <a:noFill/>
                <a:ln w="12700" cap="flat" cmpd="sng">
                  <a:solidFill>
                    <a:srgbClr val="000099"/>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grpSp>
          <p:nvGrpSpPr>
            <p:cNvPr id="12327" name="组合 13351"/>
            <p:cNvGrpSpPr/>
            <p:nvPr/>
          </p:nvGrpSpPr>
          <p:grpSpPr>
            <a:xfrm>
              <a:off x="1074" y="0"/>
              <a:ext cx="358" cy="1879"/>
              <a:chOff x="0" y="0"/>
              <a:chExt cx="358" cy="1038"/>
            </a:xfrm>
          </p:grpSpPr>
          <p:sp>
            <p:nvSpPr>
              <p:cNvPr id="12328" name="矩形 13352"/>
              <p:cNvSpPr/>
              <p:nvPr/>
            </p:nvSpPr>
            <p:spPr>
              <a:xfrm>
                <a:off x="0" y="0"/>
                <a:ext cx="358" cy="154"/>
              </a:xfrm>
              <a:prstGeom prst="rect">
                <a:avLst/>
              </a:prstGeom>
              <a:solidFill>
                <a:srgbClr val="FFEEEE"/>
              </a:solidFill>
              <a:ln w="12700" cap="flat" cmpd="sng">
                <a:solidFill>
                  <a:srgbClr val="000099"/>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nvGrpSpPr>
              <p:cNvPr id="12329" name="组合 13353"/>
              <p:cNvGrpSpPr/>
              <p:nvPr/>
            </p:nvGrpSpPr>
            <p:grpSpPr>
              <a:xfrm>
                <a:off x="0" y="0"/>
                <a:ext cx="358" cy="1038"/>
                <a:chOff x="0" y="0"/>
                <a:chExt cx="358" cy="1038"/>
              </a:xfrm>
            </p:grpSpPr>
            <p:sp>
              <p:nvSpPr>
                <p:cNvPr id="12330" name="矩形 13354"/>
                <p:cNvSpPr/>
                <p:nvPr/>
              </p:nvSpPr>
              <p:spPr>
                <a:xfrm>
                  <a:off x="0" y="0"/>
                  <a:ext cx="358" cy="1038"/>
                </a:xfrm>
                <a:prstGeom prst="rect">
                  <a:avLst/>
                </a:prstGeom>
                <a:solidFill>
                  <a:srgbClr val="FFEEEE"/>
                </a:solidFill>
                <a:ln w="12700" cap="flat" cmpd="sng">
                  <a:solidFill>
                    <a:srgbClr val="000099"/>
                  </a:solidFill>
                  <a:prstDash val="solid"/>
                  <a:miter/>
                  <a:headEnd type="none" w="med" len="med"/>
                  <a:tailEnd type="none" w="med" len="med"/>
                </a:ln>
              </p:spPr>
              <p:txBody>
                <a:bodyPr anchor="t"/>
                <a:lstStyle/>
                <a:p>
                  <a:pPr algn="ctr"/>
                  <a:r>
                    <a:rPr lang="zh-CN" altLang="en-US" sz="1800">
                      <a:solidFill>
                        <a:schemeClr val="tx2"/>
                      </a:solidFill>
                      <a:latin typeface="华文中宋" panose="02010600040101010101" pitchFamily="2" charset="-122"/>
                      <a:ea typeface="华文中宋" panose="02010600040101010101" pitchFamily="2" charset="-122"/>
                    </a:rPr>
                    <a:t>特</a:t>
                  </a:r>
                  <a:br>
                    <a:rPr lang="zh-CN" altLang="en-US" sz="1800">
                      <a:solidFill>
                        <a:schemeClr val="tx2"/>
                      </a:solidFill>
                      <a:latin typeface="华文中宋" panose="02010600040101010101" pitchFamily="2" charset="-122"/>
                      <a:ea typeface="华文中宋" panose="02010600040101010101" pitchFamily="2" charset="-122"/>
                    </a:rPr>
                  </a:br>
                  <a:r>
                    <a:rPr lang="zh-CN" altLang="en-US" sz="1800">
                      <a:solidFill>
                        <a:schemeClr val="tx2"/>
                      </a:solidFill>
                      <a:latin typeface="华文中宋" panose="02010600040101010101" pitchFamily="2" charset="-122"/>
                      <a:ea typeface="华文中宋" panose="02010600040101010101" pitchFamily="2" charset="-122"/>
                    </a:rPr>
                    <a:t>殊</a:t>
                  </a:r>
                  <a:br>
                    <a:rPr lang="zh-CN" altLang="en-US" sz="1800">
                      <a:solidFill>
                        <a:schemeClr val="tx2"/>
                      </a:solidFill>
                      <a:latin typeface="华文中宋" panose="02010600040101010101" pitchFamily="2" charset="-122"/>
                      <a:ea typeface="华文中宋" panose="02010600040101010101" pitchFamily="2" charset="-122"/>
                    </a:rPr>
                  </a:br>
                  <a:r>
                    <a:rPr lang="zh-CN" altLang="en-US" sz="1800">
                      <a:solidFill>
                        <a:schemeClr val="tx2"/>
                      </a:solidFill>
                      <a:latin typeface="华文中宋" panose="02010600040101010101" pitchFamily="2" charset="-122"/>
                      <a:ea typeface="华文中宋" panose="02010600040101010101" pitchFamily="2" charset="-122"/>
                    </a:rPr>
                    <a:t>轴</a:t>
                  </a:r>
                  <a:br>
                    <a:rPr lang="zh-CN" altLang="en-US" sz="1800">
                      <a:solidFill>
                        <a:schemeClr val="tx2"/>
                      </a:solidFill>
                      <a:latin typeface="华文中宋" panose="02010600040101010101" pitchFamily="2" charset="-122"/>
                      <a:ea typeface="华文中宋" panose="02010600040101010101" pitchFamily="2" charset="-122"/>
                    </a:rPr>
                  </a:br>
                  <a:r>
                    <a:rPr lang="zh-CN" altLang="en-US" sz="1800">
                      <a:solidFill>
                        <a:schemeClr val="tx2"/>
                      </a:solidFill>
                      <a:latin typeface="华文中宋" panose="02010600040101010101" pitchFamily="2" charset="-122"/>
                      <a:ea typeface="华文中宋" panose="02010600040101010101" pitchFamily="2" charset="-122"/>
                    </a:rPr>
                    <a:t>承</a:t>
                  </a:r>
                  <a:br>
                    <a:rPr lang="zh-CN" altLang="en-US" sz="1800">
                      <a:solidFill>
                        <a:schemeClr val="tx2"/>
                      </a:solidFill>
                      <a:latin typeface="华文中宋" panose="02010600040101010101" pitchFamily="2" charset="-122"/>
                      <a:ea typeface="华文中宋" panose="02010600040101010101" pitchFamily="2" charset="-122"/>
                    </a:rPr>
                  </a:br>
                  <a:r>
                    <a:rPr lang="zh-CN" altLang="en-US" sz="1800">
                      <a:solidFill>
                        <a:schemeClr val="tx2"/>
                      </a:solidFill>
                      <a:latin typeface="华文中宋" panose="02010600040101010101" pitchFamily="2" charset="-122"/>
                      <a:ea typeface="华文中宋" panose="02010600040101010101" pitchFamily="2" charset="-122"/>
                    </a:rPr>
                    <a:t>材</a:t>
                  </a:r>
                  <a:br>
                    <a:rPr lang="zh-CN" altLang="en-US" sz="1800">
                      <a:solidFill>
                        <a:schemeClr val="tx2"/>
                      </a:solidFill>
                      <a:latin typeface="华文中宋" panose="02010600040101010101" pitchFamily="2" charset="-122"/>
                      <a:ea typeface="华文中宋" panose="02010600040101010101" pitchFamily="2" charset="-122"/>
                    </a:rPr>
                  </a:br>
                  <a:r>
                    <a:rPr lang="zh-CN" altLang="en-US" sz="1800">
                      <a:solidFill>
                        <a:schemeClr val="tx2"/>
                      </a:solidFill>
                      <a:latin typeface="华文中宋" panose="02010600040101010101" pitchFamily="2" charset="-122"/>
                      <a:ea typeface="华文中宋" panose="02010600040101010101" pitchFamily="2" charset="-122"/>
                    </a:rPr>
                    <a:t>料</a:t>
                  </a:r>
                  <a:br>
                    <a:rPr lang="zh-CN" altLang="en-US" sz="1800">
                      <a:solidFill>
                        <a:schemeClr val="tx2"/>
                      </a:solidFill>
                      <a:latin typeface="华文中宋" panose="02010600040101010101" pitchFamily="2" charset="-122"/>
                      <a:ea typeface="华文中宋" panose="02010600040101010101" pitchFamily="2" charset="-122"/>
                    </a:rPr>
                  </a:br>
                  <a:r>
                    <a:rPr lang="zh-CN" altLang="en-US" sz="1800">
                      <a:solidFill>
                        <a:schemeClr val="tx2"/>
                      </a:solidFill>
                      <a:latin typeface="华文中宋" panose="02010600040101010101" pitchFamily="2" charset="-122"/>
                      <a:ea typeface="华文中宋" panose="02010600040101010101" pitchFamily="2" charset="-122"/>
                    </a:rPr>
                    <a:t>代</a:t>
                  </a:r>
                  <a:br>
                    <a:rPr lang="zh-CN" altLang="en-US" sz="1800">
                      <a:solidFill>
                        <a:schemeClr val="tx2"/>
                      </a:solidFill>
                      <a:latin typeface="华文中宋" panose="02010600040101010101" pitchFamily="2" charset="-122"/>
                      <a:ea typeface="华文中宋" panose="02010600040101010101" pitchFamily="2" charset="-122"/>
                    </a:rPr>
                  </a:br>
                  <a:r>
                    <a:rPr lang="zh-CN" altLang="en-US" sz="1800">
                      <a:solidFill>
                        <a:schemeClr val="tx2"/>
                      </a:solidFill>
                      <a:latin typeface="华文中宋" panose="02010600040101010101" pitchFamily="2" charset="-122"/>
                      <a:ea typeface="华文中宋" panose="02010600040101010101" pitchFamily="2" charset="-122"/>
                    </a:rPr>
                    <a:t>号</a:t>
                  </a:r>
                </a:p>
              </p:txBody>
            </p:sp>
            <p:sp>
              <p:nvSpPr>
                <p:cNvPr id="12331" name="矩形 13355"/>
                <p:cNvSpPr/>
                <p:nvPr/>
              </p:nvSpPr>
              <p:spPr>
                <a:xfrm>
                  <a:off x="0" y="0"/>
                  <a:ext cx="358" cy="1038"/>
                </a:xfrm>
                <a:prstGeom prst="rect">
                  <a:avLst/>
                </a:prstGeom>
                <a:noFill/>
                <a:ln w="12700" cap="flat" cmpd="sng">
                  <a:solidFill>
                    <a:srgbClr val="000099"/>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grpSp>
          <p:nvGrpSpPr>
            <p:cNvPr id="12332" name="组合 13356"/>
            <p:cNvGrpSpPr/>
            <p:nvPr/>
          </p:nvGrpSpPr>
          <p:grpSpPr>
            <a:xfrm>
              <a:off x="1432" y="0"/>
              <a:ext cx="358" cy="1879"/>
              <a:chOff x="0" y="0"/>
              <a:chExt cx="358" cy="1038"/>
            </a:xfrm>
          </p:grpSpPr>
          <p:sp>
            <p:nvSpPr>
              <p:cNvPr id="12333" name="矩形 13357"/>
              <p:cNvSpPr/>
              <p:nvPr/>
            </p:nvSpPr>
            <p:spPr>
              <a:xfrm>
                <a:off x="0" y="0"/>
                <a:ext cx="358" cy="154"/>
              </a:xfrm>
              <a:prstGeom prst="rect">
                <a:avLst/>
              </a:prstGeom>
              <a:solidFill>
                <a:srgbClr val="FBFDDB"/>
              </a:solidFill>
              <a:ln w="12700" cap="flat" cmpd="sng">
                <a:solidFill>
                  <a:srgbClr val="000099"/>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nvGrpSpPr>
              <p:cNvPr id="12334" name="组合 13358"/>
              <p:cNvGrpSpPr/>
              <p:nvPr/>
            </p:nvGrpSpPr>
            <p:grpSpPr>
              <a:xfrm>
                <a:off x="0" y="0"/>
                <a:ext cx="358" cy="1038"/>
                <a:chOff x="0" y="0"/>
                <a:chExt cx="358" cy="1038"/>
              </a:xfrm>
            </p:grpSpPr>
            <p:sp>
              <p:nvSpPr>
                <p:cNvPr id="12335" name="矩形 13359"/>
                <p:cNvSpPr/>
                <p:nvPr/>
              </p:nvSpPr>
              <p:spPr>
                <a:xfrm>
                  <a:off x="0" y="0"/>
                  <a:ext cx="358" cy="1038"/>
                </a:xfrm>
                <a:prstGeom prst="rect">
                  <a:avLst/>
                </a:prstGeom>
                <a:solidFill>
                  <a:srgbClr val="FBFDDB"/>
                </a:solidFill>
                <a:ln w="12700" cap="flat" cmpd="sng">
                  <a:solidFill>
                    <a:srgbClr val="000099"/>
                  </a:solidFill>
                  <a:prstDash val="solid"/>
                  <a:miter/>
                  <a:headEnd type="none" w="med" len="med"/>
                  <a:tailEnd type="none" w="med" len="med"/>
                </a:ln>
              </p:spPr>
              <p:txBody>
                <a:bodyPr anchor="t"/>
                <a:lstStyle/>
                <a:p>
                  <a:pPr algn="ctr"/>
                  <a:r>
                    <a:rPr lang="zh-CN" altLang="en-US" sz="1800">
                      <a:solidFill>
                        <a:schemeClr val="tx2"/>
                      </a:solidFill>
                      <a:latin typeface="华文中宋" panose="02010600040101010101" pitchFamily="2" charset="-122"/>
                      <a:ea typeface="华文中宋" panose="02010600040101010101" pitchFamily="2" charset="-122"/>
                    </a:rPr>
                    <a:t>公</a:t>
                  </a:r>
                  <a:br>
                    <a:rPr lang="zh-CN" altLang="en-US" sz="1800">
                      <a:solidFill>
                        <a:schemeClr val="tx2"/>
                      </a:solidFill>
                      <a:latin typeface="华文中宋" panose="02010600040101010101" pitchFamily="2" charset="-122"/>
                      <a:ea typeface="华文中宋" panose="02010600040101010101" pitchFamily="2" charset="-122"/>
                    </a:rPr>
                  </a:br>
                  <a:r>
                    <a:rPr lang="zh-CN" altLang="en-US" sz="1800">
                      <a:solidFill>
                        <a:schemeClr val="tx2"/>
                      </a:solidFill>
                      <a:latin typeface="华文中宋" panose="02010600040101010101" pitchFamily="2" charset="-122"/>
                      <a:ea typeface="华文中宋" panose="02010600040101010101" pitchFamily="2" charset="-122"/>
                    </a:rPr>
                    <a:t>差</a:t>
                  </a:r>
                  <a:br>
                    <a:rPr lang="zh-CN" altLang="en-US" sz="1800">
                      <a:solidFill>
                        <a:schemeClr val="tx2"/>
                      </a:solidFill>
                      <a:latin typeface="华文中宋" panose="02010600040101010101" pitchFamily="2" charset="-122"/>
                      <a:ea typeface="华文中宋" panose="02010600040101010101" pitchFamily="2" charset="-122"/>
                    </a:rPr>
                  </a:br>
                  <a:r>
                    <a:rPr lang="zh-CN" altLang="en-US" sz="1800">
                      <a:solidFill>
                        <a:schemeClr val="tx2"/>
                      </a:solidFill>
                      <a:latin typeface="华文中宋" panose="02010600040101010101" pitchFamily="2" charset="-122"/>
                      <a:ea typeface="华文中宋" panose="02010600040101010101" pitchFamily="2" charset="-122"/>
                    </a:rPr>
                    <a:t>等</a:t>
                  </a:r>
                  <a:br>
                    <a:rPr lang="zh-CN" altLang="en-US" sz="1800">
                      <a:solidFill>
                        <a:schemeClr val="tx2"/>
                      </a:solidFill>
                      <a:latin typeface="华文中宋" panose="02010600040101010101" pitchFamily="2" charset="-122"/>
                      <a:ea typeface="华文中宋" panose="02010600040101010101" pitchFamily="2" charset="-122"/>
                    </a:rPr>
                  </a:br>
                  <a:r>
                    <a:rPr lang="zh-CN" altLang="en-US" sz="1800">
                      <a:solidFill>
                        <a:schemeClr val="tx2"/>
                      </a:solidFill>
                      <a:latin typeface="华文中宋" panose="02010600040101010101" pitchFamily="2" charset="-122"/>
                      <a:ea typeface="华文中宋" panose="02010600040101010101" pitchFamily="2" charset="-122"/>
                    </a:rPr>
                    <a:t>级</a:t>
                  </a:r>
                  <a:br>
                    <a:rPr lang="zh-CN" altLang="en-US" sz="1800">
                      <a:solidFill>
                        <a:schemeClr val="tx2"/>
                      </a:solidFill>
                      <a:latin typeface="华文中宋" panose="02010600040101010101" pitchFamily="2" charset="-122"/>
                      <a:ea typeface="华文中宋" panose="02010600040101010101" pitchFamily="2" charset="-122"/>
                    </a:rPr>
                  </a:br>
                  <a:r>
                    <a:rPr lang="zh-CN" altLang="en-US" sz="1800">
                      <a:solidFill>
                        <a:schemeClr val="tx2"/>
                      </a:solidFill>
                      <a:latin typeface="华文中宋" panose="02010600040101010101" pitchFamily="2" charset="-122"/>
                      <a:ea typeface="华文中宋" panose="02010600040101010101" pitchFamily="2" charset="-122"/>
                    </a:rPr>
                    <a:t>代</a:t>
                  </a:r>
                  <a:br>
                    <a:rPr lang="zh-CN" altLang="en-US" sz="1800">
                      <a:solidFill>
                        <a:schemeClr val="tx2"/>
                      </a:solidFill>
                      <a:latin typeface="华文中宋" panose="02010600040101010101" pitchFamily="2" charset="-122"/>
                      <a:ea typeface="华文中宋" panose="02010600040101010101" pitchFamily="2" charset="-122"/>
                    </a:rPr>
                  </a:br>
                  <a:r>
                    <a:rPr lang="zh-CN" altLang="en-US" sz="1800">
                      <a:solidFill>
                        <a:schemeClr val="tx2"/>
                      </a:solidFill>
                      <a:latin typeface="华文中宋" panose="02010600040101010101" pitchFamily="2" charset="-122"/>
                      <a:ea typeface="华文中宋" panose="02010600040101010101" pitchFamily="2" charset="-122"/>
                    </a:rPr>
                    <a:t>号</a:t>
                  </a:r>
                </a:p>
              </p:txBody>
            </p:sp>
            <p:sp>
              <p:nvSpPr>
                <p:cNvPr id="12336" name="矩形 13360"/>
                <p:cNvSpPr/>
                <p:nvPr/>
              </p:nvSpPr>
              <p:spPr>
                <a:xfrm>
                  <a:off x="0" y="0"/>
                  <a:ext cx="358" cy="1038"/>
                </a:xfrm>
                <a:prstGeom prst="rect">
                  <a:avLst/>
                </a:prstGeom>
                <a:noFill/>
                <a:ln w="12700" cap="flat" cmpd="sng">
                  <a:solidFill>
                    <a:srgbClr val="000099"/>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grpSp>
          <p:nvGrpSpPr>
            <p:cNvPr id="12337" name="组合 13361"/>
            <p:cNvGrpSpPr/>
            <p:nvPr/>
          </p:nvGrpSpPr>
          <p:grpSpPr>
            <a:xfrm>
              <a:off x="1790" y="0"/>
              <a:ext cx="358" cy="1879"/>
              <a:chOff x="0" y="0"/>
              <a:chExt cx="358" cy="1038"/>
            </a:xfrm>
          </p:grpSpPr>
          <p:sp>
            <p:nvSpPr>
              <p:cNvPr id="12338" name="矩形 13362"/>
              <p:cNvSpPr/>
              <p:nvPr/>
            </p:nvSpPr>
            <p:spPr>
              <a:xfrm>
                <a:off x="0" y="0"/>
                <a:ext cx="358" cy="154"/>
              </a:xfrm>
              <a:prstGeom prst="rect">
                <a:avLst/>
              </a:prstGeom>
              <a:solidFill>
                <a:srgbClr val="FFEEEE"/>
              </a:solidFill>
              <a:ln w="12700" cap="flat" cmpd="sng">
                <a:solidFill>
                  <a:srgbClr val="000099"/>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nvGrpSpPr>
              <p:cNvPr id="12339" name="组合 13363"/>
              <p:cNvGrpSpPr/>
              <p:nvPr/>
            </p:nvGrpSpPr>
            <p:grpSpPr>
              <a:xfrm>
                <a:off x="0" y="0"/>
                <a:ext cx="358" cy="1038"/>
                <a:chOff x="0" y="0"/>
                <a:chExt cx="358" cy="1038"/>
              </a:xfrm>
            </p:grpSpPr>
            <p:sp>
              <p:nvSpPr>
                <p:cNvPr id="12340" name="矩形 13364"/>
                <p:cNvSpPr/>
                <p:nvPr/>
              </p:nvSpPr>
              <p:spPr>
                <a:xfrm>
                  <a:off x="0" y="0"/>
                  <a:ext cx="358" cy="1038"/>
                </a:xfrm>
                <a:prstGeom prst="rect">
                  <a:avLst/>
                </a:prstGeom>
                <a:solidFill>
                  <a:srgbClr val="FFEEEE"/>
                </a:solidFill>
                <a:ln w="12700" cap="flat" cmpd="sng">
                  <a:solidFill>
                    <a:srgbClr val="000099"/>
                  </a:solidFill>
                  <a:prstDash val="solid"/>
                  <a:miter/>
                  <a:headEnd type="none" w="med" len="med"/>
                  <a:tailEnd type="none" w="med" len="med"/>
                </a:ln>
              </p:spPr>
              <p:txBody>
                <a:bodyPr anchor="t"/>
                <a:lstStyle/>
                <a:p>
                  <a:pPr algn="ctr"/>
                  <a:r>
                    <a:rPr lang="zh-CN" altLang="en-US" sz="1800">
                      <a:solidFill>
                        <a:schemeClr val="tx2"/>
                      </a:solidFill>
                      <a:latin typeface="华文中宋" panose="02010600040101010101" pitchFamily="2" charset="-122"/>
                      <a:ea typeface="华文中宋" panose="02010600040101010101" pitchFamily="2" charset="-122"/>
                    </a:rPr>
                    <a:t>游</a:t>
                  </a:r>
                  <a:br>
                    <a:rPr lang="zh-CN" altLang="en-US" sz="1800">
                      <a:solidFill>
                        <a:schemeClr val="tx2"/>
                      </a:solidFill>
                      <a:latin typeface="华文中宋" panose="02010600040101010101" pitchFamily="2" charset="-122"/>
                      <a:ea typeface="华文中宋" panose="02010600040101010101" pitchFamily="2" charset="-122"/>
                    </a:rPr>
                  </a:br>
                  <a:r>
                    <a:rPr lang="zh-CN" altLang="en-US" sz="1800">
                      <a:solidFill>
                        <a:schemeClr val="tx2"/>
                      </a:solidFill>
                      <a:latin typeface="华文中宋" panose="02010600040101010101" pitchFamily="2" charset="-122"/>
                      <a:ea typeface="华文中宋" panose="02010600040101010101" pitchFamily="2" charset="-122"/>
                    </a:rPr>
                    <a:t>隙</a:t>
                  </a:r>
                  <a:br>
                    <a:rPr lang="zh-CN" altLang="en-US" sz="1800">
                      <a:solidFill>
                        <a:schemeClr val="tx2"/>
                      </a:solidFill>
                      <a:latin typeface="华文中宋" panose="02010600040101010101" pitchFamily="2" charset="-122"/>
                      <a:ea typeface="华文中宋" panose="02010600040101010101" pitchFamily="2" charset="-122"/>
                    </a:rPr>
                  </a:br>
                  <a:r>
                    <a:rPr lang="zh-CN" altLang="en-US" sz="1800">
                      <a:solidFill>
                        <a:schemeClr val="tx2"/>
                      </a:solidFill>
                      <a:latin typeface="华文中宋" panose="02010600040101010101" pitchFamily="2" charset="-122"/>
                      <a:ea typeface="华文中宋" panose="02010600040101010101" pitchFamily="2" charset="-122"/>
                    </a:rPr>
                    <a:t>代</a:t>
                  </a:r>
                  <a:br>
                    <a:rPr lang="zh-CN" altLang="en-US" sz="1800">
                      <a:solidFill>
                        <a:schemeClr val="tx2"/>
                      </a:solidFill>
                      <a:latin typeface="华文中宋" panose="02010600040101010101" pitchFamily="2" charset="-122"/>
                      <a:ea typeface="华文中宋" panose="02010600040101010101" pitchFamily="2" charset="-122"/>
                    </a:rPr>
                  </a:br>
                  <a:r>
                    <a:rPr lang="zh-CN" altLang="en-US" sz="1800">
                      <a:solidFill>
                        <a:schemeClr val="tx2"/>
                      </a:solidFill>
                      <a:latin typeface="华文中宋" panose="02010600040101010101" pitchFamily="2" charset="-122"/>
                      <a:ea typeface="华文中宋" panose="02010600040101010101" pitchFamily="2" charset="-122"/>
                    </a:rPr>
                    <a:t>号</a:t>
                  </a:r>
                </a:p>
              </p:txBody>
            </p:sp>
            <p:sp>
              <p:nvSpPr>
                <p:cNvPr id="12341" name="矩形 13365"/>
                <p:cNvSpPr/>
                <p:nvPr/>
              </p:nvSpPr>
              <p:spPr>
                <a:xfrm>
                  <a:off x="0" y="0"/>
                  <a:ext cx="358" cy="1038"/>
                </a:xfrm>
                <a:prstGeom prst="rect">
                  <a:avLst/>
                </a:prstGeom>
                <a:noFill/>
                <a:ln w="12700" cap="flat" cmpd="sng">
                  <a:solidFill>
                    <a:srgbClr val="000099"/>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grpSp>
          <p:nvGrpSpPr>
            <p:cNvPr id="12342" name="组合 13366"/>
            <p:cNvGrpSpPr/>
            <p:nvPr/>
          </p:nvGrpSpPr>
          <p:grpSpPr>
            <a:xfrm>
              <a:off x="2148" y="0"/>
              <a:ext cx="358" cy="1879"/>
              <a:chOff x="0" y="0"/>
              <a:chExt cx="358" cy="1038"/>
            </a:xfrm>
          </p:grpSpPr>
          <p:sp>
            <p:nvSpPr>
              <p:cNvPr id="12343" name="矩形 13367"/>
              <p:cNvSpPr/>
              <p:nvPr/>
            </p:nvSpPr>
            <p:spPr>
              <a:xfrm>
                <a:off x="0" y="0"/>
                <a:ext cx="358" cy="154"/>
              </a:xfrm>
              <a:prstGeom prst="rect">
                <a:avLst/>
              </a:prstGeom>
              <a:solidFill>
                <a:srgbClr val="FBFDDB"/>
              </a:solidFill>
              <a:ln w="12700" cap="flat" cmpd="sng">
                <a:solidFill>
                  <a:srgbClr val="000099"/>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nvGrpSpPr>
              <p:cNvPr id="12344" name="组合 13368"/>
              <p:cNvGrpSpPr/>
              <p:nvPr/>
            </p:nvGrpSpPr>
            <p:grpSpPr>
              <a:xfrm>
                <a:off x="0" y="0"/>
                <a:ext cx="358" cy="1038"/>
                <a:chOff x="0" y="0"/>
                <a:chExt cx="358" cy="1038"/>
              </a:xfrm>
            </p:grpSpPr>
            <p:sp>
              <p:nvSpPr>
                <p:cNvPr id="12345" name="矩形 13369"/>
                <p:cNvSpPr/>
                <p:nvPr/>
              </p:nvSpPr>
              <p:spPr>
                <a:xfrm>
                  <a:off x="0" y="0"/>
                  <a:ext cx="358" cy="1038"/>
                </a:xfrm>
                <a:prstGeom prst="rect">
                  <a:avLst/>
                </a:prstGeom>
                <a:solidFill>
                  <a:srgbClr val="FBFDDB"/>
                </a:solidFill>
                <a:ln w="12700" cap="flat" cmpd="sng">
                  <a:solidFill>
                    <a:srgbClr val="000099"/>
                  </a:solidFill>
                  <a:prstDash val="solid"/>
                  <a:miter/>
                  <a:headEnd type="none" w="med" len="med"/>
                  <a:tailEnd type="none" w="med" len="med"/>
                </a:ln>
              </p:spPr>
              <p:txBody>
                <a:bodyPr anchor="t"/>
                <a:lstStyle/>
                <a:p>
                  <a:pPr algn="ctr"/>
                  <a:r>
                    <a:rPr lang="zh-CN" altLang="en-US" sz="1800">
                      <a:solidFill>
                        <a:schemeClr val="tx2"/>
                      </a:solidFill>
                      <a:latin typeface="华文中宋" panose="02010600040101010101" pitchFamily="2" charset="-122"/>
                      <a:ea typeface="华文中宋" panose="02010600040101010101" pitchFamily="2" charset="-122"/>
                    </a:rPr>
                    <a:t>多</a:t>
                  </a:r>
                  <a:br>
                    <a:rPr lang="zh-CN" altLang="en-US" sz="1800">
                      <a:solidFill>
                        <a:schemeClr val="tx2"/>
                      </a:solidFill>
                      <a:latin typeface="华文中宋" panose="02010600040101010101" pitchFamily="2" charset="-122"/>
                      <a:ea typeface="华文中宋" panose="02010600040101010101" pitchFamily="2" charset="-122"/>
                    </a:rPr>
                  </a:br>
                  <a:r>
                    <a:rPr lang="zh-CN" altLang="en-US" sz="1800">
                      <a:solidFill>
                        <a:schemeClr val="tx2"/>
                      </a:solidFill>
                      <a:latin typeface="华文中宋" panose="02010600040101010101" pitchFamily="2" charset="-122"/>
                      <a:ea typeface="华文中宋" panose="02010600040101010101" pitchFamily="2" charset="-122"/>
                    </a:rPr>
                    <a:t>轴</a:t>
                  </a:r>
                  <a:br>
                    <a:rPr lang="zh-CN" altLang="en-US" sz="1800">
                      <a:solidFill>
                        <a:schemeClr val="tx2"/>
                      </a:solidFill>
                      <a:latin typeface="华文中宋" panose="02010600040101010101" pitchFamily="2" charset="-122"/>
                      <a:ea typeface="华文中宋" panose="02010600040101010101" pitchFamily="2" charset="-122"/>
                    </a:rPr>
                  </a:br>
                  <a:r>
                    <a:rPr lang="zh-CN" altLang="en-US" sz="1800">
                      <a:solidFill>
                        <a:schemeClr val="tx2"/>
                      </a:solidFill>
                      <a:latin typeface="华文中宋" panose="02010600040101010101" pitchFamily="2" charset="-122"/>
                      <a:ea typeface="华文中宋" panose="02010600040101010101" pitchFamily="2" charset="-122"/>
                    </a:rPr>
                    <a:t>承</a:t>
                  </a:r>
                  <a:br>
                    <a:rPr lang="zh-CN" altLang="en-US" sz="1800">
                      <a:solidFill>
                        <a:schemeClr val="tx2"/>
                      </a:solidFill>
                      <a:latin typeface="华文中宋" panose="02010600040101010101" pitchFamily="2" charset="-122"/>
                      <a:ea typeface="华文中宋" panose="02010600040101010101" pitchFamily="2" charset="-122"/>
                    </a:rPr>
                  </a:br>
                  <a:r>
                    <a:rPr lang="zh-CN" altLang="en-US" sz="1800">
                      <a:solidFill>
                        <a:schemeClr val="tx2"/>
                      </a:solidFill>
                      <a:latin typeface="华文中宋" panose="02010600040101010101" pitchFamily="2" charset="-122"/>
                      <a:ea typeface="华文中宋" panose="02010600040101010101" pitchFamily="2" charset="-122"/>
                    </a:rPr>
                    <a:t>配</a:t>
                  </a:r>
                  <a:br>
                    <a:rPr lang="zh-CN" altLang="en-US" sz="1800">
                      <a:solidFill>
                        <a:schemeClr val="tx2"/>
                      </a:solidFill>
                      <a:latin typeface="华文中宋" panose="02010600040101010101" pitchFamily="2" charset="-122"/>
                      <a:ea typeface="华文中宋" panose="02010600040101010101" pitchFamily="2" charset="-122"/>
                    </a:rPr>
                  </a:br>
                  <a:r>
                    <a:rPr lang="zh-CN" altLang="en-US" sz="1800">
                      <a:solidFill>
                        <a:schemeClr val="tx2"/>
                      </a:solidFill>
                      <a:latin typeface="华文中宋" panose="02010600040101010101" pitchFamily="2" charset="-122"/>
                      <a:ea typeface="华文中宋" panose="02010600040101010101" pitchFamily="2" charset="-122"/>
                    </a:rPr>
                    <a:t>置</a:t>
                  </a:r>
                  <a:br>
                    <a:rPr lang="zh-CN" altLang="en-US" sz="1800">
                      <a:solidFill>
                        <a:schemeClr val="tx2"/>
                      </a:solidFill>
                      <a:latin typeface="华文中宋" panose="02010600040101010101" pitchFamily="2" charset="-122"/>
                      <a:ea typeface="华文中宋" panose="02010600040101010101" pitchFamily="2" charset="-122"/>
                    </a:rPr>
                  </a:br>
                  <a:r>
                    <a:rPr lang="zh-CN" altLang="en-US" sz="1800">
                      <a:solidFill>
                        <a:schemeClr val="tx2"/>
                      </a:solidFill>
                      <a:latin typeface="华文中宋" panose="02010600040101010101" pitchFamily="2" charset="-122"/>
                      <a:ea typeface="华文中宋" panose="02010600040101010101" pitchFamily="2" charset="-122"/>
                    </a:rPr>
                    <a:t>代</a:t>
                  </a:r>
                  <a:br>
                    <a:rPr lang="zh-CN" altLang="en-US" sz="1800">
                      <a:solidFill>
                        <a:schemeClr val="tx2"/>
                      </a:solidFill>
                      <a:latin typeface="华文中宋" panose="02010600040101010101" pitchFamily="2" charset="-122"/>
                      <a:ea typeface="华文中宋" panose="02010600040101010101" pitchFamily="2" charset="-122"/>
                    </a:rPr>
                  </a:br>
                  <a:r>
                    <a:rPr lang="zh-CN" altLang="en-US" sz="1800">
                      <a:solidFill>
                        <a:schemeClr val="tx2"/>
                      </a:solidFill>
                      <a:latin typeface="华文中宋" panose="02010600040101010101" pitchFamily="2" charset="-122"/>
                      <a:ea typeface="华文中宋" panose="02010600040101010101" pitchFamily="2" charset="-122"/>
                    </a:rPr>
                    <a:t>号</a:t>
                  </a:r>
                </a:p>
              </p:txBody>
            </p:sp>
            <p:sp>
              <p:nvSpPr>
                <p:cNvPr id="12346" name="矩形 13370"/>
                <p:cNvSpPr/>
                <p:nvPr/>
              </p:nvSpPr>
              <p:spPr>
                <a:xfrm>
                  <a:off x="0" y="0"/>
                  <a:ext cx="358" cy="1038"/>
                </a:xfrm>
                <a:prstGeom prst="rect">
                  <a:avLst/>
                </a:prstGeom>
                <a:noFill/>
                <a:ln w="12700" cap="flat" cmpd="sng">
                  <a:solidFill>
                    <a:srgbClr val="000099"/>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grpSp>
          <p:nvGrpSpPr>
            <p:cNvPr id="12347" name="组合 13371"/>
            <p:cNvGrpSpPr/>
            <p:nvPr/>
          </p:nvGrpSpPr>
          <p:grpSpPr>
            <a:xfrm>
              <a:off x="2506" y="0"/>
              <a:ext cx="358" cy="1879"/>
              <a:chOff x="0" y="0"/>
              <a:chExt cx="358" cy="1038"/>
            </a:xfrm>
          </p:grpSpPr>
          <p:sp>
            <p:nvSpPr>
              <p:cNvPr id="12348" name="矩形 13372"/>
              <p:cNvSpPr/>
              <p:nvPr/>
            </p:nvSpPr>
            <p:spPr>
              <a:xfrm>
                <a:off x="0" y="0"/>
                <a:ext cx="358" cy="154"/>
              </a:xfrm>
              <a:prstGeom prst="rect">
                <a:avLst/>
              </a:prstGeom>
              <a:solidFill>
                <a:srgbClr val="FFEEEE"/>
              </a:solidFill>
              <a:ln w="12700" cap="flat" cmpd="sng">
                <a:solidFill>
                  <a:srgbClr val="000099"/>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nvGrpSpPr>
              <p:cNvPr id="12349" name="组合 13373"/>
              <p:cNvGrpSpPr/>
              <p:nvPr/>
            </p:nvGrpSpPr>
            <p:grpSpPr>
              <a:xfrm>
                <a:off x="0" y="0"/>
                <a:ext cx="358" cy="1038"/>
                <a:chOff x="0" y="0"/>
                <a:chExt cx="358" cy="1038"/>
              </a:xfrm>
            </p:grpSpPr>
            <p:sp>
              <p:nvSpPr>
                <p:cNvPr id="12350" name="矩形 13374"/>
                <p:cNvSpPr/>
                <p:nvPr/>
              </p:nvSpPr>
              <p:spPr>
                <a:xfrm>
                  <a:off x="0" y="0"/>
                  <a:ext cx="358" cy="1038"/>
                </a:xfrm>
                <a:prstGeom prst="rect">
                  <a:avLst/>
                </a:prstGeom>
                <a:solidFill>
                  <a:srgbClr val="FFEEEE"/>
                </a:solidFill>
                <a:ln w="12700" cap="flat" cmpd="sng">
                  <a:solidFill>
                    <a:srgbClr val="000099"/>
                  </a:solidFill>
                  <a:prstDash val="solid"/>
                  <a:miter/>
                  <a:headEnd type="none" w="med" len="med"/>
                  <a:tailEnd type="none" w="med" len="med"/>
                </a:ln>
              </p:spPr>
              <p:txBody>
                <a:bodyPr anchor="t"/>
                <a:lstStyle/>
                <a:p>
                  <a:pPr algn="ctr"/>
                  <a:r>
                    <a:rPr lang="zh-CN" altLang="en-US" sz="1800">
                      <a:solidFill>
                        <a:schemeClr val="tx2"/>
                      </a:solidFill>
                      <a:latin typeface="华文中宋" panose="02010600040101010101" pitchFamily="2" charset="-122"/>
                      <a:ea typeface="华文中宋" panose="02010600040101010101" pitchFamily="2" charset="-122"/>
                    </a:rPr>
                    <a:t>其</a:t>
                  </a:r>
                  <a:br>
                    <a:rPr lang="zh-CN" altLang="en-US" sz="1800">
                      <a:solidFill>
                        <a:schemeClr val="tx2"/>
                      </a:solidFill>
                      <a:latin typeface="华文中宋" panose="02010600040101010101" pitchFamily="2" charset="-122"/>
                      <a:ea typeface="华文中宋" panose="02010600040101010101" pitchFamily="2" charset="-122"/>
                    </a:rPr>
                  </a:br>
                  <a:r>
                    <a:rPr lang="zh-CN" altLang="en-US" sz="1800">
                      <a:solidFill>
                        <a:schemeClr val="tx2"/>
                      </a:solidFill>
                      <a:latin typeface="华文中宋" panose="02010600040101010101" pitchFamily="2" charset="-122"/>
                      <a:ea typeface="华文中宋" panose="02010600040101010101" pitchFamily="2" charset="-122"/>
                    </a:rPr>
                    <a:t>它</a:t>
                  </a:r>
                  <a:br>
                    <a:rPr lang="zh-CN" altLang="en-US" sz="1800">
                      <a:solidFill>
                        <a:schemeClr val="tx2"/>
                      </a:solidFill>
                      <a:latin typeface="华文中宋" panose="02010600040101010101" pitchFamily="2" charset="-122"/>
                      <a:ea typeface="华文中宋" panose="02010600040101010101" pitchFamily="2" charset="-122"/>
                    </a:rPr>
                  </a:br>
                  <a:r>
                    <a:rPr lang="zh-CN" altLang="en-US" sz="1800">
                      <a:solidFill>
                        <a:schemeClr val="tx2"/>
                      </a:solidFill>
                      <a:latin typeface="华文中宋" panose="02010600040101010101" pitchFamily="2" charset="-122"/>
                      <a:ea typeface="华文中宋" panose="02010600040101010101" pitchFamily="2" charset="-122"/>
                    </a:rPr>
                    <a:t>代</a:t>
                  </a:r>
                  <a:br>
                    <a:rPr lang="zh-CN" altLang="en-US" sz="1800">
                      <a:solidFill>
                        <a:schemeClr val="tx2"/>
                      </a:solidFill>
                      <a:latin typeface="华文中宋" panose="02010600040101010101" pitchFamily="2" charset="-122"/>
                      <a:ea typeface="华文中宋" panose="02010600040101010101" pitchFamily="2" charset="-122"/>
                    </a:rPr>
                  </a:br>
                  <a:r>
                    <a:rPr lang="zh-CN" altLang="en-US" sz="1800">
                      <a:solidFill>
                        <a:schemeClr val="tx2"/>
                      </a:solidFill>
                      <a:latin typeface="华文中宋" panose="02010600040101010101" pitchFamily="2" charset="-122"/>
                      <a:ea typeface="华文中宋" panose="02010600040101010101" pitchFamily="2" charset="-122"/>
                    </a:rPr>
                    <a:t>号</a:t>
                  </a:r>
                </a:p>
              </p:txBody>
            </p:sp>
            <p:sp>
              <p:nvSpPr>
                <p:cNvPr id="12351" name="矩形 13375"/>
                <p:cNvSpPr/>
                <p:nvPr/>
              </p:nvSpPr>
              <p:spPr>
                <a:xfrm>
                  <a:off x="0" y="0"/>
                  <a:ext cx="358" cy="1038"/>
                </a:xfrm>
                <a:prstGeom prst="rect">
                  <a:avLst/>
                </a:prstGeom>
                <a:noFill/>
                <a:ln w="12700" cap="flat" cmpd="sng">
                  <a:solidFill>
                    <a:srgbClr val="000099"/>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grpSp>
      <p:grpSp>
        <p:nvGrpSpPr>
          <p:cNvPr id="13377" name="组合 13376"/>
          <p:cNvGrpSpPr/>
          <p:nvPr/>
        </p:nvGrpSpPr>
        <p:grpSpPr>
          <a:xfrm>
            <a:off x="1574800" y="2630170"/>
            <a:ext cx="2841625" cy="2630488"/>
            <a:chOff x="0" y="0"/>
            <a:chExt cx="1790" cy="1657"/>
          </a:xfrm>
        </p:grpSpPr>
        <p:grpSp>
          <p:nvGrpSpPr>
            <p:cNvPr id="12353" name="组合 13377"/>
            <p:cNvGrpSpPr/>
            <p:nvPr/>
          </p:nvGrpSpPr>
          <p:grpSpPr>
            <a:xfrm>
              <a:off x="0" y="0"/>
              <a:ext cx="358" cy="246"/>
              <a:chOff x="0" y="0"/>
              <a:chExt cx="358" cy="154"/>
            </a:xfrm>
          </p:grpSpPr>
          <p:sp>
            <p:nvSpPr>
              <p:cNvPr id="12354" name="矩形 13378"/>
              <p:cNvSpPr/>
              <p:nvPr/>
            </p:nvSpPr>
            <p:spPr>
              <a:xfrm>
                <a:off x="0" y="0"/>
                <a:ext cx="358" cy="154"/>
              </a:xfrm>
              <a:prstGeom prst="rect">
                <a:avLst/>
              </a:prstGeom>
              <a:solidFill>
                <a:srgbClr val="D2F7FF"/>
              </a:solidFill>
              <a:ln w="12700" cap="flat" cmpd="sng">
                <a:solidFill>
                  <a:srgbClr val="000099"/>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nvGrpSpPr>
              <p:cNvPr id="12355" name="组合 13379"/>
              <p:cNvGrpSpPr/>
              <p:nvPr/>
            </p:nvGrpSpPr>
            <p:grpSpPr>
              <a:xfrm>
                <a:off x="0" y="0"/>
                <a:ext cx="358" cy="154"/>
                <a:chOff x="0" y="0"/>
                <a:chExt cx="358" cy="154"/>
              </a:xfrm>
            </p:grpSpPr>
            <p:sp>
              <p:nvSpPr>
                <p:cNvPr id="12356" name="矩形 13380"/>
                <p:cNvSpPr/>
                <p:nvPr/>
              </p:nvSpPr>
              <p:spPr>
                <a:xfrm>
                  <a:off x="0" y="0"/>
                  <a:ext cx="358" cy="154"/>
                </a:xfrm>
                <a:prstGeom prst="rect">
                  <a:avLst/>
                </a:prstGeom>
                <a:solidFill>
                  <a:srgbClr val="D2F7FF"/>
                </a:solidFill>
                <a:ln w="12700" cap="flat" cmpd="sng">
                  <a:solidFill>
                    <a:srgbClr val="000099"/>
                  </a:solidFill>
                  <a:prstDash val="solid"/>
                  <a:miter/>
                  <a:headEnd type="none" w="med" len="med"/>
                  <a:tailEnd type="none" w="med" len="med"/>
                </a:ln>
              </p:spPr>
              <p:txBody>
                <a:bodyPr anchor="ctr"/>
                <a:lstStyle/>
                <a:p>
                  <a:pPr algn="ctr"/>
                  <a:r>
                    <a:rPr lang="zh-CN" altLang="en-US" sz="1800">
                      <a:solidFill>
                        <a:schemeClr val="tx2"/>
                      </a:solidFill>
                      <a:latin typeface="华文中宋" panose="02010600040101010101" pitchFamily="2" charset="-122"/>
                      <a:ea typeface="华文中宋" panose="02010600040101010101" pitchFamily="2" charset="-122"/>
                    </a:rPr>
                    <a:t>五</a:t>
                  </a:r>
                </a:p>
              </p:txBody>
            </p:sp>
            <p:sp>
              <p:nvSpPr>
                <p:cNvPr id="12357" name="矩形 13381"/>
                <p:cNvSpPr/>
                <p:nvPr/>
              </p:nvSpPr>
              <p:spPr>
                <a:xfrm>
                  <a:off x="0" y="0"/>
                  <a:ext cx="358" cy="154"/>
                </a:xfrm>
                <a:prstGeom prst="rect">
                  <a:avLst/>
                </a:prstGeom>
                <a:noFill/>
                <a:ln w="12700" cap="flat" cmpd="sng">
                  <a:solidFill>
                    <a:srgbClr val="000099"/>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grpSp>
          <p:nvGrpSpPr>
            <p:cNvPr id="12358" name="组合 13382"/>
            <p:cNvGrpSpPr/>
            <p:nvPr/>
          </p:nvGrpSpPr>
          <p:grpSpPr>
            <a:xfrm>
              <a:off x="358" y="0"/>
              <a:ext cx="358" cy="246"/>
              <a:chOff x="0" y="0"/>
              <a:chExt cx="358" cy="154"/>
            </a:xfrm>
          </p:grpSpPr>
          <p:sp>
            <p:nvSpPr>
              <p:cNvPr id="12359" name="矩形 13383"/>
              <p:cNvSpPr/>
              <p:nvPr/>
            </p:nvSpPr>
            <p:spPr>
              <a:xfrm>
                <a:off x="0" y="0"/>
                <a:ext cx="358" cy="154"/>
              </a:xfrm>
              <a:prstGeom prst="rect">
                <a:avLst/>
              </a:prstGeom>
              <a:solidFill>
                <a:srgbClr val="D2F7FF"/>
              </a:solidFill>
              <a:ln w="12700" cap="flat" cmpd="sng">
                <a:solidFill>
                  <a:srgbClr val="000099"/>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nvGrpSpPr>
              <p:cNvPr id="12360" name="组合 13384"/>
              <p:cNvGrpSpPr/>
              <p:nvPr/>
            </p:nvGrpSpPr>
            <p:grpSpPr>
              <a:xfrm>
                <a:off x="0" y="0"/>
                <a:ext cx="358" cy="154"/>
                <a:chOff x="0" y="0"/>
                <a:chExt cx="358" cy="154"/>
              </a:xfrm>
            </p:grpSpPr>
            <p:sp>
              <p:nvSpPr>
                <p:cNvPr id="12361" name="矩形 13385"/>
                <p:cNvSpPr/>
                <p:nvPr/>
              </p:nvSpPr>
              <p:spPr>
                <a:xfrm>
                  <a:off x="0" y="0"/>
                  <a:ext cx="358" cy="154"/>
                </a:xfrm>
                <a:prstGeom prst="rect">
                  <a:avLst/>
                </a:prstGeom>
                <a:solidFill>
                  <a:srgbClr val="D2F7FF"/>
                </a:solidFill>
                <a:ln w="12700" cap="flat" cmpd="sng">
                  <a:solidFill>
                    <a:srgbClr val="000099"/>
                  </a:solidFill>
                  <a:prstDash val="solid"/>
                  <a:miter/>
                  <a:headEnd type="none" w="med" len="med"/>
                  <a:tailEnd type="none" w="med" len="med"/>
                </a:ln>
              </p:spPr>
              <p:txBody>
                <a:bodyPr anchor="ctr"/>
                <a:lstStyle/>
                <a:p>
                  <a:pPr algn="ctr"/>
                  <a:r>
                    <a:rPr lang="zh-CN" altLang="en-US" sz="1800">
                      <a:solidFill>
                        <a:schemeClr val="tx2"/>
                      </a:solidFill>
                      <a:latin typeface="华文中宋" panose="02010600040101010101" pitchFamily="2" charset="-122"/>
                      <a:ea typeface="华文中宋" panose="02010600040101010101" pitchFamily="2" charset="-122"/>
                    </a:rPr>
                    <a:t>四</a:t>
                  </a:r>
                </a:p>
              </p:txBody>
            </p:sp>
            <p:sp>
              <p:nvSpPr>
                <p:cNvPr id="12362" name="矩形 13386"/>
                <p:cNvSpPr/>
                <p:nvPr/>
              </p:nvSpPr>
              <p:spPr>
                <a:xfrm>
                  <a:off x="0" y="0"/>
                  <a:ext cx="358" cy="154"/>
                </a:xfrm>
                <a:prstGeom prst="rect">
                  <a:avLst/>
                </a:prstGeom>
                <a:noFill/>
                <a:ln w="12700" cap="flat" cmpd="sng">
                  <a:solidFill>
                    <a:srgbClr val="000099"/>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grpSp>
          <p:nvGrpSpPr>
            <p:cNvPr id="12363" name="组合 13387"/>
            <p:cNvGrpSpPr/>
            <p:nvPr/>
          </p:nvGrpSpPr>
          <p:grpSpPr>
            <a:xfrm>
              <a:off x="716" y="0"/>
              <a:ext cx="358" cy="246"/>
              <a:chOff x="0" y="0"/>
              <a:chExt cx="358" cy="154"/>
            </a:xfrm>
          </p:grpSpPr>
          <p:sp>
            <p:nvSpPr>
              <p:cNvPr id="12364" name="矩形 13388"/>
              <p:cNvSpPr/>
              <p:nvPr/>
            </p:nvSpPr>
            <p:spPr>
              <a:xfrm>
                <a:off x="0" y="0"/>
                <a:ext cx="358" cy="154"/>
              </a:xfrm>
              <a:prstGeom prst="rect">
                <a:avLst/>
              </a:prstGeom>
              <a:solidFill>
                <a:srgbClr val="D2F7FF"/>
              </a:solidFill>
              <a:ln w="12700" cap="flat" cmpd="sng">
                <a:solidFill>
                  <a:srgbClr val="000099"/>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nvGrpSpPr>
              <p:cNvPr id="12365" name="组合 13389"/>
              <p:cNvGrpSpPr/>
              <p:nvPr/>
            </p:nvGrpSpPr>
            <p:grpSpPr>
              <a:xfrm>
                <a:off x="0" y="0"/>
                <a:ext cx="358" cy="154"/>
                <a:chOff x="0" y="0"/>
                <a:chExt cx="358" cy="154"/>
              </a:xfrm>
            </p:grpSpPr>
            <p:sp>
              <p:nvSpPr>
                <p:cNvPr id="12366" name="矩形 13390"/>
                <p:cNvSpPr/>
                <p:nvPr/>
              </p:nvSpPr>
              <p:spPr>
                <a:xfrm>
                  <a:off x="0" y="0"/>
                  <a:ext cx="358" cy="154"/>
                </a:xfrm>
                <a:prstGeom prst="rect">
                  <a:avLst/>
                </a:prstGeom>
                <a:solidFill>
                  <a:srgbClr val="D2F7FF"/>
                </a:solidFill>
                <a:ln w="12700" cap="flat" cmpd="sng">
                  <a:solidFill>
                    <a:srgbClr val="000099"/>
                  </a:solidFill>
                  <a:prstDash val="solid"/>
                  <a:miter/>
                  <a:headEnd type="none" w="med" len="med"/>
                  <a:tailEnd type="none" w="med" len="med"/>
                </a:ln>
              </p:spPr>
              <p:txBody>
                <a:bodyPr anchor="ctr"/>
                <a:lstStyle/>
                <a:p>
                  <a:pPr algn="ctr"/>
                  <a:r>
                    <a:rPr lang="zh-CN" altLang="en-US" sz="1800">
                      <a:solidFill>
                        <a:schemeClr val="tx2"/>
                      </a:solidFill>
                      <a:latin typeface="华文中宋" panose="02010600040101010101" pitchFamily="2" charset="-122"/>
                      <a:ea typeface="华文中宋" panose="02010600040101010101" pitchFamily="2" charset="-122"/>
                    </a:rPr>
                    <a:t>三</a:t>
                  </a:r>
                </a:p>
              </p:txBody>
            </p:sp>
            <p:sp>
              <p:nvSpPr>
                <p:cNvPr id="12367" name="矩形 13391"/>
                <p:cNvSpPr/>
                <p:nvPr/>
              </p:nvSpPr>
              <p:spPr>
                <a:xfrm>
                  <a:off x="0" y="0"/>
                  <a:ext cx="358" cy="154"/>
                </a:xfrm>
                <a:prstGeom prst="rect">
                  <a:avLst/>
                </a:prstGeom>
                <a:noFill/>
                <a:ln w="12700" cap="flat" cmpd="sng">
                  <a:solidFill>
                    <a:srgbClr val="000099"/>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grpSp>
          <p:nvGrpSpPr>
            <p:cNvPr id="12368" name="组合 13392"/>
            <p:cNvGrpSpPr/>
            <p:nvPr/>
          </p:nvGrpSpPr>
          <p:grpSpPr>
            <a:xfrm>
              <a:off x="1074" y="0"/>
              <a:ext cx="358" cy="246"/>
              <a:chOff x="0" y="0"/>
              <a:chExt cx="358" cy="154"/>
            </a:xfrm>
          </p:grpSpPr>
          <p:sp>
            <p:nvSpPr>
              <p:cNvPr id="12369" name="矩形 13393"/>
              <p:cNvSpPr/>
              <p:nvPr/>
            </p:nvSpPr>
            <p:spPr>
              <a:xfrm>
                <a:off x="0" y="0"/>
                <a:ext cx="358" cy="154"/>
              </a:xfrm>
              <a:prstGeom prst="rect">
                <a:avLst/>
              </a:prstGeom>
              <a:solidFill>
                <a:srgbClr val="D2F7FF"/>
              </a:solidFill>
              <a:ln w="12700" cap="flat" cmpd="sng">
                <a:solidFill>
                  <a:srgbClr val="000099"/>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nvGrpSpPr>
              <p:cNvPr id="12370" name="组合 13394"/>
              <p:cNvGrpSpPr/>
              <p:nvPr/>
            </p:nvGrpSpPr>
            <p:grpSpPr>
              <a:xfrm>
                <a:off x="0" y="0"/>
                <a:ext cx="358" cy="154"/>
                <a:chOff x="0" y="0"/>
                <a:chExt cx="358" cy="154"/>
              </a:xfrm>
            </p:grpSpPr>
            <p:sp>
              <p:nvSpPr>
                <p:cNvPr id="12371" name="矩形 13395"/>
                <p:cNvSpPr/>
                <p:nvPr/>
              </p:nvSpPr>
              <p:spPr>
                <a:xfrm>
                  <a:off x="0" y="0"/>
                  <a:ext cx="358" cy="154"/>
                </a:xfrm>
                <a:prstGeom prst="rect">
                  <a:avLst/>
                </a:prstGeom>
                <a:solidFill>
                  <a:srgbClr val="D2F7FF"/>
                </a:solidFill>
                <a:ln w="12700" cap="flat" cmpd="sng">
                  <a:solidFill>
                    <a:srgbClr val="000099"/>
                  </a:solidFill>
                  <a:prstDash val="solid"/>
                  <a:miter/>
                  <a:headEnd type="none" w="med" len="med"/>
                  <a:tailEnd type="none" w="med" len="med"/>
                </a:ln>
              </p:spPr>
              <p:txBody>
                <a:bodyPr anchor="ctr"/>
                <a:lstStyle/>
                <a:p>
                  <a:pPr algn="ctr"/>
                  <a:r>
                    <a:rPr lang="zh-CN" altLang="en-US" sz="1800">
                      <a:solidFill>
                        <a:schemeClr val="tx2"/>
                      </a:solidFill>
                      <a:latin typeface="华文中宋" panose="02010600040101010101" pitchFamily="2" charset="-122"/>
                      <a:ea typeface="华文中宋" panose="02010600040101010101" pitchFamily="2" charset="-122"/>
                    </a:rPr>
                    <a:t>二</a:t>
                  </a:r>
                </a:p>
              </p:txBody>
            </p:sp>
            <p:sp>
              <p:nvSpPr>
                <p:cNvPr id="12372" name="矩形 13396"/>
                <p:cNvSpPr/>
                <p:nvPr/>
              </p:nvSpPr>
              <p:spPr>
                <a:xfrm>
                  <a:off x="0" y="0"/>
                  <a:ext cx="358" cy="154"/>
                </a:xfrm>
                <a:prstGeom prst="rect">
                  <a:avLst/>
                </a:prstGeom>
                <a:noFill/>
                <a:ln w="12700" cap="flat" cmpd="sng">
                  <a:solidFill>
                    <a:srgbClr val="000099"/>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grpSp>
          <p:nvGrpSpPr>
            <p:cNvPr id="12373" name="组合 13397"/>
            <p:cNvGrpSpPr/>
            <p:nvPr/>
          </p:nvGrpSpPr>
          <p:grpSpPr>
            <a:xfrm>
              <a:off x="1432" y="0"/>
              <a:ext cx="358" cy="246"/>
              <a:chOff x="0" y="0"/>
              <a:chExt cx="358" cy="154"/>
            </a:xfrm>
          </p:grpSpPr>
          <p:sp>
            <p:nvSpPr>
              <p:cNvPr id="12374" name="矩形 13398"/>
              <p:cNvSpPr/>
              <p:nvPr/>
            </p:nvSpPr>
            <p:spPr>
              <a:xfrm>
                <a:off x="0" y="0"/>
                <a:ext cx="358" cy="154"/>
              </a:xfrm>
              <a:prstGeom prst="rect">
                <a:avLst/>
              </a:prstGeom>
              <a:solidFill>
                <a:srgbClr val="D2F7FF"/>
              </a:solidFill>
              <a:ln w="12700" cap="flat" cmpd="sng">
                <a:solidFill>
                  <a:srgbClr val="000099"/>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nvGrpSpPr>
              <p:cNvPr id="12375" name="组合 13399"/>
              <p:cNvGrpSpPr/>
              <p:nvPr/>
            </p:nvGrpSpPr>
            <p:grpSpPr>
              <a:xfrm>
                <a:off x="0" y="0"/>
                <a:ext cx="358" cy="154"/>
                <a:chOff x="0" y="0"/>
                <a:chExt cx="358" cy="154"/>
              </a:xfrm>
            </p:grpSpPr>
            <p:sp>
              <p:nvSpPr>
                <p:cNvPr id="12376" name="矩形 13400"/>
                <p:cNvSpPr/>
                <p:nvPr/>
              </p:nvSpPr>
              <p:spPr>
                <a:xfrm>
                  <a:off x="0" y="0"/>
                  <a:ext cx="358" cy="154"/>
                </a:xfrm>
                <a:prstGeom prst="rect">
                  <a:avLst/>
                </a:prstGeom>
                <a:solidFill>
                  <a:srgbClr val="D2F7FF"/>
                </a:solidFill>
                <a:ln w="12700" cap="flat" cmpd="sng">
                  <a:solidFill>
                    <a:srgbClr val="000099"/>
                  </a:solidFill>
                  <a:prstDash val="solid"/>
                  <a:miter/>
                  <a:headEnd type="none" w="med" len="med"/>
                  <a:tailEnd type="none" w="med" len="med"/>
                </a:ln>
              </p:spPr>
              <p:txBody>
                <a:bodyPr anchor="ctr"/>
                <a:lstStyle/>
                <a:p>
                  <a:pPr algn="ctr"/>
                  <a:r>
                    <a:rPr lang="zh-CN" altLang="en-US" sz="1800">
                      <a:solidFill>
                        <a:schemeClr val="tx2"/>
                      </a:solidFill>
                      <a:latin typeface="华文中宋" panose="02010600040101010101" pitchFamily="2" charset="-122"/>
                      <a:ea typeface="华文中宋" panose="02010600040101010101" pitchFamily="2" charset="-122"/>
                    </a:rPr>
                    <a:t>一</a:t>
                  </a:r>
                </a:p>
              </p:txBody>
            </p:sp>
            <p:sp>
              <p:nvSpPr>
                <p:cNvPr id="12377" name="矩形 13401"/>
                <p:cNvSpPr/>
                <p:nvPr/>
              </p:nvSpPr>
              <p:spPr>
                <a:xfrm>
                  <a:off x="0" y="0"/>
                  <a:ext cx="358" cy="154"/>
                </a:xfrm>
                <a:prstGeom prst="rect">
                  <a:avLst/>
                </a:prstGeom>
                <a:noFill/>
                <a:ln w="12700" cap="flat" cmpd="sng">
                  <a:solidFill>
                    <a:srgbClr val="000099"/>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grpSp>
          <p:nvGrpSpPr>
            <p:cNvPr id="12378" name="组合 13402"/>
            <p:cNvGrpSpPr/>
            <p:nvPr/>
          </p:nvGrpSpPr>
          <p:grpSpPr>
            <a:xfrm>
              <a:off x="0" y="246"/>
              <a:ext cx="358" cy="1411"/>
              <a:chOff x="0" y="0"/>
              <a:chExt cx="358" cy="884"/>
            </a:xfrm>
          </p:grpSpPr>
          <p:sp>
            <p:nvSpPr>
              <p:cNvPr id="12379" name="矩形 13403"/>
              <p:cNvSpPr/>
              <p:nvPr/>
            </p:nvSpPr>
            <p:spPr>
              <a:xfrm>
                <a:off x="0" y="0"/>
                <a:ext cx="358" cy="250"/>
              </a:xfrm>
              <a:prstGeom prst="rect">
                <a:avLst/>
              </a:prstGeom>
              <a:solidFill>
                <a:srgbClr val="FBFDDB"/>
              </a:solidFill>
              <a:ln w="12700" cap="flat" cmpd="sng">
                <a:solidFill>
                  <a:srgbClr val="000099"/>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nvGrpSpPr>
              <p:cNvPr id="12380" name="组合 13404"/>
              <p:cNvGrpSpPr/>
              <p:nvPr/>
            </p:nvGrpSpPr>
            <p:grpSpPr>
              <a:xfrm>
                <a:off x="0" y="0"/>
                <a:ext cx="358" cy="884"/>
                <a:chOff x="0" y="0"/>
                <a:chExt cx="358" cy="884"/>
              </a:xfrm>
            </p:grpSpPr>
            <p:sp>
              <p:nvSpPr>
                <p:cNvPr id="12381" name="矩形 13405"/>
                <p:cNvSpPr/>
                <p:nvPr/>
              </p:nvSpPr>
              <p:spPr>
                <a:xfrm>
                  <a:off x="0" y="0"/>
                  <a:ext cx="358" cy="884"/>
                </a:xfrm>
                <a:prstGeom prst="rect">
                  <a:avLst/>
                </a:prstGeom>
                <a:solidFill>
                  <a:srgbClr val="FBFDDB"/>
                </a:solidFill>
                <a:ln w="12700" cap="flat" cmpd="sng">
                  <a:solidFill>
                    <a:srgbClr val="000099"/>
                  </a:solidFill>
                  <a:prstDash val="solid"/>
                  <a:miter/>
                  <a:headEnd type="none" w="med" len="med"/>
                  <a:tailEnd type="none" w="med" len="med"/>
                </a:ln>
              </p:spPr>
              <p:txBody>
                <a:bodyPr anchor="ctr"/>
                <a:lstStyle/>
                <a:p>
                  <a:pPr algn="ctr"/>
                  <a:r>
                    <a:rPr lang="zh-CN" altLang="en-US" sz="1800">
                      <a:solidFill>
                        <a:schemeClr val="tx2"/>
                      </a:solidFill>
                      <a:latin typeface="华文中宋" panose="02010600040101010101" pitchFamily="2" charset="-122"/>
                      <a:ea typeface="华文中宋" panose="02010600040101010101" pitchFamily="2" charset="-122"/>
                    </a:rPr>
                    <a:t>类</a:t>
                  </a:r>
                  <a:br>
                    <a:rPr lang="zh-CN" altLang="en-US" sz="1800">
                      <a:solidFill>
                        <a:schemeClr val="tx2"/>
                      </a:solidFill>
                      <a:latin typeface="华文中宋" panose="02010600040101010101" pitchFamily="2" charset="-122"/>
                      <a:ea typeface="华文中宋" panose="02010600040101010101" pitchFamily="2" charset="-122"/>
                    </a:rPr>
                  </a:br>
                  <a:r>
                    <a:rPr lang="zh-CN" altLang="en-US" sz="1800">
                      <a:solidFill>
                        <a:schemeClr val="tx2"/>
                      </a:solidFill>
                      <a:latin typeface="华文中宋" panose="02010600040101010101" pitchFamily="2" charset="-122"/>
                      <a:ea typeface="华文中宋" panose="02010600040101010101" pitchFamily="2" charset="-122"/>
                    </a:rPr>
                    <a:t>型</a:t>
                  </a:r>
                  <a:br>
                    <a:rPr lang="zh-CN" altLang="en-US" sz="1800">
                      <a:solidFill>
                        <a:schemeClr val="tx2"/>
                      </a:solidFill>
                      <a:latin typeface="华文中宋" panose="02010600040101010101" pitchFamily="2" charset="-122"/>
                      <a:ea typeface="华文中宋" panose="02010600040101010101" pitchFamily="2" charset="-122"/>
                    </a:rPr>
                  </a:br>
                  <a:r>
                    <a:rPr lang="zh-CN" altLang="en-US" sz="1800">
                      <a:solidFill>
                        <a:schemeClr val="tx2"/>
                      </a:solidFill>
                      <a:latin typeface="华文中宋" panose="02010600040101010101" pitchFamily="2" charset="-122"/>
                      <a:ea typeface="华文中宋" panose="02010600040101010101" pitchFamily="2" charset="-122"/>
                    </a:rPr>
                    <a:t>代</a:t>
                  </a:r>
                  <a:br>
                    <a:rPr lang="zh-CN" altLang="en-US" sz="1800">
                      <a:solidFill>
                        <a:schemeClr val="tx2"/>
                      </a:solidFill>
                      <a:latin typeface="华文中宋" panose="02010600040101010101" pitchFamily="2" charset="-122"/>
                      <a:ea typeface="华文中宋" panose="02010600040101010101" pitchFamily="2" charset="-122"/>
                    </a:rPr>
                  </a:br>
                  <a:r>
                    <a:rPr lang="zh-CN" altLang="en-US" sz="1800">
                      <a:solidFill>
                        <a:schemeClr val="tx2"/>
                      </a:solidFill>
                      <a:latin typeface="华文中宋" panose="02010600040101010101" pitchFamily="2" charset="-122"/>
                      <a:ea typeface="华文中宋" panose="02010600040101010101" pitchFamily="2" charset="-122"/>
                    </a:rPr>
                    <a:t>号</a:t>
                  </a:r>
                </a:p>
              </p:txBody>
            </p:sp>
            <p:sp>
              <p:nvSpPr>
                <p:cNvPr id="12382" name="矩形 13406"/>
                <p:cNvSpPr/>
                <p:nvPr/>
              </p:nvSpPr>
              <p:spPr>
                <a:xfrm>
                  <a:off x="0" y="0"/>
                  <a:ext cx="358" cy="884"/>
                </a:xfrm>
                <a:prstGeom prst="rect">
                  <a:avLst/>
                </a:prstGeom>
                <a:noFill/>
                <a:ln w="12700" cap="flat" cmpd="sng">
                  <a:solidFill>
                    <a:srgbClr val="000099"/>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grpSp>
          <p:nvGrpSpPr>
            <p:cNvPr id="12383" name="组合 13407"/>
            <p:cNvGrpSpPr/>
            <p:nvPr/>
          </p:nvGrpSpPr>
          <p:grpSpPr>
            <a:xfrm>
              <a:off x="358" y="246"/>
              <a:ext cx="716" cy="399"/>
              <a:chOff x="0" y="0"/>
              <a:chExt cx="716" cy="250"/>
            </a:xfrm>
          </p:grpSpPr>
          <p:sp>
            <p:nvSpPr>
              <p:cNvPr id="12384" name="矩形 13408"/>
              <p:cNvSpPr/>
              <p:nvPr/>
            </p:nvSpPr>
            <p:spPr>
              <a:xfrm>
                <a:off x="0" y="0"/>
                <a:ext cx="716" cy="250"/>
              </a:xfrm>
              <a:prstGeom prst="rect">
                <a:avLst/>
              </a:prstGeom>
              <a:noFill/>
              <a:ln w="12700" cap="flat" cmpd="sng">
                <a:solidFill>
                  <a:srgbClr val="000099"/>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nvGrpSpPr>
              <p:cNvPr id="12385" name="组合 13409"/>
              <p:cNvGrpSpPr/>
              <p:nvPr/>
            </p:nvGrpSpPr>
            <p:grpSpPr>
              <a:xfrm>
                <a:off x="0" y="0"/>
                <a:ext cx="716" cy="250"/>
                <a:chOff x="0" y="0"/>
                <a:chExt cx="716" cy="250"/>
              </a:xfrm>
            </p:grpSpPr>
            <p:sp>
              <p:nvSpPr>
                <p:cNvPr id="12386" name="矩形 13410"/>
                <p:cNvSpPr/>
                <p:nvPr/>
              </p:nvSpPr>
              <p:spPr>
                <a:xfrm>
                  <a:off x="0" y="0"/>
                  <a:ext cx="716" cy="250"/>
                </a:xfrm>
                <a:prstGeom prst="rect">
                  <a:avLst/>
                </a:prstGeom>
                <a:noFill/>
                <a:ln w="12700" cap="flat" cmpd="sng">
                  <a:solidFill>
                    <a:srgbClr val="000099"/>
                  </a:solidFill>
                  <a:prstDash val="solid"/>
                  <a:miter/>
                  <a:headEnd type="none" w="med" len="med"/>
                  <a:tailEnd type="none" w="med" len="med"/>
                </a:ln>
              </p:spPr>
              <p:txBody>
                <a:bodyPr anchor="ctr"/>
                <a:lstStyle/>
                <a:p>
                  <a:pPr algn="ctr"/>
                  <a:r>
                    <a:rPr lang="zh-CN" altLang="en-US" sz="1800">
                      <a:solidFill>
                        <a:schemeClr val="tx2"/>
                      </a:solidFill>
                      <a:latin typeface="华文中宋" panose="02010600040101010101" pitchFamily="2" charset="-122"/>
                      <a:ea typeface="华文中宋" panose="02010600040101010101" pitchFamily="2" charset="-122"/>
                    </a:rPr>
                    <a:t>尺寸系</a:t>
                  </a:r>
                  <a:br>
                    <a:rPr lang="zh-CN" altLang="en-US" sz="1800">
                      <a:solidFill>
                        <a:schemeClr val="tx2"/>
                      </a:solidFill>
                      <a:latin typeface="华文中宋" panose="02010600040101010101" pitchFamily="2" charset="-122"/>
                      <a:ea typeface="华文中宋" panose="02010600040101010101" pitchFamily="2" charset="-122"/>
                    </a:rPr>
                  </a:br>
                  <a:r>
                    <a:rPr lang="zh-CN" altLang="en-US" sz="1800">
                      <a:solidFill>
                        <a:schemeClr val="tx2"/>
                      </a:solidFill>
                      <a:latin typeface="华文中宋" panose="02010600040101010101" pitchFamily="2" charset="-122"/>
                      <a:ea typeface="华文中宋" panose="02010600040101010101" pitchFamily="2" charset="-122"/>
                    </a:rPr>
                    <a:t>列代号</a:t>
                  </a:r>
                </a:p>
              </p:txBody>
            </p:sp>
            <p:sp>
              <p:nvSpPr>
                <p:cNvPr id="12387" name="矩形 13411"/>
                <p:cNvSpPr/>
                <p:nvPr/>
              </p:nvSpPr>
              <p:spPr>
                <a:xfrm>
                  <a:off x="0" y="0"/>
                  <a:ext cx="716" cy="250"/>
                </a:xfrm>
                <a:prstGeom prst="rect">
                  <a:avLst/>
                </a:prstGeom>
                <a:noFill/>
                <a:ln w="12700" cap="flat" cmpd="sng">
                  <a:solidFill>
                    <a:srgbClr val="000099"/>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grpSp>
          <p:nvGrpSpPr>
            <p:cNvPr id="12388" name="组合 13412"/>
            <p:cNvGrpSpPr/>
            <p:nvPr/>
          </p:nvGrpSpPr>
          <p:grpSpPr>
            <a:xfrm>
              <a:off x="1074" y="246"/>
              <a:ext cx="716" cy="1411"/>
              <a:chOff x="0" y="0"/>
              <a:chExt cx="716" cy="884"/>
            </a:xfrm>
          </p:grpSpPr>
          <p:sp>
            <p:nvSpPr>
              <p:cNvPr id="12389" name="矩形 13413"/>
              <p:cNvSpPr/>
              <p:nvPr/>
            </p:nvSpPr>
            <p:spPr>
              <a:xfrm>
                <a:off x="0" y="0"/>
                <a:ext cx="716" cy="250"/>
              </a:xfrm>
              <a:prstGeom prst="rect">
                <a:avLst/>
              </a:prstGeom>
              <a:solidFill>
                <a:srgbClr val="FFEEEE"/>
              </a:solidFill>
              <a:ln w="12700" cap="flat" cmpd="sng">
                <a:solidFill>
                  <a:srgbClr val="000099"/>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nvGrpSpPr>
              <p:cNvPr id="12390" name="组合 13414"/>
              <p:cNvGrpSpPr/>
              <p:nvPr/>
            </p:nvGrpSpPr>
            <p:grpSpPr>
              <a:xfrm>
                <a:off x="0" y="0"/>
                <a:ext cx="716" cy="884"/>
                <a:chOff x="0" y="0"/>
                <a:chExt cx="716" cy="884"/>
              </a:xfrm>
            </p:grpSpPr>
            <p:sp>
              <p:nvSpPr>
                <p:cNvPr id="12391" name="矩形 13415"/>
                <p:cNvSpPr/>
                <p:nvPr/>
              </p:nvSpPr>
              <p:spPr>
                <a:xfrm>
                  <a:off x="0" y="0"/>
                  <a:ext cx="716" cy="884"/>
                </a:xfrm>
                <a:prstGeom prst="rect">
                  <a:avLst/>
                </a:prstGeom>
                <a:solidFill>
                  <a:srgbClr val="FFEEEE"/>
                </a:solidFill>
                <a:ln w="12700" cap="flat" cmpd="sng">
                  <a:solidFill>
                    <a:srgbClr val="000099"/>
                  </a:solidFill>
                  <a:prstDash val="solid"/>
                  <a:miter/>
                  <a:headEnd type="none" w="med" len="med"/>
                  <a:tailEnd type="none" w="med" len="med"/>
                </a:ln>
              </p:spPr>
              <p:txBody>
                <a:bodyPr anchor="ctr"/>
                <a:lstStyle/>
                <a:p>
                  <a:pPr algn="ctr"/>
                  <a:r>
                    <a:rPr lang="zh-CN" altLang="en-US" sz="1800">
                      <a:solidFill>
                        <a:schemeClr val="tx2"/>
                      </a:solidFill>
                      <a:latin typeface="华文中宋" panose="02010600040101010101" pitchFamily="2" charset="-122"/>
                      <a:ea typeface="华文中宋" panose="02010600040101010101" pitchFamily="2" charset="-122"/>
                    </a:rPr>
                    <a:t>内</a:t>
                  </a:r>
                  <a:br>
                    <a:rPr lang="zh-CN" altLang="en-US" sz="1800">
                      <a:solidFill>
                        <a:schemeClr val="tx2"/>
                      </a:solidFill>
                      <a:latin typeface="华文中宋" panose="02010600040101010101" pitchFamily="2" charset="-122"/>
                      <a:ea typeface="华文中宋" panose="02010600040101010101" pitchFamily="2" charset="-122"/>
                    </a:rPr>
                  </a:br>
                  <a:r>
                    <a:rPr lang="zh-CN" altLang="en-US" sz="1800">
                      <a:solidFill>
                        <a:schemeClr val="tx2"/>
                      </a:solidFill>
                      <a:latin typeface="华文中宋" panose="02010600040101010101" pitchFamily="2" charset="-122"/>
                      <a:ea typeface="华文中宋" panose="02010600040101010101" pitchFamily="2" charset="-122"/>
                    </a:rPr>
                    <a:t>径</a:t>
                  </a:r>
                  <a:br>
                    <a:rPr lang="zh-CN" altLang="en-US" sz="1800">
                      <a:solidFill>
                        <a:schemeClr val="tx2"/>
                      </a:solidFill>
                      <a:latin typeface="华文中宋" panose="02010600040101010101" pitchFamily="2" charset="-122"/>
                      <a:ea typeface="华文中宋" panose="02010600040101010101" pitchFamily="2" charset="-122"/>
                    </a:rPr>
                  </a:br>
                  <a:r>
                    <a:rPr lang="zh-CN" altLang="en-US" sz="1800">
                      <a:solidFill>
                        <a:schemeClr val="tx2"/>
                      </a:solidFill>
                      <a:latin typeface="华文中宋" panose="02010600040101010101" pitchFamily="2" charset="-122"/>
                      <a:ea typeface="华文中宋" panose="02010600040101010101" pitchFamily="2" charset="-122"/>
                    </a:rPr>
                    <a:t>代</a:t>
                  </a:r>
                  <a:br>
                    <a:rPr lang="zh-CN" altLang="en-US" sz="1800">
                      <a:solidFill>
                        <a:schemeClr val="tx2"/>
                      </a:solidFill>
                      <a:latin typeface="华文中宋" panose="02010600040101010101" pitchFamily="2" charset="-122"/>
                      <a:ea typeface="华文中宋" panose="02010600040101010101" pitchFamily="2" charset="-122"/>
                    </a:rPr>
                  </a:br>
                  <a:r>
                    <a:rPr lang="zh-CN" altLang="en-US" sz="1800">
                      <a:solidFill>
                        <a:schemeClr val="tx2"/>
                      </a:solidFill>
                      <a:latin typeface="华文中宋" panose="02010600040101010101" pitchFamily="2" charset="-122"/>
                      <a:ea typeface="华文中宋" panose="02010600040101010101" pitchFamily="2" charset="-122"/>
                    </a:rPr>
                    <a:t>号</a:t>
                  </a:r>
                </a:p>
              </p:txBody>
            </p:sp>
            <p:sp>
              <p:nvSpPr>
                <p:cNvPr id="12392" name="矩形 13416"/>
                <p:cNvSpPr/>
                <p:nvPr/>
              </p:nvSpPr>
              <p:spPr>
                <a:xfrm>
                  <a:off x="0" y="0"/>
                  <a:ext cx="716" cy="884"/>
                </a:xfrm>
                <a:prstGeom prst="rect">
                  <a:avLst/>
                </a:prstGeom>
                <a:noFill/>
                <a:ln w="12700" cap="flat" cmpd="sng">
                  <a:solidFill>
                    <a:srgbClr val="000099"/>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grpSp>
          <p:nvGrpSpPr>
            <p:cNvPr id="12393" name="组合 13417"/>
            <p:cNvGrpSpPr/>
            <p:nvPr/>
          </p:nvGrpSpPr>
          <p:grpSpPr>
            <a:xfrm>
              <a:off x="358" y="645"/>
              <a:ext cx="358" cy="1012"/>
              <a:chOff x="0" y="0"/>
              <a:chExt cx="358" cy="634"/>
            </a:xfrm>
          </p:grpSpPr>
          <p:sp>
            <p:nvSpPr>
              <p:cNvPr id="12394" name="矩形 13418"/>
              <p:cNvSpPr/>
              <p:nvPr/>
            </p:nvSpPr>
            <p:spPr>
              <a:xfrm>
                <a:off x="0" y="0"/>
                <a:ext cx="358" cy="634"/>
              </a:xfrm>
              <a:prstGeom prst="rect">
                <a:avLst/>
              </a:prstGeom>
              <a:solidFill>
                <a:srgbClr val="FFEEEE"/>
              </a:solidFill>
              <a:ln w="12700" cap="flat" cmpd="sng">
                <a:solidFill>
                  <a:srgbClr val="000099"/>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nvGrpSpPr>
              <p:cNvPr id="12395" name="组合 13419"/>
              <p:cNvGrpSpPr/>
              <p:nvPr/>
            </p:nvGrpSpPr>
            <p:grpSpPr>
              <a:xfrm>
                <a:off x="0" y="0"/>
                <a:ext cx="358" cy="634"/>
                <a:chOff x="0" y="0"/>
                <a:chExt cx="358" cy="634"/>
              </a:xfrm>
            </p:grpSpPr>
            <p:sp>
              <p:nvSpPr>
                <p:cNvPr id="12396" name="矩形 13420"/>
                <p:cNvSpPr/>
                <p:nvPr/>
              </p:nvSpPr>
              <p:spPr>
                <a:xfrm>
                  <a:off x="0" y="0"/>
                  <a:ext cx="358" cy="634"/>
                </a:xfrm>
                <a:prstGeom prst="rect">
                  <a:avLst/>
                </a:prstGeom>
                <a:solidFill>
                  <a:srgbClr val="FFEEEE"/>
                </a:solidFill>
                <a:ln w="12700" cap="flat" cmpd="sng">
                  <a:solidFill>
                    <a:srgbClr val="000099"/>
                  </a:solidFill>
                  <a:prstDash val="solid"/>
                  <a:miter/>
                  <a:headEnd type="none" w="med" len="med"/>
                  <a:tailEnd type="none" w="med" len="med"/>
                </a:ln>
              </p:spPr>
              <p:txBody>
                <a:bodyPr anchor="ctr"/>
                <a:lstStyle/>
                <a:p>
                  <a:pPr algn="ctr"/>
                  <a:r>
                    <a:rPr lang="zh-CN" altLang="en-US" sz="1800">
                      <a:solidFill>
                        <a:schemeClr val="tx2"/>
                      </a:solidFill>
                      <a:latin typeface="华文中宋" panose="02010600040101010101" pitchFamily="2" charset="-122"/>
                      <a:ea typeface="华文中宋" panose="02010600040101010101" pitchFamily="2" charset="-122"/>
                    </a:rPr>
                    <a:t>宽</a:t>
                  </a:r>
                  <a:br>
                    <a:rPr lang="zh-CN" altLang="en-US" sz="1800">
                      <a:solidFill>
                        <a:schemeClr val="tx2"/>
                      </a:solidFill>
                      <a:latin typeface="华文中宋" panose="02010600040101010101" pitchFamily="2" charset="-122"/>
                      <a:ea typeface="华文中宋" panose="02010600040101010101" pitchFamily="2" charset="-122"/>
                    </a:rPr>
                  </a:br>
                  <a:r>
                    <a:rPr lang="zh-CN" altLang="en-US" sz="1800">
                      <a:solidFill>
                        <a:schemeClr val="tx2"/>
                      </a:solidFill>
                      <a:latin typeface="华文中宋" panose="02010600040101010101" pitchFamily="2" charset="-122"/>
                      <a:ea typeface="华文中宋" panose="02010600040101010101" pitchFamily="2" charset="-122"/>
                    </a:rPr>
                    <a:t>度</a:t>
                  </a:r>
                  <a:br>
                    <a:rPr lang="zh-CN" altLang="en-US" sz="1800">
                      <a:solidFill>
                        <a:schemeClr val="tx2"/>
                      </a:solidFill>
                      <a:latin typeface="华文中宋" panose="02010600040101010101" pitchFamily="2" charset="-122"/>
                      <a:ea typeface="华文中宋" panose="02010600040101010101" pitchFamily="2" charset="-122"/>
                    </a:rPr>
                  </a:br>
                  <a:r>
                    <a:rPr lang="zh-CN" altLang="en-US" sz="1800">
                      <a:solidFill>
                        <a:schemeClr val="tx2"/>
                      </a:solidFill>
                      <a:latin typeface="华文中宋" panose="02010600040101010101" pitchFamily="2" charset="-122"/>
                      <a:ea typeface="华文中宋" panose="02010600040101010101" pitchFamily="2" charset="-122"/>
                    </a:rPr>
                    <a:t>系</a:t>
                  </a:r>
                  <a:br>
                    <a:rPr lang="zh-CN" altLang="en-US" sz="1800">
                      <a:solidFill>
                        <a:schemeClr val="tx2"/>
                      </a:solidFill>
                      <a:latin typeface="华文中宋" panose="02010600040101010101" pitchFamily="2" charset="-122"/>
                      <a:ea typeface="华文中宋" panose="02010600040101010101" pitchFamily="2" charset="-122"/>
                    </a:rPr>
                  </a:br>
                  <a:r>
                    <a:rPr lang="zh-CN" altLang="en-US" sz="1800">
                      <a:solidFill>
                        <a:schemeClr val="tx2"/>
                      </a:solidFill>
                      <a:latin typeface="华文中宋" panose="02010600040101010101" pitchFamily="2" charset="-122"/>
                      <a:ea typeface="华文中宋" panose="02010600040101010101" pitchFamily="2" charset="-122"/>
                    </a:rPr>
                    <a:t>列</a:t>
                  </a:r>
                  <a:br>
                    <a:rPr lang="zh-CN" altLang="en-US" sz="1800">
                      <a:solidFill>
                        <a:schemeClr val="tx2"/>
                      </a:solidFill>
                      <a:latin typeface="华文中宋" panose="02010600040101010101" pitchFamily="2" charset="-122"/>
                      <a:ea typeface="华文中宋" panose="02010600040101010101" pitchFamily="2" charset="-122"/>
                    </a:rPr>
                  </a:br>
                  <a:r>
                    <a:rPr lang="zh-CN" altLang="en-US" sz="1800">
                      <a:solidFill>
                        <a:schemeClr val="tx2"/>
                      </a:solidFill>
                      <a:latin typeface="华文中宋" panose="02010600040101010101" pitchFamily="2" charset="-122"/>
                      <a:ea typeface="华文中宋" panose="02010600040101010101" pitchFamily="2" charset="-122"/>
                    </a:rPr>
                    <a:t>代</a:t>
                  </a:r>
                  <a:br>
                    <a:rPr lang="zh-CN" altLang="en-US" sz="1800">
                      <a:solidFill>
                        <a:schemeClr val="tx2"/>
                      </a:solidFill>
                      <a:latin typeface="华文中宋" panose="02010600040101010101" pitchFamily="2" charset="-122"/>
                      <a:ea typeface="华文中宋" panose="02010600040101010101" pitchFamily="2" charset="-122"/>
                    </a:rPr>
                  </a:br>
                  <a:r>
                    <a:rPr lang="zh-CN" altLang="en-US" sz="1800">
                      <a:solidFill>
                        <a:schemeClr val="tx2"/>
                      </a:solidFill>
                      <a:latin typeface="华文中宋" panose="02010600040101010101" pitchFamily="2" charset="-122"/>
                      <a:ea typeface="华文中宋" panose="02010600040101010101" pitchFamily="2" charset="-122"/>
                    </a:rPr>
                    <a:t>号</a:t>
                  </a:r>
                </a:p>
              </p:txBody>
            </p:sp>
            <p:sp>
              <p:nvSpPr>
                <p:cNvPr id="12397" name="矩形 13421"/>
                <p:cNvSpPr/>
                <p:nvPr/>
              </p:nvSpPr>
              <p:spPr>
                <a:xfrm>
                  <a:off x="0" y="0"/>
                  <a:ext cx="358" cy="634"/>
                </a:xfrm>
                <a:prstGeom prst="rect">
                  <a:avLst/>
                </a:prstGeom>
                <a:noFill/>
                <a:ln w="12700" cap="flat" cmpd="sng">
                  <a:solidFill>
                    <a:srgbClr val="000099"/>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grpSp>
          <p:nvGrpSpPr>
            <p:cNvPr id="12398" name="组合 13422"/>
            <p:cNvGrpSpPr/>
            <p:nvPr/>
          </p:nvGrpSpPr>
          <p:grpSpPr>
            <a:xfrm>
              <a:off x="716" y="645"/>
              <a:ext cx="358" cy="1012"/>
              <a:chOff x="0" y="0"/>
              <a:chExt cx="358" cy="634"/>
            </a:xfrm>
          </p:grpSpPr>
          <p:sp>
            <p:nvSpPr>
              <p:cNvPr id="12399" name="矩形 13423"/>
              <p:cNvSpPr/>
              <p:nvPr/>
            </p:nvSpPr>
            <p:spPr>
              <a:xfrm>
                <a:off x="0" y="0"/>
                <a:ext cx="358" cy="634"/>
              </a:xfrm>
              <a:prstGeom prst="rect">
                <a:avLst/>
              </a:prstGeom>
              <a:solidFill>
                <a:srgbClr val="FBFDDB"/>
              </a:solidFill>
              <a:ln w="12700" cap="flat" cmpd="sng">
                <a:solidFill>
                  <a:srgbClr val="000099"/>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nvGrpSpPr>
              <p:cNvPr id="12400" name="组合 13424"/>
              <p:cNvGrpSpPr/>
              <p:nvPr/>
            </p:nvGrpSpPr>
            <p:grpSpPr>
              <a:xfrm>
                <a:off x="0" y="0"/>
                <a:ext cx="358" cy="634"/>
                <a:chOff x="0" y="0"/>
                <a:chExt cx="358" cy="634"/>
              </a:xfrm>
            </p:grpSpPr>
            <p:sp>
              <p:nvSpPr>
                <p:cNvPr id="12401" name="矩形 13425"/>
                <p:cNvSpPr/>
                <p:nvPr/>
              </p:nvSpPr>
              <p:spPr>
                <a:xfrm>
                  <a:off x="0" y="0"/>
                  <a:ext cx="358" cy="634"/>
                </a:xfrm>
                <a:prstGeom prst="rect">
                  <a:avLst/>
                </a:prstGeom>
                <a:solidFill>
                  <a:srgbClr val="FBFDDB"/>
                </a:solidFill>
                <a:ln w="12700" cap="flat" cmpd="sng">
                  <a:solidFill>
                    <a:srgbClr val="000099"/>
                  </a:solidFill>
                  <a:prstDash val="solid"/>
                  <a:miter/>
                  <a:headEnd type="none" w="med" len="med"/>
                  <a:tailEnd type="none" w="med" len="med"/>
                </a:ln>
              </p:spPr>
              <p:txBody>
                <a:bodyPr anchor="ctr"/>
                <a:lstStyle/>
                <a:p>
                  <a:pPr algn="ctr"/>
                  <a:r>
                    <a:rPr lang="zh-CN" altLang="en-US" sz="1800">
                      <a:solidFill>
                        <a:schemeClr val="tx2"/>
                      </a:solidFill>
                      <a:latin typeface="华文中宋" panose="02010600040101010101" pitchFamily="2" charset="-122"/>
                      <a:ea typeface="华文中宋" panose="02010600040101010101" pitchFamily="2" charset="-122"/>
                    </a:rPr>
                    <a:t>直</a:t>
                  </a:r>
                  <a:br>
                    <a:rPr lang="zh-CN" altLang="en-US" sz="1800">
                      <a:solidFill>
                        <a:schemeClr val="tx2"/>
                      </a:solidFill>
                      <a:latin typeface="华文中宋" panose="02010600040101010101" pitchFamily="2" charset="-122"/>
                      <a:ea typeface="华文中宋" panose="02010600040101010101" pitchFamily="2" charset="-122"/>
                    </a:rPr>
                  </a:br>
                  <a:r>
                    <a:rPr lang="zh-CN" altLang="en-US" sz="1800">
                      <a:solidFill>
                        <a:schemeClr val="tx2"/>
                      </a:solidFill>
                      <a:latin typeface="华文中宋" panose="02010600040101010101" pitchFamily="2" charset="-122"/>
                      <a:ea typeface="华文中宋" panose="02010600040101010101" pitchFamily="2" charset="-122"/>
                    </a:rPr>
                    <a:t>径</a:t>
                  </a:r>
                  <a:br>
                    <a:rPr lang="zh-CN" altLang="en-US" sz="1800">
                      <a:solidFill>
                        <a:schemeClr val="tx2"/>
                      </a:solidFill>
                      <a:latin typeface="华文中宋" panose="02010600040101010101" pitchFamily="2" charset="-122"/>
                      <a:ea typeface="华文中宋" panose="02010600040101010101" pitchFamily="2" charset="-122"/>
                    </a:rPr>
                  </a:br>
                  <a:r>
                    <a:rPr lang="zh-CN" altLang="en-US" sz="1800">
                      <a:solidFill>
                        <a:schemeClr val="tx2"/>
                      </a:solidFill>
                      <a:latin typeface="华文中宋" panose="02010600040101010101" pitchFamily="2" charset="-122"/>
                      <a:ea typeface="华文中宋" panose="02010600040101010101" pitchFamily="2" charset="-122"/>
                    </a:rPr>
                    <a:t>系</a:t>
                  </a:r>
                  <a:br>
                    <a:rPr lang="zh-CN" altLang="en-US" sz="1800">
                      <a:solidFill>
                        <a:schemeClr val="tx2"/>
                      </a:solidFill>
                      <a:latin typeface="华文中宋" panose="02010600040101010101" pitchFamily="2" charset="-122"/>
                      <a:ea typeface="华文中宋" panose="02010600040101010101" pitchFamily="2" charset="-122"/>
                    </a:rPr>
                  </a:br>
                  <a:r>
                    <a:rPr lang="zh-CN" altLang="en-US" sz="1800">
                      <a:solidFill>
                        <a:schemeClr val="tx2"/>
                      </a:solidFill>
                      <a:latin typeface="华文中宋" panose="02010600040101010101" pitchFamily="2" charset="-122"/>
                      <a:ea typeface="华文中宋" panose="02010600040101010101" pitchFamily="2" charset="-122"/>
                    </a:rPr>
                    <a:t>列</a:t>
                  </a:r>
                  <a:br>
                    <a:rPr lang="zh-CN" altLang="en-US" sz="1800">
                      <a:solidFill>
                        <a:schemeClr val="tx2"/>
                      </a:solidFill>
                      <a:latin typeface="华文中宋" panose="02010600040101010101" pitchFamily="2" charset="-122"/>
                      <a:ea typeface="华文中宋" panose="02010600040101010101" pitchFamily="2" charset="-122"/>
                    </a:rPr>
                  </a:br>
                  <a:r>
                    <a:rPr lang="zh-CN" altLang="en-US" sz="1800">
                      <a:solidFill>
                        <a:schemeClr val="tx2"/>
                      </a:solidFill>
                      <a:latin typeface="华文中宋" panose="02010600040101010101" pitchFamily="2" charset="-122"/>
                      <a:ea typeface="华文中宋" panose="02010600040101010101" pitchFamily="2" charset="-122"/>
                    </a:rPr>
                    <a:t>代</a:t>
                  </a:r>
                  <a:br>
                    <a:rPr lang="zh-CN" altLang="en-US" sz="1800">
                      <a:solidFill>
                        <a:schemeClr val="tx2"/>
                      </a:solidFill>
                      <a:latin typeface="华文中宋" panose="02010600040101010101" pitchFamily="2" charset="-122"/>
                      <a:ea typeface="华文中宋" panose="02010600040101010101" pitchFamily="2" charset="-122"/>
                    </a:rPr>
                  </a:br>
                  <a:r>
                    <a:rPr lang="zh-CN" altLang="en-US" sz="1800">
                      <a:solidFill>
                        <a:schemeClr val="tx2"/>
                      </a:solidFill>
                      <a:latin typeface="华文中宋" panose="02010600040101010101" pitchFamily="2" charset="-122"/>
                      <a:ea typeface="华文中宋" panose="02010600040101010101" pitchFamily="2" charset="-122"/>
                    </a:rPr>
                    <a:t>号</a:t>
                  </a:r>
                </a:p>
              </p:txBody>
            </p:sp>
            <p:sp>
              <p:nvSpPr>
                <p:cNvPr id="12402" name="矩形 13426"/>
                <p:cNvSpPr/>
                <p:nvPr/>
              </p:nvSpPr>
              <p:spPr>
                <a:xfrm>
                  <a:off x="0" y="0"/>
                  <a:ext cx="358" cy="634"/>
                </a:xfrm>
                <a:prstGeom prst="rect">
                  <a:avLst/>
                </a:prstGeom>
                <a:noFill/>
                <a:ln w="12700" cap="flat" cmpd="sng">
                  <a:solidFill>
                    <a:srgbClr val="000099"/>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grpSp>
      <p:sp>
        <p:nvSpPr>
          <p:cNvPr id="13428" name="文本框 13427"/>
          <p:cNvSpPr txBox="1"/>
          <p:nvPr/>
        </p:nvSpPr>
        <p:spPr>
          <a:xfrm>
            <a:off x="571500" y="1780858"/>
            <a:ext cx="2470150" cy="396875"/>
          </a:xfrm>
          <a:prstGeom prst="rect">
            <a:avLst/>
          </a:prstGeom>
          <a:noFill/>
          <a:ln w="9525">
            <a:noFill/>
          </a:ln>
        </p:spPr>
        <p:txBody>
          <a:bodyPr wrap="none" anchor="t">
            <a:spAutoFit/>
          </a:bodyPr>
          <a:lstStyle/>
          <a:p>
            <a:pPr algn="ctr"/>
            <a:r>
              <a:rPr lang="zh-CN" altLang="en-US" sz="2000">
                <a:solidFill>
                  <a:schemeClr val="tx2"/>
                </a:solidFill>
                <a:latin typeface="华文中宋" panose="02010600040101010101" pitchFamily="2" charset="-122"/>
                <a:ea typeface="华文中宋" panose="02010600040101010101" pitchFamily="2" charset="-122"/>
              </a:rPr>
              <a:t>滚动轴承代号构成：</a:t>
            </a:r>
          </a:p>
        </p:txBody>
      </p:sp>
      <p:sp>
        <p:nvSpPr>
          <p:cNvPr id="13429" name="文本框 13428"/>
          <p:cNvSpPr txBox="1"/>
          <p:nvPr/>
        </p:nvSpPr>
        <p:spPr>
          <a:xfrm>
            <a:off x="390525" y="1368108"/>
            <a:ext cx="8320088" cy="396875"/>
          </a:xfrm>
          <a:prstGeom prst="rect">
            <a:avLst/>
          </a:prstGeom>
          <a:noFill/>
          <a:ln w="9525">
            <a:noFill/>
          </a:ln>
        </p:spPr>
        <p:txBody>
          <a:bodyPr wrap="none" anchor="t">
            <a:spAutoFit/>
          </a:bodyPr>
          <a:lstStyle/>
          <a:p>
            <a:pPr algn="ctr"/>
            <a:r>
              <a:rPr lang="zh-CN" altLang="en-US" sz="2000">
                <a:solidFill>
                  <a:schemeClr val="tx2"/>
                </a:solidFill>
                <a:latin typeface="Times New Roman" panose="02020603050405020304" pitchFamily="2" charset="0"/>
                <a:ea typeface="华文中宋" panose="02010600040101010101" pitchFamily="2" charset="-122"/>
              </a:rPr>
              <a:t>代号用于表征滚动轴承的结构、尺寸、类型、精度等，由</a:t>
            </a:r>
            <a:r>
              <a:rPr lang="en-US" altLang="zh-CN" sz="2000">
                <a:solidFill>
                  <a:schemeClr val="tx2"/>
                </a:solidFill>
                <a:latin typeface="Times New Roman" panose="02020603050405020304" pitchFamily="2" charset="0"/>
                <a:ea typeface="华文中宋" panose="02010600040101010101" pitchFamily="2" charset="-122"/>
              </a:rPr>
              <a:t>GB/T272</a:t>
            </a:r>
            <a:r>
              <a:rPr lang="zh-CN" altLang="en-US" sz="2000">
                <a:solidFill>
                  <a:schemeClr val="tx2"/>
                </a:solidFill>
                <a:latin typeface="Times New Roman" panose="02020603050405020304" pitchFamily="2" charset="0"/>
                <a:ea typeface="华文中宋" panose="02010600040101010101" pitchFamily="2" charset="-122"/>
              </a:rPr>
              <a:t>规定。 </a:t>
            </a:r>
          </a:p>
        </p:txBody>
      </p:sp>
      <p:sp>
        <p:nvSpPr>
          <p:cNvPr id="13430" name="文本框 13429"/>
          <p:cNvSpPr txBox="1"/>
          <p:nvPr/>
        </p:nvSpPr>
        <p:spPr>
          <a:xfrm>
            <a:off x="647700" y="5338445"/>
            <a:ext cx="4502150" cy="396875"/>
          </a:xfrm>
          <a:prstGeom prst="rect">
            <a:avLst/>
          </a:prstGeom>
          <a:noFill/>
          <a:ln w="9525">
            <a:noFill/>
          </a:ln>
        </p:spPr>
        <p:txBody>
          <a:bodyPr wrap="none" anchor="t">
            <a:spAutoFit/>
          </a:bodyPr>
          <a:lstStyle/>
          <a:p>
            <a:r>
              <a:rPr lang="zh-CN" altLang="en-US" sz="2000">
                <a:solidFill>
                  <a:schemeClr val="tx2"/>
                </a:solidFill>
                <a:latin typeface="华文中宋" panose="02010600040101010101" pitchFamily="2" charset="-122"/>
                <a:ea typeface="华文中宋" panose="02010600040101010101" pitchFamily="2" charset="-122"/>
              </a:rPr>
              <a:t>前置代号</a:t>
            </a:r>
            <a:r>
              <a:rPr lang="en-US" altLang="zh-CN" sz="2000">
                <a:solidFill>
                  <a:schemeClr val="tx2"/>
                </a:solidFill>
                <a:latin typeface="华文中宋" panose="02010600040101010101" pitchFamily="2" charset="-122"/>
                <a:ea typeface="华文中宋" panose="02010600040101010101" pitchFamily="2" charset="-122"/>
              </a:rPr>
              <a:t>——</a:t>
            </a:r>
            <a:r>
              <a:rPr lang="zh-CN" altLang="en-US" sz="2000">
                <a:solidFill>
                  <a:schemeClr val="tx2"/>
                </a:solidFill>
                <a:latin typeface="华文中宋" panose="02010600040101010101" pitchFamily="2" charset="-122"/>
                <a:ea typeface="华文中宋" panose="02010600040101010101" pitchFamily="2" charset="-122"/>
              </a:rPr>
              <a:t>表示成套轴承的分部件。</a:t>
            </a:r>
          </a:p>
        </p:txBody>
      </p:sp>
      <p:sp>
        <p:nvSpPr>
          <p:cNvPr id="13431" name="文本框 13430"/>
          <p:cNvSpPr txBox="1"/>
          <p:nvPr/>
        </p:nvSpPr>
        <p:spPr>
          <a:xfrm>
            <a:off x="666750" y="5700395"/>
            <a:ext cx="5772150" cy="396875"/>
          </a:xfrm>
          <a:prstGeom prst="rect">
            <a:avLst/>
          </a:prstGeom>
          <a:noFill/>
          <a:ln w="9525">
            <a:noFill/>
          </a:ln>
        </p:spPr>
        <p:txBody>
          <a:bodyPr wrap="none" anchor="t">
            <a:spAutoFit/>
          </a:bodyPr>
          <a:lstStyle/>
          <a:p>
            <a:pPr algn="ctr"/>
            <a:r>
              <a:rPr lang="zh-CN" altLang="en-US" sz="2000">
                <a:solidFill>
                  <a:schemeClr val="tx2"/>
                </a:solidFill>
                <a:latin typeface="华文中宋" panose="02010600040101010101" pitchFamily="2" charset="-122"/>
                <a:ea typeface="华文中宋" panose="02010600040101010101" pitchFamily="2" charset="-122"/>
              </a:rPr>
              <a:t>基本代号</a:t>
            </a:r>
            <a:r>
              <a:rPr lang="en-US" altLang="zh-CN" sz="2000">
                <a:solidFill>
                  <a:schemeClr val="tx2"/>
                </a:solidFill>
                <a:latin typeface="华文中宋" panose="02010600040101010101" pitchFamily="2" charset="-122"/>
                <a:ea typeface="华文中宋" panose="02010600040101010101" pitchFamily="2" charset="-122"/>
              </a:rPr>
              <a:t>——</a:t>
            </a:r>
            <a:r>
              <a:rPr lang="zh-CN" altLang="en-US" sz="2000">
                <a:solidFill>
                  <a:schemeClr val="tx2"/>
                </a:solidFill>
                <a:latin typeface="华文中宋" panose="02010600040101010101" pitchFamily="2" charset="-122"/>
                <a:ea typeface="华文中宋" panose="02010600040101010101" pitchFamily="2" charset="-122"/>
              </a:rPr>
              <a:t>表示轴承的类型与尺寸等主要特征。</a:t>
            </a:r>
          </a:p>
        </p:txBody>
      </p:sp>
      <p:sp>
        <p:nvSpPr>
          <p:cNvPr id="13432" name="文本框 13431"/>
          <p:cNvSpPr txBox="1"/>
          <p:nvPr/>
        </p:nvSpPr>
        <p:spPr>
          <a:xfrm>
            <a:off x="652463" y="6071870"/>
            <a:ext cx="5264150" cy="396875"/>
          </a:xfrm>
          <a:prstGeom prst="rect">
            <a:avLst/>
          </a:prstGeom>
          <a:noFill/>
          <a:ln w="9525">
            <a:noFill/>
          </a:ln>
        </p:spPr>
        <p:txBody>
          <a:bodyPr wrap="none" anchor="t">
            <a:spAutoFit/>
          </a:bodyPr>
          <a:lstStyle/>
          <a:p>
            <a:pPr algn="ctr"/>
            <a:r>
              <a:rPr lang="zh-CN" altLang="en-US" sz="2000">
                <a:solidFill>
                  <a:schemeClr val="tx2"/>
                </a:solidFill>
                <a:latin typeface="华文中宋" panose="02010600040101010101" pitchFamily="2" charset="-122"/>
                <a:ea typeface="华文中宋" panose="02010600040101010101" pitchFamily="2" charset="-122"/>
              </a:rPr>
              <a:t>后置代号</a:t>
            </a:r>
            <a:r>
              <a:rPr lang="en-US" altLang="zh-CN" sz="2000">
                <a:solidFill>
                  <a:schemeClr val="tx2"/>
                </a:solidFill>
                <a:latin typeface="华文中宋" panose="02010600040101010101" pitchFamily="2" charset="-122"/>
                <a:ea typeface="华文中宋" panose="02010600040101010101" pitchFamily="2" charset="-122"/>
              </a:rPr>
              <a:t>——</a:t>
            </a:r>
            <a:r>
              <a:rPr lang="zh-CN" altLang="en-US" sz="2000">
                <a:solidFill>
                  <a:schemeClr val="tx2"/>
                </a:solidFill>
                <a:latin typeface="华文中宋" panose="02010600040101010101" pitchFamily="2" charset="-122"/>
                <a:ea typeface="华文中宋" panose="02010600040101010101" pitchFamily="2" charset="-122"/>
              </a:rPr>
              <a:t>表示轴承的精度与材料的特征。</a:t>
            </a:r>
          </a:p>
        </p:txBody>
      </p:sp>
      <p:sp>
        <p:nvSpPr>
          <p:cNvPr id="6147" name="文本框 7171">
            <a:hlinkClick r:id="rId2" action="ppaction://hlinksldjump"/>
          </p:cNvPr>
          <p:cNvSpPr txBox="1"/>
          <p:nvPr/>
        </p:nvSpPr>
        <p:spPr>
          <a:xfrm>
            <a:off x="1057275" y="226378"/>
            <a:ext cx="6665913" cy="435610"/>
          </a:xfrm>
          <a:prstGeom prst="rect">
            <a:avLst/>
          </a:prstGeom>
          <a:noFill/>
          <a:ln w="9525">
            <a:noFill/>
          </a:ln>
        </p:spPr>
        <p:txBody>
          <a:bodyPr anchor="b" anchorCtr="1">
            <a:spAutoFit/>
          </a:bodyPr>
          <a:lstStyle/>
          <a:p>
            <a:pPr>
              <a:lnSpc>
                <a:spcPct val="80000"/>
              </a:lnSpc>
              <a:spcBef>
                <a:spcPct val="10000"/>
              </a:spcBef>
            </a:pPr>
            <a:r>
              <a:rPr lang="zh-CN" altLang="en-US" b="1">
                <a:solidFill>
                  <a:schemeClr val="tx2"/>
                </a:solidFill>
                <a:latin typeface="Times New Roman" panose="02020603050405020304" pitchFamily="2" charset="0"/>
                <a:ea typeface="隶书" panose="02010509060101010101" pitchFamily="1" charset="-122"/>
              </a:rPr>
              <a:t>§</a:t>
            </a:r>
            <a:r>
              <a:rPr lang="en-US" altLang="zh-CN" b="1">
                <a:solidFill>
                  <a:schemeClr val="tx2"/>
                </a:solidFill>
                <a:latin typeface="Times New Roman" panose="02020603050405020304" pitchFamily="2" charset="0"/>
                <a:ea typeface="隶书" panose="02010509060101010101" pitchFamily="1" charset="-122"/>
              </a:rPr>
              <a:t>13—2</a:t>
            </a:r>
            <a:r>
              <a:rPr lang="en-US" altLang="zh-CN" b="1">
                <a:solidFill>
                  <a:schemeClr val="tx2"/>
                </a:solidFill>
                <a:latin typeface="隶书" panose="02010509060101010101" pitchFamily="1" charset="-122"/>
                <a:ea typeface="隶书" panose="02010509060101010101" pitchFamily="1" charset="-122"/>
              </a:rPr>
              <a:t> </a:t>
            </a:r>
            <a:r>
              <a:rPr lang="zh-CN" altLang="en-US" b="1">
                <a:solidFill>
                  <a:schemeClr val="tx2"/>
                </a:solidFill>
                <a:latin typeface="隶书" panose="02010509060101010101" pitchFamily="1" charset="-122"/>
                <a:ea typeface="隶书" panose="02010509060101010101" pitchFamily="1" charset="-122"/>
              </a:rPr>
              <a:t>滚动轴承的主要类型及其代号</a:t>
            </a:r>
          </a:p>
        </p:txBody>
      </p:sp>
    </p:spTree>
  </p:cSld>
  <p:clrMapOvr>
    <a:masterClrMapping/>
  </p:clrMapOvr>
  <p:transition>
    <p:whee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314"/>
                                        </p:tgtEl>
                                        <p:attrNameLst>
                                          <p:attrName>style.visibility</p:attrName>
                                        </p:attrNameLst>
                                      </p:cBhvr>
                                      <p:to>
                                        <p:strVal val="visible"/>
                                      </p:to>
                                    </p:set>
                                    <p:animEffect transition="in" filter="wipe(left)">
                                      <p:cBhvr>
                                        <p:cTn id="7" dur="500"/>
                                        <p:tgtEl>
                                          <p:spTgt spid="133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429"/>
                                        </p:tgtEl>
                                        <p:attrNameLst>
                                          <p:attrName>style.visibility</p:attrName>
                                        </p:attrNameLst>
                                      </p:cBhvr>
                                      <p:to>
                                        <p:strVal val="visible"/>
                                      </p:to>
                                    </p:set>
                                    <p:animEffect transition="in" filter="wipe(left)">
                                      <p:cBhvr>
                                        <p:cTn id="12" dur="500"/>
                                        <p:tgtEl>
                                          <p:spTgt spid="1342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428"/>
                                        </p:tgtEl>
                                        <p:attrNameLst>
                                          <p:attrName>style.visibility</p:attrName>
                                        </p:attrNameLst>
                                      </p:cBhvr>
                                      <p:to>
                                        <p:strVal val="visible"/>
                                      </p:to>
                                    </p:set>
                                    <p:animEffect transition="in" filter="wipe(left)">
                                      <p:cBhvr>
                                        <p:cTn id="17" dur="500"/>
                                        <p:tgtEl>
                                          <p:spTgt spid="1342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3315"/>
                                        </p:tgtEl>
                                        <p:attrNameLst>
                                          <p:attrName>style.visibility</p:attrName>
                                        </p:attrNameLst>
                                      </p:cBhvr>
                                      <p:to>
                                        <p:strVal val="visible"/>
                                      </p:to>
                                    </p:set>
                                    <p:animEffect transition="in" filter="wipe(left)">
                                      <p:cBhvr>
                                        <p:cTn id="22" dur="500"/>
                                        <p:tgtEl>
                                          <p:spTgt spid="1331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3331"/>
                                        </p:tgtEl>
                                        <p:attrNameLst>
                                          <p:attrName>style.visibility</p:attrName>
                                        </p:attrNameLst>
                                      </p:cBhvr>
                                      <p:to>
                                        <p:strVal val="visible"/>
                                      </p:to>
                                    </p:set>
                                    <p:animEffect transition="in" filter="wipe(up)">
                                      <p:cBhvr>
                                        <p:cTn id="27" dur="500"/>
                                        <p:tgtEl>
                                          <p:spTgt spid="1333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3430"/>
                                        </p:tgtEl>
                                        <p:attrNameLst>
                                          <p:attrName>style.visibility</p:attrName>
                                        </p:attrNameLst>
                                      </p:cBhvr>
                                      <p:to>
                                        <p:strVal val="visible"/>
                                      </p:to>
                                    </p:set>
                                    <p:animEffect transition="in" filter="wipe(left)">
                                      <p:cBhvr>
                                        <p:cTn id="32" dur="500"/>
                                        <p:tgtEl>
                                          <p:spTgt spid="1343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13377"/>
                                        </p:tgtEl>
                                        <p:attrNameLst>
                                          <p:attrName>style.visibility</p:attrName>
                                        </p:attrNameLst>
                                      </p:cBhvr>
                                      <p:to>
                                        <p:strVal val="visible"/>
                                      </p:to>
                                    </p:set>
                                    <p:animEffect transition="in" filter="wipe(up)">
                                      <p:cBhvr>
                                        <p:cTn id="37" dur="500"/>
                                        <p:tgtEl>
                                          <p:spTgt spid="1337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3431"/>
                                        </p:tgtEl>
                                        <p:attrNameLst>
                                          <p:attrName>style.visibility</p:attrName>
                                        </p:attrNameLst>
                                      </p:cBhvr>
                                      <p:to>
                                        <p:strVal val="visible"/>
                                      </p:to>
                                    </p:set>
                                    <p:animEffect transition="in" filter="wipe(left)">
                                      <p:cBhvr>
                                        <p:cTn id="42" dur="500"/>
                                        <p:tgtEl>
                                          <p:spTgt spid="1343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13336"/>
                                        </p:tgtEl>
                                        <p:attrNameLst>
                                          <p:attrName>style.visibility</p:attrName>
                                        </p:attrNameLst>
                                      </p:cBhvr>
                                      <p:to>
                                        <p:strVal val="visible"/>
                                      </p:to>
                                    </p:set>
                                    <p:animEffect transition="in" filter="wipe(up)">
                                      <p:cBhvr>
                                        <p:cTn id="47" dur="500"/>
                                        <p:tgtEl>
                                          <p:spTgt spid="1333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3432"/>
                                        </p:tgtEl>
                                        <p:attrNameLst>
                                          <p:attrName>style.visibility</p:attrName>
                                        </p:attrNameLst>
                                      </p:cBhvr>
                                      <p:to>
                                        <p:strVal val="visible"/>
                                      </p:to>
                                    </p:set>
                                    <p:animEffect transition="in" filter="wipe(left)">
                                      <p:cBhvr>
                                        <p:cTn id="52" dur="500"/>
                                        <p:tgtEl>
                                          <p:spTgt spid="134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p:bldP spid="13428" grpId="0"/>
      <p:bldP spid="13429" grpId="0"/>
      <p:bldP spid="13430" grpId="0"/>
      <p:bldP spid="13431" grpId="0"/>
      <p:bldP spid="1343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文本框 14337"/>
          <p:cNvSpPr txBox="1"/>
          <p:nvPr/>
        </p:nvSpPr>
        <p:spPr>
          <a:xfrm>
            <a:off x="209550" y="1533208"/>
            <a:ext cx="1447800" cy="457200"/>
          </a:xfrm>
          <a:prstGeom prst="rect">
            <a:avLst/>
          </a:prstGeom>
          <a:solidFill>
            <a:srgbClr val="FFCC99"/>
          </a:solidFill>
          <a:ln w="9525">
            <a:noFill/>
          </a:ln>
        </p:spPr>
        <p:txBody>
          <a:bodyPr anchor="t">
            <a:spAutoFit/>
          </a:bodyPr>
          <a:lstStyle/>
          <a:p>
            <a:pPr>
              <a:spcBef>
                <a:spcPct val="50000"/>
              </a:spcBef>
            </a:pPr>
            <a:r>
              <a:rPr lang="zh-CN" altLang="en-US" sz="2400">
                <a:latin typeface="Tahoma" panose="020B0604030504040204" pitchFamily="2" charset="0"/>
                <a:ea typeface="华文中宋" panose="02010600040101010101" pitchFamily="2" charset="-122"/>
              </a:rPr>
              <a:t>前置代号</a:t>
            </a:r>
          </a:p>
        </p:txBody>
      </p:sp>
      <p:sp>
        <p:nvSpPr>
          <p:cNvPr id="14339" name="文本框 14338"/>
          <p:cNvSpPr txBox="1"/>
          <p:nvPr/>
        </p:nvSpPr>
        <p:spPr>
          <a:xfrm>
            <a:off x="2533650" y="1552258"/>
            <a:ext cx="1524000" cy="457200"/>
          </a:xfrm>
          <a:prstGeom prst="rect">
            <a:avLst/>
          </a:prstGeom>
          <a:solidFill>
            <a:srgbClr val="CCFFCC"/>
          </a:solidFill>
          <a:ln w="9525">
            <a:noFill/>
          </a:ln>
        </p:spPr>
        <p:txBody>
          <a:bodyPr anchor="t">
            <a:spAutoFit/>
          </a:bodyPr>
          <a:lstStyle/>
          <a:p>
            <a:pPr>
              <a:spcBef>
                <a:spcPct val="50000"/>
              </a:spcBef>
            </a:pPr>
            <a:r>
              <a:rPr lang="zh-CN" altLang="en-US" sz="2400">
                <a:latin typeface="Tahoma" panose="020B0604030504040204" pitchFamily="2" charset="0"/>
                <a:ea typeface="华文中宋" panose="02010600040101010101" pitchFamily="2" charset="-122"/>
              </a:rPr>
              <a:t>基本代号</a:t>
            </a:r>
          </a:p>
        </p:txBody>
      </p:sp>
      <p:sp>
        <p:nvSpPr>
          <p:cNvPr id="14340" name="文本框 14339"/>
          <p:cNvSpPr txBox="1"/>
          <p:nvPr/>
        </p:nvSpPr>
        <p:spPr>
          <a:xfrm>
            <a:off x="4938713" y="1558608"/>
            <a:ext cx="1524000" cy="457200"/>
          </a:xfrm>
          <a:prstGeom prst="rect">
            <a:avLst/>
          </a:prstGeom>
          <a:solidFill>
            <a:srgbClr val="00CCFF"/>
          </a:solidFill>
          <a:ln w="9525">
            <a:noFill/>
          </a:ln>
        </p:spPr>
        <p:txBody>
          <a:bodyPr anchor="t">
            <a:spAutoFit/>
          </a:bodyPr>
          <a:lstStyle/>
          <a:p>
            <a:pPr>
              <a:spcBef>
                <a:spcPct val="50000"/>
              </a:spcBef>
            </a:pPr>
            <a:r>
              <a:rPr lang="zh-CN" altLang="en-US" sz="2400">
                <a:latin typeface="Tahoma" panose="020B0604030504040204" pitchFamily="2" charset="0"/>
                <a:ea typeface="华文中宋" panose="02010600040101010101" pitchFamily="2" charset="-122"/>
              </a:rPr>
              <a:t>后置代号</a:t>
            </a:r>
          </a:p>
        </p:txBody>
      </p:sp>
      <p:sp>
        <p:nvSpPr>
          <p:cNvPr id="14341" name="下箭头 14340"/>
          <p:cNvSpPr/>
          <p:nvPr/>
        </p:nvSpPr>
        <p:spPr>
          <a:xfrm>
            <a:off x="3222625" y="2042795"/>
            <a:ext cx="212725" cy="338138"/>
          </a:xfrm>
          <a:prstGeom prst="downArrow">
            <a:avLst>
              <a:gd name="adj1" fmla="val 50000"/>
              <a:gd name="adj2" fmla="val 39709"/>
            </a:avLst>
          </a:prstGeom>
          <a:solidFill>
            <a:schemeClr val="accent1"/>
          </a:solidFill>
          <a:ln w="9525"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14342" name="文本框 14341"/>
          <p:cNvSpPr txBox="1"/>
          <p:nvPr/>
        </p:nvSpPr>
        <p:spPr>
          <a:xfrm>
            <a:off x="142875" y="2388870"/>
            <a:ext cx="1524000" cy="457200"/>
          </a:xfrm>
          <a:prstGeom prst="rect">
            <a:avLst/>
          </a:prstGeom>
          <a:solidFill>
            <a:srgbClr val="FFFF99"/>
          </a:solidFill>
          <a:ln w="9525">
            <a:noFill/>
          </a:ln>
        </p:spPr>
        <p:txBody>
          <a:bodyPr anchor="t">
            <a:spAutoFit/>
          </a:bodyPr>
          <a:lstStyle/>
          <a:p>
            <a:pPr>
              <a:spcBef>
                <a:spcPct val="50000"/>
              </a:spcBef>
            </a:pPr>
            <a:r>
              <a:rPr lang="zh-CN" altLang="en-US" sz="2400">
                <a:latin typeface="Tahoma" panose="020B0604030504040204" pitchFamily="2" charset="0"/>
                <a:ea typeface="华文中宋" panose="02010600040101010101" pitchFamily="2" charset="-122"/>
              </a:rPr>
              <a:t>类型代号</a:t>
            </a:r>
          </a:p>
        </p:txBody>
      </p:sp>
      <p:sp>
        <p:nvSpPr>
          <p:cNvPr id="14343" name="文本框 14342"/>
          <p:cNvSpPr txBox="1"/>
          <p:nvPr/>
        </p:nvSpPr>
        <p:spPr>
          <a:xfrm>
            <a:off x="1801813" y="2407920"/>
            <a:ext cx="2960687" cy="457200"/>
          </a:xfrm>
          <a:prstGeom prst="rect">
            <a:avLst/>
          </a:prstGeom>
          <a:solidFill>
            <a:srgbClr val="C0C0C0"/>
          </a:solidFill>
          <a:ln w="9525">
            <a:noFill/>
          </a:ln>
        </p:spPr>
        <p:txBody>
          <a:bodyPr wrap="square" anchor="t">
            <a:spAutoFit/>
          </a:bodyPr>
          <a:lstStyle/>
          <a:p>
            <a:pPr>
              <a:spcBef>
                <a:spcPct val="50000"/>
              </a:spcBef>
            </a:pPr>
            <a:r>
              <a:rPr lang="zh-CN" altLang="en-US" sz="2400" dirty="0">
                <a:latin typeface="Tahoma" panose="020B0604030504040204" pitchFamily="2" charset="0"/>
                <a:ea typeface="华文中宋" panose="02010600040101010101" pitchFamily="2" charset="-122"/>
              </a:rPr>
              <a:t>宽度、直径系列代号</a:t>
            </a:r>
          </a:p>
        </p:txBody>
      </p:sp>
      <p:sp>
        <p:nvSpPr>
          <p:cNvPr id="14344" name="文本框 14343"/>
          <p:cNvSpPr txBox="1"/>
          <p:nvPr/>
        </p:nvSpPr>
        <p:spPr>
          <a:xfrm>
            <a:off x="4848225" y="2407920"/>
            <a:ext cx="1447800" cy="457200"/>
          </a:xfrm>
          <a:prstGeom prst="rect">
            <a:avLst/>
          </a:prstGeom>
          <a:solidFill>
            <a:srgbClr val="99CCFF"/>
          </a:solidFill>
          <a:ln w="9525">
            <a:noFill/>
          </a:ln>
        </p:spPr>
        <p:txBody>
          <a:bodyPr anchor="t">
            <a:spAutoFit/>
          </a:bodyPr>
          <a:lstStyle/>
          <a:p>
            <a:pPr>
              <a:spcBef>
                <a:spcPct val="50000"/>
              </a:spcBef>
            </a:pPr>
            <a:r>
              <a:rPr lang="zh-CN" altLang="en-US" sz="2400">
                <a:latin typeface="Tahoma" panose="020B0604030504040204" pitchFamily="2" charset="0"/>
                <a:ea typeface="华文中宋" panose="02010600040101010101" pitchFamily="2" charset="-122"/>
              </a:rPr>
              <a:t>内径代号</a:t>
            </a:r>
          </a:p>
        </p:txBody>
      </p:sp>
      <p:sp>
        <p:nvSpPr>
          <p:cNvPr id="14345" name="文本框 14344"/>
          <p:cNvSpPr txBox="1"/>
          <p:nvPr/>
        </p:nvSpPr>
        <p:spPr>
          <a:xfrm>
            <a:off x="2473325" y="1041083"/>
            <a:ext cx="1752600" cy="457200"/>
          </a:xfrm>
          <a:prstGeom prst="rect">
            <a:avLst/>
          </a:prstGeom>
          <a:solidFill>
            <a:srgbClr val="CCFFCC"/>
          </a:solidFill>
          <a:ln w="9525">
            <a:noFill/>
          </a:ln>
        </p:spPr>
        <p:txBody>
          <a:bodyPr anchor="t">
            <a:spAutoFit/>
          </a:bodyPr>
          <a:lstStyle/>
          <a:p>
            <a:pPr>
              <a:spcBef>
                <a:spcPct val="50000"/>
              </a:spcBef>
            </a:pPr>
            <a:r>
              <a:rPr lang="en-US" altLang="zh-CN" sz="2400">
                <a:latin typeface="Tahoma" panose="020B0604030504040204" pitchFamily="2" charset="0"/>
                <a:ea typeface="宋体" panose="02010600030101010101" pitchFamily="2" charset="-122"/>
                <a:sym typeface="Wingdings 2" panose="05020102010507070707" pitchFamily="2" charset="2"/>
              </a:rPr>
              <a:t></a:t>
            </a:r>
          </a:p>
        </p:txBody>
      </p:sp>
      <p:sp>
        <p:nvSpPr>
          <p:cNvPr id="14346" name="文本框 14345"/>
          <p:cNvSpPr txBox="1"/>
          <p:nvPr/>
        </p:nvSpPr>
        <p:spPr>
          <a:xfrm flipV="1">
            <a:off x="514350" y="2976245"/>
            <a:ext cx="533400" cy="457200"/>
          </a:xfrm>
          <a:prstGeom prst="rect">
            <a:avLst/>
          </a:prstGeom>
          <a:solidFill>
            <a:srgbClr val="FFFF99"/>
          </a:solidFill>
          <a:ln w="9525">
            <a:noFill/>
          </a:ln>
        </p:spPr>
        <p:txBody>
          <a:bodyPr anchor="t">
            <a:spAutoFit/>
          </a:bodyPr>
          <a:lstStyle/>
          <a:p>
            <a:pPr>
              <a:spcBef>
                <a:spcPct val="50000"/>
              </a:spcBef>
            </a:pPr>
            <a:r>
              <a:rPr lang="en-US" altLang="zh-CN" sz="2400">
                <a:latin typeface="Tahoma" panose="020B0604030504040204" pitchFamily="2" charset="0"/>
                <a:ea typeface="宋体" panose="02010600030101010101" pitchFamily="2" charset="-122"/>
                <a:sym typeface="Wingdings 2" panose="05020102010507070707" pitchFamily="2" charset="2"/>
              </a:rPr>
              <a:t></a:t>
            </a:r>
          </a:p>
        </p:txBody>
      </p:sp>
      <p:sp>
        <p:nvSpPr>
          <p:cNvPr id="14347" name="文本框 14346"/>
          <p:cNvSpPr txBox="1"/>
          <p:nvPr/>
        </p:nvSpPr>
        <p:spPr>
          <a:xfrm>
            <a:off x="3230563" y="2946083"/>
            <a:ext cx="838200" cy="457200"/>
          </a:xfrm>
          <a:prstGeom prst="rect">
            <a:avLst/>
          </a:prstGeom>
          <a:solidFill>
            <a:srgbClr val="C0C0C0"/>
          </a:solidFill>
          <a:ln w="9525">
            <a:noFill/>
          </a:ln>
        </p:spPr>
        <p:txBody>
          <a:bodyPr anchor="t">
            <a:spAutoFit/>
          </a:bodyPr>
          <a:lstStyle/>
          <a:p>
            <a:pPr>
              <a:spcBef>
                <a:spcPct val="50000"/>
              </a:spcBef>
            </a:pPr>
            <a:r>
              <a:rPr lang="en-US" altLang="zh-CN" sz="2400">
                <a:latin typeface="Tahoma" panose="020B0604030504040204" pitchFamily="2" charset="0"/>
                <a:ea typeface="宋体" panose="02010600030101010101" pitchFamily="2" charset="-122"/>
                <a:sym typeface="Wingdings 2" panose="05020102010507070707" pitchFamily="2" charset="2"/>
              </a:rPr>
              <a:t></a:t>
            </a:r>
          </a:p>
        </p:txBody>
      </p:sp>
      <p:sp>
        <p:nvSpPr>
          <p:cNvPr id="14348" name="文本框 14347"/>
          <p:cNvSpPr txBox="1"/>
          <p:nvPr/>
        </p:nvSpPr>
        <p:spPr>
          <a:xfrm>
            <a:off x="5153025" y="2915920"/>
            <a:ext cx="838200" cy="457200"/>
          </a:xfrm>
          <a:prstGeom prst="rect">
            <a:avLst/>
          </a:prstGeom>
          <a:solidFill>
            <a:srgbClr val="99CCFF"/>
          </a:solidFill>
          <a:ln w="9525">
            <a:noFill/>
          </a:ln>
        </p:spPr>
        <p:txBody>
          <a:bodyPr anchor="t">
            <a:spAutoFit/>
          </a:bodyPr>
          <a:lstStyle/>
          <a:p>
            <a:pPr>
              <a:spcBef>
                <a:spcPct val="50000"/>
              </a:spcBef>
            </a:pPr>
            <a:r>
              <a:rPr lang="en-US" altLang="zh-CN" sz="2400">
                <a:latin typeface="Tahoma" panose="020B0604030504040204" pitchFamily="2" charset="0"/>
                <a:ea typeface="宋体" panose="02010600030101010101" pitchFamily="2" charset="-122"/>
                <a:sym typeface="Wingdings 2" panose="05020102010507070707" pitchFamily="2" charset="2"/>
              </a:rPr>
              <a:t></a:t>
            </a:r>
          </a:p>
        </p:txBody>
      </p:sp>
      <p:sp>
        <p:nvSpPr>
          <p:cNvPr id="14349" name="文本框 14348"/>
          <p:cNvSpPr txBox="1"/>
          <p:nvPr/>
        </p:nvSpPr>
        <p:spPr>
          <a:xfrm>
            <a:off x="579438" y="3496945"/>
            <a:ext cx="533400" cy="457200"/>
          </a:xfrm>
          <a:prstGeom prst="rect">
            <a:avLst/>
          </a:prstGeom>
          <a:solidFill>
            <a:srgbClr val="FFFF99"/>
          </a:solidFill>
          <a:ln w="9525">
            <a:noFill/>
          </a:ln>
        </p:spPr>
        <p:txBody>
          <a:bodyPr anchor="t">
            <a:spAutoFit/>
          </a:bodyPr>
          <a:lstStyle/>
          <a:p>
            <a:pPr>
              <a:spcBef>
                <a:spcPct val="50000"/>
              </a:spcBef>
            </a:pPr>
            <a:r>
              <a:rPr lang="en-US" altLang="zh-CN" sz="2400">
                <a:latin typeface="Tahoma" panose="020B0604030504040204" pitchFamily="2" charset="0"/>
                <a:ea typeface="宋体" panose="02010600030101010101" pitchFamily="2" charset="-122"/>
                <a:sym typeface="Wingdings 2" panose="05020102010507070707" pitchFamily="2" charset="2"/>
              </a:rPr>
              <a:t></a:t>
            </a:r>
          </a:p>
        </p:txBody>
      </p:sp>
      <p:sp>
        <p:nvSpPr>
          <p:cNvPr id="14350" name="文本框 14349"/>
          <p:cNvSpPr txBox="1"/>
          <p:nvPr/>
        </p:nvSpPr>
        <p:spPr>
          <a:xfrm>
            <a:off x="1220788" y="3481070"/>
            <a:ext cx="4876800" cy="519113"/>
          </a:xfrm>
          <a:prstGeom prst="rect">
            <a:avLst/>
          </a:prstGeom>
          <a:noFill/>
          <a:ln w="9525">
            <a:noFill/>
          </a:ln>
        </p:spPr>
        <p:txBody>
          <a:bodyPr anchor="t">
            <a:spAutoFit/>
          </a:bodyPr>
          <a:lstStyle/>
          <a:p>
            <a:pPr>
              <a:spcBef>
                <a:spcPct val="50000"/>
              </a:spcBef>
            </a:pPr>
            <a:r>
              <a:rPr lang="en-US" altLang="zh-CN">
                <a:latin typeface="Tahoma" panose="020B0604030504040204" pitchFamily="2" charset="0"/>
                <a:ea typeface="幼圆" panose="02010509060101010101" pitchFamily="1" charset="-122"/>
              </a:rPr>
              <a:t> </a:t>
            </a:r>
            <a:r>
              <a:rPr lang="en-US" altLang="zh-CN">
                <a:latin typeface="Times New Roman" panose="02020603050405020304" pitchFamily="2" charset="0"/>
                <a:ea typeface="幼圆" panose="02010509060101010101" pitchFamily="1" charset="-122"/>
              </a:rPr>
              <a:t>0,1,2,3,4,5,6,7,8,N,NA</a:t>
            </a:r>
          </a:p>
        </p:txBody>
      </p:sp>
      <p:sp>
        <p:nvSpPr>
          <p:cNvPr id="14351" name="文本框 14350"/>
          <p:cNvSpPr txBox="1"/>
          <p:nvPr/>
        </p:nvSpPr>
        <p:spPr>
          <a:xfrm>
            <a:off x="428625" y="4451033"/>
            <a:ext cx="838200" cy="457200"/>
          </a:xfrm>
          <a:prstGeom prst="rect">
            <a:avLst/>
          </a:prstGeom>
          <a:solidFill>
            <a:srgbClr val="C0C0C0"/>
          </a:solidFill>
          <a:ln w="9525">
            <a:noFill/>
          </a:ln>
        </p:spPr>
        <p:txBody>
          <a:bodyPr anchor="t">
            <a:spAutoFit/>
          </a:bodyPr>
          <a:lstStyle/>
          <a:p>
            <a:pPr>
              <a:spcBef>
                <a:spcPct val="50000"/>
              </a:spcBef>
            </a:pPr>
            <a:r>
              <a:rPr lang="en-US" altLang="zh-CN" sz="2400">
                <a:latin typeface="Tahoma" panose="020B0604030504040204" pitchFamily="2" charset="0"/>
                <a:ea typeface="宋体" panose="02010600030101010101" pitchFamily="2" charset="-122"/>
                <a:sym typeface="Wingdings 2" panose="05020102010507070707" pitchFamily="2" charset="2"/>
              </a:rPr>
              <a:t></a:t>
            </a:r>
          </a:p>
        </p:txBody>
      </p:sp>
      <p:sp>
        <p:nvSpPr>
          <p:cNvPr id="14352" name="文本框 14351"/>
          <p:cNvSpPr txBox="1"/>
          <p:nvPr/>
        </p:nvSpPr>
        <p:spPr>
          <a:xfrm>
            <a:off x="1309688" y="4031933"/>
            <a:ext cx="7454900" cy="1370012"/>
          </a:xfrm>
          <a:prstGeom prst="rect">
            <a:avLst/>
          </a:prstGeom>
          <a:noFill/>
          <a:ln w="9525">
            <a:noFill/>
          </a:ln>
        </p:spPr>
        <p:txBody>
          <a:bodyPr anchor="t">
            <a:spAutoFit/>
          </a:bodyPr>
          <a:lstStyle/>
          <a:p>
            <a:pPr>
              <a:spcBef>
                <a:spcPct val="50000"/>
              </a:spcBef>
            </a:pPr>
            <a:r>
              <a:rPr lang="en-US" altLang="zh-CN" sz="2400" b="1">
                <a:solidFill>
                  <a:schemeClr val="hlink"/>
                </a:solidFill>
                <a:latin typeface="Tahoma" panose="020B0604030504040204" pitchFamily="2" charset="0"/>
                <a:ea typeface="幼圆" panose="02010509060101010101" pitchFamily="1" charset="-122"/>
              </a:rPr>
              <a:t> </a:t>
            </a:r>
            <a:r>
              <a:rPr lang="zh-CN" altLang="en-US" sz="2400">
                <a:solidFill>
                  <a:srgbClr val="CC3300"/>
                </a:solidFill>
                <a:latin typeface="Tahoma" panose="020B0604030504040204" pitchFamily="2" charset="0"/>
                <a:ea typeface="华文中宋" panose="02010600040101010101" pitchFamily="2" charset="-122"/>
              </a:rPr>
              <a:t>前一位表示宽度系列</a:t>
            </a:r>
            <a:r>
              <a:rPr lang="en-US" altLang="zh-CN" sz="2400">
                <a:solidFill>
                  <a:srgbClr val="CC3300"/>
                </a:solidFill>
                <a:latin typeface="Times New Roman" panose="02020603050405020304" pitchFamily="2" charset="0"/>
                <a:ea typeface="幼圆" panose="02010509060101010101" pitchFamily="1" charset="-122"/>
              </a:rPr>
              <a:t>:8,0,1,2,3,4,5,6</a:t>
            </a:r>
            <a:r>
              <a:rPr lang="zh-CN" altLang="en-US" sz="2400">
                <a:solidFill>
                  <a:srgbClr val="CC3300"/>
                </a:solidFill>
                <a:latin typeface="Times New Roman" panose="02020603050405020304" pitchFamily="2" charset="0"/>
                <a:ea typeface="幼圆" panose="02010509060101010101" pitchFamily="1" charset="-122"/>
              </a:rPr>
              <a:t>；</a:t>
            </a:r>
            <a:r>
              <a:rPr lang="zh-CN" altLang="en-US" sz="2400">
                <a:latin typeface="Times New Roman" panose="02020603050405020304" pitchFamily="2" charset="0"/>
                <a:ea typeface="华文中宋" panose="02010600040101010101" pitchFamily="2" charset="-122"/>
              </a:rPr>
              <a:t>一般正常宽度为“</a:t>
            </a:r>
            <a:r>
              <a:rPr lang="en-US" altLang="zh-CN" sz="2400">
                <a:latin typeface="Times New Roman" panose="02020603050405020304" pitchFamily="2" charset="0"/>
                <a:ea typeface="华文中宋" panose="02010600040101010101" pitchFamily="2" charset="-122"/>
              </a:rPr>
              <a:t>0”</a:t>
            </a:r>
            <a:r>
              <a:rPr lang="zh-CN" altLang="en-US" sz="2400">
                <a:latin typeface="Times New Roman" panose="02020603050405020304" pitchFamily="2" charset="0"/>
                <a:ea typeface="华文中宋" panose="02010600040101010101" pitchFamily="2" charset="-122"/>
              </a:rPr>
              <a:t>，通常不标注。但对</a:t>
            </a:r>
            <a:r>
              <a:rPr lang="en-US" altLang="zh-CN" sz="2400">
                <a:latin typeface="Times New Roman" panose="02020603050405020304" pitchFamily="2" charset="0"/>
                <a:ea typeface="华文中宋" panose="02010600040101010101" pitchFamily="2" charset="-122"/>
              </a:rPr>
              <a:t>3</a:t>
            </a:r>
            <a:r>
              <a:rPr lang="zh-CN" altLang="en-US" sz="2400">
                <a:latin typeface="Times New Roman" panose="02020603050405020304" pitchFamily="2" charset="0"/>
                <a:ea typeface="华文中宋" panose="02010600040101010101" pitchFamily="2" charset="-122"/>
              </a:rPr>
              <a:t>类和</a:t>
            </a:r>
            <a:r>
              <a:rPr lang="en-US" altLang="zh-CN" sz="2400">
                <a:latin typeface="Times New Roman" panose="02020603050405020304" pitchFamily="2" charset="0"/>
                <a:ea typeface="华文中宋" panose="02010600040101010101" pitchFamily="2" charset="-122"/>
              </a:rPr>
              <a:t>2</a:t>
            </a:r>
            <a:r>
              <a:rPr lang="zh-CN" altLang="en-US" sz="2400">
                <a:latin typeface="Times New Roman" panose="02020603050405020304" pitchFamily="2" charset="0"/>
                <a:ea typeface="华文中宋" panose="02010600040101010101" pitchFamily="2" charset="-122"/>
              </a:rPr>
              <a:t>类轴承，不能省略“</a:t>
            </a:r>
            <a:r>
              <a:rPr lang="en-US" altLang="zh-CN" sz="2400">
                <a:latin typeface="Times New Roman" panose="02020603050405020304" pitchFamily="2" charset="0"/>
                <a:ea typeface="华文中宋" panose="02010600040101010101" pitchFamily="2" charset="-122"/>
              </a:rPr>
              <a:t>0”</a:t>
            </a:r>
            <a:r>
              <a:rPr lang="zh-CN" altLang="en-US" sz="2400">
                <a:latin typeface="Times New Roman" panose="02020603050405020304" pitchFamily="2" charset="0"/>
                <a:ea typeface="华文中宋" panose="02010600040101010101" pitchFamily="2" charset="-122"/>
              </a:rPr>
              <a:t>。</a:t>
            </a:r>
          </a:p>
          <a:p>
            <a:pPr>
              <a:spcBef>
                <a:spcPct val="50000"/>
              </a:spcBef>
            </a:pPr>
            <a:endParaRPr lang="zh-CN" altLang="en-US" sz="2400">
              <a:latin typeface="Times New Roman" panose="02020603050405020304" pitchFamily="2" charset="0"/>
              <a:ea typeface="华文中宋" panose="02010600040101010101" pitchFamily="2" charset="-122"/>
            </a:endParaRPr>
          </a:p>
        </p:txBody>
      </p:sp>
      <p:sp>
        <p:nvSpPr>
          <p:cNvPr id="14353" name="文本框 14352"/>
          <p:cNvSpPr txBox="1"/>
          <p:nvPr/>
        </p:nvSpPr>
        <p:spPr>
          <a:xfrm>
            <a:off x="1401763" y="4801870"/>
            <a:ext cx="7267575" cy="822325"/>
          </a:xfrm>
          <a:prstGeom prst="rect">
            <a:avLst/>
          </a:prstGeom>
          <a:noFill/>
          <a:ln w="9525">
            <a:noFill/>
          </a:ln>
        </p:spPr>
        <p:txBody>
          <a:bodyPr anchor="t">
            <a:spAutoFit/>
          </a:bodyPr>
          <a:lstStyle/>
          <a:p>
            <a:pPr>
              <a:spcBef>
                <a:spcPct val="50000"/>
              </a:spcBef>
            </a:pPr>
            <a:r>
              <a:rPr lang="zh-CN" altLang="en-US" sz="2400">
                <a:solidFill>
                  <a:srgbClr val="CC3300"/>
                </a:solidFill>
                <a:latin typeface="华文中宋" panose="02010600040101010101" pitchFamily="2" charset="-122"/>
                <a:ea typeface="华文中宋" panose="02010600040101010101" pitchFamily="2" charset="-122"/>
              </a:rPr>
              <a:t>后一位表示</a:t>
            </a:r>
            <a:r>
              <a:rPr lang="zh-CN" altLang="en-US" sz="2400">
                <a:solidFill>
                  <a:srgbClr val="CC3300"/>
                </a:solidFill>
                <a:latin typeface="华文中宋" panose="02010600040101010101" pitchFamily="2" charset="-122"/>
                <a:ea typeface="华文中宋" panose="02010600040101010101" pitchFamily="2" charset="-122"/>
                <a:hlinkClick r:id="rId2" action="ppaction://hlinksldjump"/>
              </a:rPr>
              <a:t>直径系列</a:t>
            </a:r>
            <a:r>
              <a:rPr lang="en-US" altLang="zh-CN" sz="2400">
                <a:solidFill>
                  <a:srgbClr val="CC3300"/>
                </a:solidFill>
                <a:latin typeface="华文中宋" panose="02010600040101010101" pitchFamily="2" charset="-122"/>
                <a:ea typeface="华文中宋" panose="02010600040101010101" pitchFamily="2" charset="-122"/>
              </a:rPr>
              <a:t>:</a:t>
            </a:r>
            <a:r>
              <a:rPr lang="en-US" altLang="zh-CN" sz="2400">
                <a:solidFill>
                  <a:srgbClr val="CC3300"/>
                </a:solidFill>
                <a:latin typeface="Times New Roman" panose="02020603050405020304" pitchFamily="2" charset="0"/>
                <a:ea typeface="幼圆" panose="02010509060101010101" pitchFamily="1" charset="-122"/>
              </a:rPr>
              <a:t>7,8,9,0,1,2,3,4,5</a:t>
            </a:r>
            <a:r>
              <a:rPr lang="zh-CN" altLang="en-US" sz="2400">
                <a:solidFill>
                  <a:srgbClr val="CC3300"/>
                </a:solidFill>
                <a:latin typeface="Times New Roman" panose="02020603050405020304" pitchFamily="2" charset="0"/>
                <a:ea typeface="幼圆" panose="02010509060101010101" pitchFamily="1" charset="-122"/>
              </a:rPr>
              <a:t>；</a:t>
            </a:r>
            <a:r>
              <a:rPr lang="zh-CN" altLang="en-US" sz="2400">
                <a:latin typeface="Times New Roman" panose="02020603050405020304" pitchFamily="2" charset="0"/>
                <a:ea typeface="华文中宋" panose="02010600040101010101" pitchFamily="2" charset="-122"/>
              </a:rPr>
              <a:t>特轻</a:t>
            </a:r>
            <a:r>
              <a:rPr lang="en-US" altLang="zh-CN" sz="2400">
                <a:latin typeface="Times New Roman" panose="02020603050405020304" pitchFamily="2" charset="0"/>
                <a:ea typeface="华文中宋" panose="02010600040101010101" pitchFamily="2" charset="-122"/>
              </a:rPr>
              <a:t>(0</a:t>
            </a:r>
            <a:r>
              <a:rPr lang="zh-CN" altLang="en-US" sz="2400">
                <a:latin typeface="Times New Roman" panose="02020603050405020304" pitchFamily="2" charset="0"/>
                <a:ea typeface="华文中宋" panose="02010600040101010101" pitchFamily="2" charset="-122"/>
              </a:rPr>
              <a:t>、</a:t>
            </a:r>
            <a:r>
              <a:rPr lang="en-US" altLang="zh-CN" sz="2400">
                <a:latin typeface="Times New Roman" panose="02020603050405020304" pitchFamily="2" charset="0"/>
                <a:ea typeface="华文中宋" panose="02010600040101010101" pitchFamily="2" charset="-122"/>
              </a:rPr>
              <a:t>1)</a:t>
            </a:r>
            <a:r>
              <a:rPr lang="zh-CN" altLang="en-US" sz="2400">
                <a:latin typeface="Times New Roman" panose="02020603050405020304" pitchFamily="2" charset="0"/>
                <a:ea typeface="华文中宋" panose="02010600040101010101" pitchFamily="2" charset="-122"/>
              </a:rPr>
              <a:t>、轻</a:t>
            </a:r>
            <a:r>
              <a:rPr lang="en-US" altLang="zh-CN" sz="2400">
                <a:latin typeface="Times New Roman" panose="02020603050405020304" pitchFamily="2" charset="0"/>
                <a:ea typeface="华文中宋" panose="02010600040101010101" pitchFamily="2" charset="-122"/>
              </a:rPr>
              <a:t>(2)</a:t>
            </a:r>
            <a:r>
              <a:rPr lang="zh-CN" altLang="en-US" sz="2400">
                <a:latin typeface="Times New Roman" panose="02020603050405020304" pitchFamily="2" charset="0"/>
                <a:ea typeface="华文中宋" panose="02010600040101010101" pitchFamily="2" charset="-122"/>
              </a:rPr>
              <a:t>、中</a:t>
            </a:r>
            <a:r>
              <a:rPr lang="en-US" altLang="zh-CN" sz="2400">
                <a:latin typeface="Times New Roman" panose="02020603050405020304" pitchFamily="2" charset="0"/>
                <a:ea typeface="华文中宋" panose="02010600040101010101" pitchFamily="2" charset="-122"/>
              </a:rPr>
              <a:t>(3)</a:t>
            </a:r>
            <a:r>
              <a:rPr lang="zh-CN" altLang="en-US" sz="2400">
                <a:latin typeface="Times New Roman" panose="02020603050405020304" pitchFamily="2" charset="0"/>
                <a:ea typeface="华文中宋" panose="02010600040101010101" pitchFamily="2" charset="-122"/>
              </a:rPr>
              <a:t>、重</a:t>
            </a:r>
            <a:r>
              <a:rPr lang="en-US" altLang="zh-CN" sz="2400">
                <a:latin typeface="Times New Roman" panose="02020603050405020304" pitchFamily="2" charset="0"/>
                <a:ea typeface="华文中宋" panose="02010600040101010101" pitchFamily="2" charset="-122"/>
              </a:rPr>
              <a:t>(4)</a:t>
            </a:r>
            <a:r>
              <a:rPr lang="zh-CN" altLang="en-US" sz="2400">
                <a:latin typeface="Times New Roman" panose="02020603050405020304" pitchFamily="2" charset="0"/>
                <a:ea typeface="华文中宋" panose="02010600040101010101" pitchFamily="2" charset="-122"/>
              </a:rPr>
              <a:t>。</a:t>
            </a:r>
          </a:p>
        </p:txBody>
      </p:sp>
      <p:sp>
        <p:nvSpPr>
          <p:cNvPr id="14354" name="文本框 14353"/>
          <p:cNvSpPr txBox="1"/>
          <p:nvPr/>
        </p:nvSpPr>
        <p:spPr>
          <a:xfrm>
            <a:off x="469900" y="5484495"/>
            <a:ext cx="914400" cy="457200"/>
          </a:xfrm>
          <a:prstGeom prst="rect">
            <a:avLst/>
          </a:prstGeom>
          <a:solidFill>
            <a:srgbClr val="99CCFF"/>
          </a:solidFill>
          <a:ln w="9525">
            <a:noFill/>
          </a:ln>
        </p:spPr>
        <p:txBody>
          <a:bodyPr anchor="t">
            <a:spAutoFit/>
          </a:bodyPr>
          <a:lstStyle/>
          <a:p>
            <a:pPr>
              <a:spcBef>
                <a:spcPct val="50000"/>
              </a:spcBef>
            </a:pPr>
            <a:r>
              <a:rPr lang="en-US" altLang="zh-CN" sz="2400">
                <a:latin typeface="Tahoma" panose="020B0604030504040204" pitchFamily="2" charset="0"/>
                <a:ea typeface="宋体" panose="02010600030101010101" pitchFamily="2" charset="-122"/>
                <a:sym typeface="Wingdings 2" panose="05020102010507070707" pitchFamily="2" charset="2"/>
              </a:rPr>
              <a:t></a:t>
            </a:r>
          </a:p>
        </p:txBody>
      </p:sp>
      <p:grpSp>
        <p:nvGrpSpPr>
          <p:cNvPr id="14355" name="组合 14354"/>
          <p:cNvGrpSpPr/>
          <p:nvPr/>
        </p:nvGrpSpPr>
        <p:grpSpPr>
          <a:xfrm>
            <a:off x="1962150" y="5679758"/>
            <a:ext cx="5975350" cy="1068387"/>
            <a:chOff x="0" y="0"/>
            <a:chExt cx="3764" cy="673"/>
          </a:xfrm>
        </p:grpSpPr>
        <p:sp>
          <p:nvSpPr>
            <p:cNvPr id="13331" name="直接连接符 14355"/>
            <p:cNvSpPr/>
            <p:nvPr/>
          </p:nvSpPr>
          <p:spPr>
            <a:xfrm>
              <a:off x="19" y="0"/>
              <a:ext cx="3745" cy="12"/>
            </a:xfrm>
            <a:prstGeom prst="line">
              <a:avLst/>
            </a:prstGeom>
            <a:ln w="19050" cap="flat" cmpd="sng">
              <a:solidFill>
                <a:srgbClr val="FF0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13332" name="直接连接符 14356"/>
            <p:cNvSpPr/>
            <p:nvPr/>
          </p:nvSpPr>
          <p:spPr>
            <a:xfrm flipV="1">
              <a:off x="19" y="312"/>
              <a:ext cx="3733" cy="12"/>
            </a:xfrm>
            <a:prstGeom prst="line">
              <a:avLst/>
            </a:prstGeom>
            <a:ln w="19050" cap="flat" cmpd="sng">
              <a:solidFill>
                <a:srgbClr val="FF0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13333" name="直接连接符 14357"/>
            <p:cNvSpPr/>
            <p:nvPr/>
          </p:nvSpPr>
          <p:spPr>
            <a:xfrm flipV="1">
              <a:off x="0" y="650"/>
              <a:ext cx="3764" cy="12"/>
            </a:xfrm>
            <a:prstGeom prst="line">
              <a:avLst/>
            </a:prstGeom>
            <a:ln w="19050" cap="flat" cmpd="sng">
              <a:solidFill>
                <a:srgbClr val="FF0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13334" name="直接连接符 14358"/>
            <p:cNvSpPr/>
            <p:nvPr/>
          </p:nvSpPr>
          <p:spPr>
            <a:xfrm flipV="1">
              <a:off x="1796" y="0"/>
              <a:ext cx="0" cy="672"/>
            </a:xfrm>
            <a:prstGeom prst="line">
              <a:avLst/>
            </a:prstGeom>
            <a:ln w="19050" cap="flat" cmpd="sng">
              <a:solidFill>
                <a:srgbClr val="FF0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13335" name="直接连接符 14359"/>
            <p:cNvSpPr/>
            <p:nvPr/>
          </p:nvSpPr>
          <p:spPr>
            <a:xfrm flipV="1">
              <a:off x="2309" y="0"/>
              <a:ext cx="0" cy="672"/>
            </a:xfrm>
            <a:prstGeom prst="line">
              <a:avLst/>
            </a:prstGeom>
            <a:ln w="19050" cap="flat" cmpd="sng">
              <a:solidFill>
                <a:srgbClr val="FF0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13336" name="直接连接符 14360"/>
            <p:cNvSpPr/>
            <p:nvPr/>
          </p:nvSpPr>
          <p:spPr>
            <a:xfrm flipV="1">
              <a:off x="2810" y="1"/>
              <a:ext cx="0" cy="672"/>
            </a:xfrm>
            <a:prstGeom prst="line">
              <a:avLst/>
            </a:prstGeom>
            <a:ln w="19050" cap="flat" cmpd="sng">
              <a:solidFill>
                <a:srgbClr val="FF0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13337" name="直接连接符 14361"/>
            <p:cNvSpPr/>
            <p:nvPr/>
          </p:nvSpPr>
          <p:spPr>
            <a:xfrm flipV="1">
              <a:off x="716" y="0"/>
              <a:ext cx="0" cy="672"/>
            </a:xfrm>
            <a:prstGeom prst="line">
              <a:avLst/>
            </a:prstGeom>
            <a:ln w="19050" cap="flat" cmpd="sng">
              <a:solidFill>
                <a:srgbClr val="FF0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13338" name="矩形 14362"/>
            <p:cNvSpPr/>
            <p:nvPr/>
          </p:nvSpPr>
          <p:spPr>
            <a:xfrm>
              <a:off x="138" y="12"/>
              <a:ext cx="500" cy="288"/>
            </a:xfrm>
            <a:prstGeom prst="rect">
              <a:avLst/>
            </a:prstGeom>
            <a:noFill/>
            <a:ln w="9525">
              <a:noFill/>
            </a:ln>
          </p:spPr>
          <p:txBody>
            <a:bodyPr wrap="none" anchor="t">
              <a:spAutoFit/>
            </a:bodyPr>
            <a:lstStyle/>
            <a:p>
              <a:r>
                <a:rPr lang="zh-CN" altLang="en-US" sz="2400" b="1">
                  <a:solidFill>
                    <a:srgbClr val="000099"/>
                  </a:solidFill>
                  <a:latin typeface="Times New Roman" panose="02020603050405020304" pitchFamily="2" charset="0"/>
                  <a:ea typeface="华文中宋" panose="02010600040101010101" pitchFamily="2" charset="-122"/>
                </a:rPr>
                <a:t>代号</a:t>
              </a:r>
            </a:p>
          </p:txBody>
        </p:sp>
        <p:sp>
          <p:nvSpPr>
            <p:cNvPr id="13339" name="矩形 14363"/>
            <p:cNvSpPr/>
            <p:nvPr/>
          </p:nvSpPr>
          <p:spPr>
            <a:xfrm>
              <a:off x="116" y="348"/>
              <a:ext cx="500" cy="288"/>
            </a:xfrm>
            <a:prstGeom prst="rect">
              <a:avLst/>
            </a:prstGeom>
            <a:noFill/>
            <a:ln w="9525">
              <a:noFill/>
            </a:ln>
          </p:spPr>
          <p:txBody>
            <a:bodyPr wrap="none" anchor="t">
              <a:spAutoFit/>
            </a:bodyPr>
            <a:lstStyle/>
            <a:p>
              <a:r>
                <a:rPr lang="zh-CN" altLang="en-US" sz="2400" b="1">
                  <a:solidFill>
                    <a:srgbClr val="000099"/>
                  </a:solidFill>
                  <a:latin typeface="Times New Roman" panose="02020603050405020304" pitchFamily="2" charset="0"/>
                  <a:ea typeface="华文中宋" panose="02010600040101010101" pitchFamily="2" charset="-122"/>
                </a:rPr>
                <a:t>内径</a:t>
              </a:r>
            </a:p>
          </p:txBody>
        </p:sp>
        <p:sp>
          <p:nvSpPr>
            <p:cNvPr id="13340" name="直接连接符 14364"/>
            <p:cNvSpPr/>
            <p:nvPr/>
          </p:nvSpPr>
          <p:spPr>
            <a:xfrm flipV="1">
              <a:off x="1271" y="0"/>
              <a:ext cx="0" cy="672"/>
            </a:xfrm>
            <a:prstGeom prst="line">
              <a:avLst/>
            </a:prstGeom>
            <a:ln w="19050" cap="flat" cmpd="sng">
              <a:solidFill>
                <a:srgbClr val="FF0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13341" name="矩形 14365"/>
            <p:cNvSpPr/>
            <p:nvPr/>
          </p:nvSpPr>
          <p:spPr>
            <a:xfrm>
              <a:off x="853" y="24"/>
              <a:ext cx="308" cy="288"/>
            </a:xfrm>
            <a:prstGeom prst="rect">
              <a:avLst/>
            </a:prstGeom>
            <a:noFill/>
            <a:ln w="9525">
              <a:noFill/>
            </a:ln>
          </p:spPr>
          <p:txBody>
            <a:bodyPr wrap="none" anchor="t">
              <a:spAutoFit/>
            </a:bodyPr>
            <a:lstStyle/>
            <a:p>
              <a:pPr algn="ctr"/>
              <a:r>
                <a:rPr lang="en-US" altLang="zh-CN" sz="2400" b="1">
                  <a:solidFill>
                    <a:srgbClr val="000099"/>
                  </a:solidFill>
                  <a:latin typeface="Times New Roman" panose="02020603050405020304" pitchFamily="2" charset="0"/>
                  <a:ea typeface="华文中宋" panose="02010600040101010101" pitchFamily="2" charset="-122"/>
                </a:rPr>
                <a:t>00</a:t>
              </a:r>
            </a:p>
          </p:txBody>
        </p:sp>
        <p:sp>
          <p:nvSpPr>
            <p:cNvPr id="13342" name="矩形 14366"/>
            <p:cNvSpPr/>
            <p:nvPr/>
          </p:nvSpPr>
          <p:spPr>
            <a:xfrm>
              <a:off x="843" y="348"/>
              <a:ext cx="308" cy="288"/>
            </a:xfrm>
            <a:prstGeom prst="rect">
              <a:avLst/>
            </a:prstGeom>
            <a:noFill/>
            <a:ln w="9525">
              <a:noFill/>
            </a:ln>
          </p:spPr>
          <p:txBody>
            <a:bodyPr wrap="none" anchor="t">
              <a:spAutoFit/>
            </a:bodyPr>
            <a:lstStyle/>
            <a:p>
              <a:pPr algn="ctr"/>
              <a:r>
                <a:rPr lang="en-US" altLang="zh-CN" sz="2400" b="1">
                  <a:solidFill>
                    <a:srgbClr val="000099"/>
                  </a:solidFill>
                  <a:latin typeface="Times New Roman" panose="02020603050405020304" pitchFamily="2" charset="0"/>
                  <a:ea typeface="华文中宋" panose="02010600040101010101" pitchFamily="2" charset="-122"/>
                </a:rPr>
                <a:t>10</a:t>
              </a:r>
            </a:p>
          </p:txBody>
        </p:sp>
        <p:sp>
          <p:nvSpPr>
            <p:cNvPr id="13343" name="矩形 14367"/>
            <p:cNvSpPr/>
            <p:nvPr/>
          </p:nvSpPr>
          <p:spPr>
            <a:xfrm>
              <a:off x="1362" y="24"/>
              <a:ext cx="308" cy="288"/>
            </a:xfrm>
            <a:prstGeom prst="rect">
              <a:avLst/>
            </a:prstGeom>
            <a:noFill/>
            <a:ln w="9525">
              <a:noFill/>
            </a:ln>
          </p:spPr>
          <p:txBody>
            <a:bodyPr wrap="none" anchor="t">
              <a:spAutoFit/>
            </a:bodyPr>
            <a:lstStyle/>
            <a:p>
              <a:pPr algn="ctr"/>
              <a:r>
                <a:rPr lang="en-US" altLang="zh-CN" sz="2400" b="1">
                  <a:solidFill>
                    <a:srgbClr val="000099"/>
                  </a:solidFill>
                  <a:latin typeface="Times New Roman" panose="02020603050405020304" pitchFamily="2" charset="0"/>
                  <a:ea typeface="华文中宋" panose="02010600040101010101" pitchFamily="2" charset="-122"/>
                </a:rPr>
                <a:t>01</a:t>
              </a:r>
            </a:p>
          </p:txBody>
        </p:sp>
        <p:sp>
          <p:nvSpPr>
            <p:cNvPr id="13344" name="矩形 14368"/>
            <p:cNvSpPr/>
            <p:nvPr/>
          </p:nvSpPr>
          <p:spPr>
            <a:xfrm>
              <a:off x="1907" y="21"/>
              <a:ext cx="308" cy="288"/>
            </a:xfrm>
            <a:prstGeom prst="rect">
              <a:avLst/>
            </a:prstGeom>
            <a:noFill/>
            <a:ln w="9525">
              <a:noFill/>
            </a:ln>
          </p:spPr>
          <p:txBody>
            <a:bodyPr anchor="t">
              <a:spAutoFit/>
            </a:bodyPr>
            <a:lstStyle/>
            <a:p>
              <a:pPr algn="ctr"/>
              <a:r>
                <a:rPr lang="en-US" altLang="zh-CN" sz="2400" b="1">
                  <a:solidFill>
                    <a:srgbClr val="000099"/>
                  </a:solidFill>
                  <a:latin typeface="Times New Roman" panose="02020603050405020304" pitchFamily="2" charset="0"/>
                  <a:ea typeface="华文中宋" panose="02010600040101010101" pitchFamily="2" charset="-122"/>
                </a:rPr>
                <a:t>02</a:t>
              </a:r>
            </a:p>
          </p:txBody>
        </p:sp>
        <p:sp>
          <p:nvSpPr>
            <p:cNvPr id="13345" name="矩形 14369"/>
            <p:cNvSpPr/>
            <p:nvPr/>
          </p:nvSpPr>
          <p:spPr>
            <a:xfrm>
              <a:off x="2415" y="24"/>
              <a:ext cx="308" cy="288"/>
            </a:xfrm>
            <a:prstGeom prst="rect">
              <a:avLst/>
            </a:prstGeom>
            <a:noFill/>
            <a:ln w="9525">
              <a:noFill/>
            </a:ln>
          </p:spPr>
          <p:txBody>
            <a:bodyPr wrap="none" anchor="t">
              <a:spAutoFit/>
            </a:bodyPr>
            <a:lstStyle/>
            <a:p>
              <a:pPr algn="ctr"/>
              <a:r>
                <a:rPr lang="en-US" altLang="zh-CN" sz="2400" b="1">
                  <a:solidFill>
                    <a:srgbClr val="000099"/>
                  </a:solidFill>
                  <a:latin typeface="Times New Roman" panose="02020603050405020304" pitchFamily="2" charset="0"/>
                  <a:ea typeface="华文中宋" panose="02010600040101010101" pitchFamily="2" charset="-122"/>
                </a:rPr>
                <a:t>03</a:t>
              </a:r>
            </a:p>
          </p:txBody>
        </p:sp>
        <p:sp>
          <p:nvSpPr>
            <p:cNvPr id="13346" name="矩形 14370"/>
            <p:cNvSpPr/>
            <p:nvPr/>
          </p:nvSpPr>
          <p:spPr>
            <a:xfrm>
              <a:off x="2880" y="42"/>
              <a:ext cx="600" cy="288"/>
            </a:xfrm>
            <a:prstGeom prst="rect">
              <a:avLst/>
            </a:prstGeom>
            <a:noFill/>
            <a:ln w="9525">
              <a:noFill/>
            </a:ln>
          </p:spPr>
          <p:txBody>
            <a:bodyPr wrap="none" anchor="t">
              <a:spAutoFit/>
            </a:bodyPr>
            <a:lstStyle/>
            <a:p>
              <a:pPr algn="ctr"/>
              <a:r>
                <a:rPr lang="en-US" altLang="zh-CN" sz="2400" b="1">
                  <a:solidFill>
                    <a:srgbClr val="000099"/>
                  </a:solidFill>
                  <a:latin typeface="Times New Roman" panose="02020603050405020304" pitchFamily="2" charset="0"/>
                  <a:ea typeface="华文中宋" panose="02010600040101010101" pitchFamily="2" charset="-122"/>
                </a:rPr>
                <a:t>04~99</a:t>
              </a:r>
            </a:p>
          </p:txBody>
        </p:sp>
        <p:sp>
          <p:nvSpPr>
            <p:cNvPr id="13347" name="矩形 14371"/>
            <p:cNvSpPr/>
            <p:nvPr/>
          </p:nvSpPr>
          <p:spPr>
            <a:xfrm>
              <a:off x="2833" y="323"/>
              <a:ext cx="733" cy="288"/>
            </a:xfrm>
            <a:prstGeom prst="rect">
              <a:avLst/>
            </a:prstGeom>
            <a:noFill/>
            <a:ln w="9525">
              <a:noFill/>
            </a:ln>
          </p:spPr>
          <p:txBody>
            <a:bodyPr wrap="none" anchor="t">
              <a:spAutoFit/>
            </a:bodyPr>
            <a:lstStyle/>
            <a:p>
              <a:pPr algn="ctr"/>
              <a:r>
                <a:rPr lang="zh-CN" altLang="en-US" sz="2000" b="1">
                  <a:solidFill>
                    <a:srgbClr val="000099"/>
                  </a:solidFill>
                  <a:latin typeface="Times New Roman" panose="02020603050405020304" pitchFamily="2" charset="0"/>
                  <a:ea typeface="华文中宋" panose="02010600040101010101" pitchFamily="2" charset="-122"/>
                </a:rPr>
                <a:t>数字</a:t>
              </a:r>
              <a:r>
                <a:rPr lang="zh-CN" altLang="en-US" sz="2400" b="1">
                  <a:solidFill>
                    <a:srgbClr val="000099"/>
                  </a:solidFill>
                  <a:latin typeface="Times New Roman" panose="02020603050405020304" pitchFamily="2" charset="0"/>
                  <a:ea typeface="华文中宋" panose="02010600040101010101" pitchFamily="2" charset="-122"/>
                </a:rPr>
                <a:t> </a:t>
              </a:r>
              <a:r>
                <a:rPr lang="en-US" altLang="zh-CN" sz="2400" b="1">
                  <a:solidFill>
                    <a:srgbClr val="000099"/>
                  </a:solidFill>
                  <a:latin typeface="Times New Roman" panose="02020603050405020304" pitchFamily="2" charset="0"/>
                  <a:ea typeface="华文中宋" panose="02010600040101010101" pitchFamily="2" charset="-122"/>
                  <a:sym typeface="Symbol" panose="05050102010706020507" pitchFamily="2" charset="2"/>
                </a:rPr>
                <a:t></a:t>
              </a:r>
              <a:r>
                <a:rPr lang="en-US" altLang="zh-CN" sz="2400" b="1">
                  <a:solidFill>
                    <a:srgbClr val="000099"/>
                  </a:solidFill>
                  <a:latin typeface="Times New Roman" panose="02020603050405020304" pitchFamily="2" charset="0"/>
                  <a:ea typeface="华文中宋" panose="02010600040101010101" pitchFamily="2" charset="-122"/>
                </a:rPr>
                <a:t> 5</a:t>
              </a:r>
              <a:endParaRPr lang="en-US" altLang="zh-CN" sz="1400" b="1">
                <a:solidFill>
                  <a:srgbClr val="000099"/>
                </a:solidFill>
                <a:latin typeface="Times New Roman" panose="02020603050405020304" pitchFamily="2" charset="0"/>
                <a:ea typeface="华文中宋" panose="02010600040101010101" pitchFamily="2" charset="-122"/>
              </a:endParaRPr>
            </a:p>
          </p:txBody>
        </p:sp>
        <p:sp>
          <p:nvSpPr>
            <p:cNvPr id="13348" name="矩形 14372"/>
            <p:cNvSpPr/>
            <p:nvPr/>
          </p:nvSpPr>
          <p:spPr>
            <a:xfrm>
              <a:off x="1349" y="351"/>
              <a:ext cx="308" cy="288"/>
            </a:xfrm>
            <a:prstGeom prst="rect">
              <a:avLst/>
            </a:prstGeom>
            <a:noFill/>
            <a:ln w="9525">
              <a:noFill/>
            </a:ln>
          </p:spPr>
          <p:txBody>
            <a:bodyPr wrap="none" anchor="t">
              <a:spAutoFit/>
            </a:bodyPr>
            <a:lstStyle/>
            <a:p>
              <a:pPr algn="ctr"/>
              <a:r>
                <a:rPr lang="en-US" altLang="zh-CN" sz="2400" b="1">
                  <a:solidFill>
                    <a:srgbClr val="000099"/>
                  </a:solidFill>
                  <a:latin typeface="Times New Roman" panose="02020603050405020304" pitchFamily="2" charset="0"/>
                  <a:ea typeface="华文中宋" panose="02010600040101010101" pitchFamily="2" charset="-122"/>
                </a:rPr>
                <a:t>12</a:t>
              </a:r>
            </a:p>
          </p:txBody>
        </p:sp>
        <p:sp>
          <p:nvSpPr>
            <p:cNvPr id="13349" name="矩形 14373"/>
            <p:cNvSpPr/>
            <p:nvPr/>
          </p:nvSpPr>
          <p:spPr>
            <a:xfrm>
              <a:off x="1884" y="354"/>
              <a:ext cx="308" cy="288"/>
            </a:xfrm>
            <a:prstGeom prst="rect">
              <a:avLst/>
            </a:prstGeom>
            <a:noFill/>
            <a:ln w="9525">
              <a:noFill/>
            </a:ln>
          </p:spPr>
          <p:txBody>
            <a:bodyPr wrap="none" anchor="t">
              <a:spAutoFit/>
            </a:bodyPr>
            <a:lstStyle/>
            <a:p>
              <a:pPr algn="ctr"/>
              <a:r>
                <a:rPr lang="en-US" altLang="zh-CN" sz="2400" b="1">
                  <a:solidFill>
                    <a:srgbClr val="000099"/>
                  </a:solidFill>
                  <a:latin typeface="Times New Roman" panose="02020603050405020304" pitchFamily="2" charset="0"/>
                  <a:ea typeface="华文中宋" panose="02010600040101010101" pitchFamily="2" charset="-122"/>
                </a:rPr>
                <a:t>15</a:t>
              </a:r>
            </a:p>
          </p:txBody>
        </p:sp>
        <p:sp>
          <p:nvSpPr>
            <p:cNvPr id="13350" name="矩形 14374"/>
            <p:cNvSpPr/>
            <p:nvPr/>
          </p:nvSpPr>
          <p:spPr>
            <a:xfrm>
              <a:off x="2414" y="336"/>
              <a:ext cx="308" cy="288"/>
            </a:xfrm>
            <a:prstGeom prst="rect">
              <a:avLst/>
            </a:prstGeom>
            <a:noFill/>
            <a:ln w="9525">
              <a:noFill/>
            </a:ln>
          </p:spPr>
          <p:txBody>
            <a:bodyPr wrap="none" anchor="t">
              <a:spAutoFit/>
            </a:bodyPr>
            <a:lstStyle/>
            <a:p>
              <a:pPr algn="ctr"/>
              <a:r>
                <a:rPr lang="en-US" altLang="zh-CN" sz="2400" b="1">
                  <a:solidFill>
                    <a:srgbClr val="000099"/>
                  </a:solidFill>
                  <a:latin typeface="Times New Roman" panose="02020603050405020304" pitchFamily="2" charset="0"/>
                  <a:ea typeface="华文中宋" panose="02010600040101010101" pitchFamily="2" charset="-122"/>
                </a:rPr>
                <a:t>17</a:t>
              </a:r>
            </a:p>
          </p:txBody>
        </p:sp>
      </p:grpSp>
      <p:grpSp>
        <p:nvGrpSpPr>
          <p:cNvPr id="14376" name="组合 14375"/>
          <p:cNvGrpSpPr/>
          <p:nvPr/>
        </p:nvGrpSpPr>
        <p:grpSpPr>
          <a:xfrm>
            <a:off x="6438900" y="914083"/>
            <a:ext cx="2584450" cy="2830512"/>
            <a:chOff x="0" y="0"/>
            <a:chExt cx="1628" cy="1783"/>
          </a:xfrm>
        </p:grpSpPr>
        <p:grpSp>
          <p:nvGrpSpPr>
            <p:cNvPr id="13352" name="组合 14376"/>
            <p:cNvGrpSpPr>
              <a:grpSpLocks noChangeAspect="1"/>
            </p:cNvGrpSpPr>
            <p:nvPr/>
          </p:nvGrpSpPr>
          <p:grpSpPr>
            <a:xfrm>
              <a:off x="345" y="106"/>
              <a:ext cx="1283" cy="1677"/>
              <a:chOff x="0" y="0"/>
              <a:chExt cx="741" cy="978"/>
            </a:xfrm>
          </p:grpSpPr>
          <p:grpSp>
            <p:nvGrpSpPr>
              <p:cNvPr id="13353" name="组合 14377"/>
              <p:cNvGrpSpPr>
                <a:grpSpLocks noChangeAspect="1"/>
              </p:cNvGrpSpPr>
              <p:nvPr/>
            </p:nvGrpSpPr>
            <p:grpSpPr>
              <a:xfrm>
                <a:off x="91" y="0"/>
                <a:ext cx="535" cy="361"/>
                <a:chOff x="0" y="0"/>
                <a:chExt cx="556" cy="361"/>
              </a:xfrm>
            </p:grpSpPr>
            <p:sp>
              <p:nvSpPr>
                <p:cNvPr id="13354" name="任意多边形 14378"/>
                <p:cNvSpPr>
                  <a:spLocks noChangeAspect="1"/>
                </p:cNvSpPr>
                <p:nvPr/>
              </p:nvSpPr>
              <p:spPr>
                <a:xfrm>
                  <a:off x="0" y="0"/>
                  <a:ext cx="555" cy="361"/>
                </a:xfrm>
                <a:custGeom>
                  <a:avLst/>
                  <a:gdLst/>
                  <a:ahLst/>
                  <a:cxnLst/>
                  <a:rect l="0" t="0" r="0" b="0"/>
                  <a:pathLst>
                    <a:path w="410" h="293">
                      <a:moveTo>
                        <a:pt x="410" y="290"/>
                      </a:moveTo>
                      <a:lnTo>
                        <a:pt x="410" y="38"/>
                      </a:lnTo>
                      <a:lnTo>
                        <a:pt x="401" y="19"/>
                      </a:lnTo>
                      <a:lnTo>
                        <a:pt x="389" y="5"/>
                      </a:lnTo>
                      <a:lnTo>
                        <a:pt x="369" y="0"/>
                      </a:lnTo>
                      <a:lnTo>
                        <a:pt x="41" y="0"/>
                      </a:lnTo>
                      <a:lnTo>
                        <a:pt x="21" y="12"/>
                      </a:lnTo>
                      <a:lnTo>
                        <a:pt x="5" y="24"/>
                      </a:lnTo>
                      <a:lnTo>
                        <a:pt x="0" y="41"/>
                      </a:lnTo>
                      <a:lnTo>
                        <a:pt x="0" y="293"/>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13355" name="直接连接符 14379"/>
                <p:cNvSpPr>
                  <a:spLocks noChangeAspect="1"/>
                </p:cNvSpPr>
                <p:nvPr/>
              </p:nvSpPr>
              <p:spPr>
                <a:xfrm>
                  <a:off x="0" y="150"/>
                  <a:ext cx="169" cy="0"/>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13356" name="直接连接符 14380"/>
                <p:cNvSpPr>
                  <a:spLocks noChangeAspect="1"/>
                </p:cNvSpPr>
                <p:nvPr/>
              </p:nvSpPr>
              <p:spPr>
                <a:xfrm flipV="1">
                  <a:off x="372" y="139"/>
                  <a:ext cx="184" cy="0"/>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13357" name="直接连接符 14381"/>
                <p:cNvSpPr>
                  <a:spLocks noChangeAspect="1"/>
                </p:cNvSpPr>
                <p:nvPr/>
              </p:nvSpPr>
              <p:spPr>
                <a:xfrm flipV="1">
                  <a:off x="7" y="6"/>
                  <a:ext cx="106" cy="94"/>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13358" name="直接连接符 14382"/>
                <p:cNvSpPr>
                  <a:spLocks noChangeAspect="1"/>
                </p:cNvSpPr>
                <p:nvPr/>
              </p:nvSpPr>
              <p:spPr>
                <a:xfrm flipV="1">
                  <a:off x="39" y="11"/>
                  <a:ext cx="146" cy="133"/>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13359" name="直接连接符 14383"/>
                <p:cNvSpPr>
                  <a:spLocks noChangeAspect="1"/>
                </p:cNvSpPr>
                <p:nvPr/>
              </p:nvSpPr>
              <p:spPr>
                <a:xfrm flipV="1">
                  <a:off x="110" y="4"/>
                  <a:ext cx="154" cy="138"/>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13360" name="直接连接符 14384"/>
                <p:cNvSpPr>
                  <a:spLocks noChangeAspect="1"/>
                </p:cNvSpPr>
                <p:nvPr/>
              </p:nvSpPr>
              <p:spPr>
                <a:xfrm flipH="1">
                  <a:off x="207" y="8"/>
                  <a:ext cx="134" cy="113"/>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13361" name="直接连接符 14385"/>
                <p:cNvSpPr>
                  <a:spLocks noChangeAspect="1"/>
                </p:cNvSpPr>
                <p:nvPr/>
              </p:nvSpPr>
              <p:spPr>
                <a:xfrm flipH="1">
                  <a:off x="298" y="6"/>
                  <a:ext cx="123" cy="100"/>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13362" name="直接连接符 14386"/>
                <p:cNvSpPr>
                  <a:spLocks noChangeAspect="1"/>
                </p:cNvSpPr>
                <p:nvPr/>
              </p:nvSpPr>
              <p:spPr>
                <a:xfrm flipH="1">
                  <a:off x="350" y="2"/>
                  <a:ext cx="146" cy="121"/>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13363" name="直接连接符 14387"/>
                <p:cNvSpPr>
                  <a:spLocks noChangeAspect="1"/>
                </p:cNvSpPr>
                <p:nvPr/>
              </p:nvSpPr>
              <p:spPr>
                <a:xfrm flipH="1">
                  <a:off x="405" y="33"/>
                  <a:ext cx="132" cy="101"/>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13364" name="直接连接符 14388"/>
                <p:cNvSpPr>
                  <a:spLocks noChangeAspect="1"/>
                </p:cNvSpPr>
                <p:nvPr/>
              </p:nvSpPr>
              <p:spPr>
                <a:xfrm flipH="1">
                  <a:off x="473" y="76"/>
                  <a:ext cx="80" cy="61"/>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13365" name="组合 14389"/>
              <p:cNvGrpSpPr>
                <a:grpSpLocks noChangeAspect="1"/>
              </p:cNvGrpSpPr>
              <p:nvPr/>
            </p:nvGrpSpPr>
            <p:grpSpPr>
              <a:xfrm>
                <a:off x="0" y="357"/>
                <a:ext cx="741" cy="621"/>
                <a:chOff x="0" y="0"/>
                <a:chExt cx="770" cy="621"/>
              </a:xfrm>
            </p:grpSpPr>
            <p:sp>
              <p:nvSpPr>
                <p:cNvPr id="13366" name="直接连接符 14390"/>
                <p:cNvSpPr>
                  <a:spLocks noChangeAspect="1"/>
                </p:cNvSpPr>
                <p:nvPr/>
              </p:nvSpPr>
              <p:spPr>
                <a:xfrm>
                  <a:off x="0" y="621"/>
                  <a:ext cx="770" cy="0"/>
                </a:xfrm>
                <a:prstGeom prst="line">
                  <a:avLst/>
                </a:prstGeom>
                <a:ln w="9525" cap="flat" cmpd="sng">
                  <a:solidFill>
                    <a:schemeClr val="tx1"/>
                  </a:solidFill>
                  <a:prstDash val="lgDashDot"/>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13367" name="任意多边形 14391"/>
                <p:cNvSpPr>
                  <a:spLocks noChangeAspect="1"/>
                </p:cNvSpPr>
                <p:nvPr/>
              </p:nvSpPr>
              <p:spPr>
                <a:xfrm>
                  <a:off x="94" y="125"/>
                  <a:ext cx="42" cy="494"/>
                </a:xfrm>
                <a:custGeom>
                  <a:avLst/>
                  <a:gdLst/>
                  <a:ahLst/>
                  <a:cxnLst/>
                  <a:rect l="0" t="0" r="0" b="0"/>
                  <a:pathLst>
                    <a:path w="31" h="401">
                      <a:moveTo>
                        <a:pt x="0" y="0"/>
                      </a:moveTo>
                      <a:lnTo>
                        <a:pt x="31" y="29"/>
                      </a:lnTo>
                      <a:lnTo>
                        <a:pt x="31" y="401"/>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13368" name="任意多边形 14392"/>
                <p:cNvSpPr>
                  <a:spLocks noChangeAspect="1"/>
                </p:cNvSpPr>
                <p:nvPr/>
              </p:nvSpPr>
              <p:spPr>
                <a:xfrm flipH="1">
                  <a:off x="603" y="125"/>
                  <a:ext cx="42" cy="494"/>
                </a:xfrm>
                <a:custGeom>
                  <a:avLst/>
                  <a:gdLst/>
                  <a:ahLst/>
                  <a:cxnLst/>
                  <a:rect l="0" t="0" r="0" b="0"/>
                  <a:pathLst>
                    <a:path w="31" h="401">
                      <a:moveTo>
                        <a:pt x="0" y="0"/>
                      </a:moveTo>
                      <a:lnTo>
                        <a:pt x="31" y="29"/>
                      </a:lnTo>
                      <a:lnTo>
                        <a:pt x="31" y="401"/>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13369" name="直接连接符 14393"/>
                <p:cNvSpPr>
                  <a:spLocks noChangeAspect="1"/>
                </p:cNvSpPr>
                <p:nvPr/>
              </p:nvSpPr>
              <p:spPr>
                <a:xfrm>
                  <a:off x="136" y="163"/>
                  <a:ext cx="471" cy="0"/>
                </a:xfrm>
                <a:prstGeom prst="line">
                  <a:avLst/>
                </a:prstGeom>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13370" name="任意多边形 14394"/>
                <p:cNvSpPr>
                  <a:spLocks noChangeAspect="1"/>
                </p:cNvSpPr>
                <p:nvPr/>
              </p:nvSpPr>
              <p:spPr>
                <a:xfrm>
                  <a:off x="93" y="6"/>
                  <a:ext cx="153" cy="613"/>
                </a:xfrm>
                <a:custGeom>
                  <a:avLst/>
                  <a:gdLst/>
                  <a:ahLst/>
                  <a:cxnLst/>
                  <a:rect l="0" t="0" r="0" b="0"/>
                  <a:pathLst>
                    <a:path w="113" h="497">
                      <a:moveTo>
                        <a:pt x="0" y="497"/>
                      </a:moveTo>
                      <a:lnTo>
                        <a:pt x="0" y="0"/>
                      </a:lnTo>
                      <a:lnTo>
                        <a:pt x="113" y="0"/>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13371" name="任意多边形 14395"/>
                <p:cNvSpPr>
                  <a:spLocks noChangeAspect="1"/>
                </p:cNvSpPr>
                <p:nvPr/>
              </p:nvSpPr>
              <p:spPr>
                <a:xfrm flipH="1">
                  <a:off x="496" y="0"/>
                  <a:ext cx="153" cy="613"/>
                </a:xfrm>
                <a:custGeom>
                  <a:avLst/>
                  <a:gdLst/>
                  <a:ahLst/>
                  <a:cxnLst/>
                  <a:rect l="0" t="0" r="0" b="0"/>
                  <a:pathLst>
                    <a:path w="113" h="497">
                      <a:moveTo>
                        <a:pt x="0" y="497"/>
                      </a:moveTo>
                      <a:lnTo>
                        <a:pt x="0" y="0"/>
                      </a:lnTo>
                      <a:lnTo>
                        <a:pt x="113" y="0"/>
                      </a:lnTo>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13372" name="直接连接符 14396"/>
                <p:cNvSpPr>
                  <a:spLocks noChangeAspect="1"/>
                </p:cNvSpPr>
                <p:nvPr/>
              </p:nvSpPr>
              <p:spPr>
                <a:xfrm>
                  <a:off x="561" y="12"/>
                  <a:ext cx="95" cy="89"/>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13373" name="直接连接符 14397"/>
                <p:cNvSpPr>
                  <a:spLocks noChangeAspect="1"/>
                </p:cNvSpPr>
                <p:nvPr/>
              </p:nvSpPr>
              <p:spPr>
                <a:xfrm>
                  <a:off x="484" y="33"/>
                  <a:ext cx="126" cy="122"/>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13374" name="直接连接符 14398"/>
                <p:cNvSpPr>
                  <a:spLocks noChangeAspect="1"/>
                </p:cNvSpPr>
                <p:nvPr/>
              </p:nvSpPr>
              <p:spPr>
                <a:xfrm>
                  <a:off x="415" y="71"/>
                  <a:ext cx="81" cy="84"/>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13375" name="直接连接符 14399"/>
                <p:cNvSpPr>
                  <a:spLocks noChangeAspect="1"/>
                </p:cNvSpPr>
                <p:nvPr/>
              </p:nvSpPr>
              <p:spPr>
                <a:xfrm>
                  <a:off x="269" y="42"/>
                  <a:ext cx="119" cy="115"/>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13376" name="直接连接符 14400"/>
                <p:cNvSpPr>
                  <a:spLocks noChangeAspect="1"/>
                </p:cNvSpPr>
                <p:nvPr/>
              </p:nvSpPr>
              <p:spPr>
                <a:xfrm flipH="1" flipV="1">
                  <a:off x="134" y="12"/>
                  <a:ext cx="151" cy="145"/>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13377" name="直接连接符 14401"/>
                <p:cNvSpPr>
                  <a:spLocks noChangeAspect="1"/>
                </p:cNvSpPr>
                <p:nvPr/>
              </p:nvSpPr>
              <p:spPr>
                <a:xfrm flipH="1" flipV="1">
                  <a:off x="97" y="74"/>
                  <a:ext cx="91" cy="83"/>
                </a:xfrm>
                <a:prstGeom prst="line">
                  <a:avLst/>
                </a:prstGeom>
                <a:ln w="12700"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13378" name="组合 14402"/>
              <p:cNvGrpSpPr>
                <a:grpSpLocks noChangeAspect="1"/>
              </p:cNvGrpSpPr>
              <p:nvPr/>
            </p:nvGrpSpPr>
            <p:grpSpPr>
              <a:xfrm>
                <a:off x="144" y="56"/>
                <a:ext cx="444" cy="423"/>
                <a:chOff x="0" y="0"/>
                <a:chExt cx="461" cy="423"/>
              </a:xfrm>
            </p:grpSpPr>
            <p:sp>
              <p:nvSpPr>
                <p:cNvPr id="13379" name="直接连接符 14403"/>
                <p:cNvSpPr>
                  <a:spLocks noChangeAspect="1"/>
                </p:cNvSpPr>
                <p:nvPr/>
              </p:nvSpPr>
              <p:spPr>
                <a:xfrm>
                  <a:off x="0" y="213"/>
                  <a:ext cx="461" cy="0"/>
                </a:xfrm>
                <a:prstGeom prst="line">
                  <a:avLst/>
                </a:prstGeom>
                <a:ln w="9525" cap="flat" cmpd="sng">
                  <a:solidFill>
                    <a:schemeClr val="tx1"/>
                  </a:solidFill>
                  <a:prstDash val="lgDashDot"/>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13380" name="直接连接符 14404"/>
                <p:cNvSpPr>
                  <a:spLocks noChangeAspect="1"/>
                </p:cNvSpPr>
                <p:nvPr/>
              </p:nvSpPr>
              <p:spPr>
                <a:xfrm flipV="1">
                  <a:off x="224" y="0"/>
                  <a:ext cx="0" cy="423"/>
                </a:xfrm>
                <a:prstGeom prst="line">
                  <a:avLst/>
                </a:prstGeom>
                <a:ln w="9525" cap="flat" cmpd="sng">
                  <a:solidFill>
                    <a:schemeClr val="tx1"/>
                  </a:solidFill>
                  <a:prstDash val="lgDashDot"/>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13381" name="椭圆 14405"/>
                <p:cNvSpPr>
                  <a:spLocks noChangeAspect="1"/>
                </p:cNvSpPr>
                <p:nvPr/>
              </p:nvSpPr>
              <p:spPr>
                <a:xfrm>
                  <a:off x="63" y="59"/>
                  <a:ext cx="320" cy="304"/>
                </a:xfrm>
                <a:prstGeom prst="ellipse">
                  <a:avLst/>
                </a:prstGeom>
                <a:noFill/>
                <a:ln w="2857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sp>
          <p:nvSpPr>
            <p:cNvPr id="13382" name="文本框 14406"/>
            <p:cNvSpPr txBox="1"/>
            <p:nvPr/>
          </p:nvSpPr>
          <p:spPr>
            <a:xfrm>
              <a:off x="0" y="0"/>
              <a:ext cx="594" cy="288"/>
            </a:xfrm>
            <a:prstGeom prst="rect">
              <a:avLst/>
            </a:prstGeom>
            <a:noFill/>
            <a:ln w="9525">
              <a:noFill/>
            </a:ln>
          </p:spPr>
          <p:txBody>
            <a:bodyPr anchor="t">
              <a:spAutoFit/>
            </a:bodyPr>
            <a:lstStyle/>
            <a:p>
              <a:pPr>
                <a:spcBef>
                  <a:spcPct val="50000"/>
                </a:spcBef>
              </a:pPr>
              <a:r>
                <a:rPr lang="en-US" altLang="zh-CN" sz="2400">
                  <a:latin typeface="Times New Roman" panose="02020603050405020304" pitchFamily="2" charset="0"/>
                  <a:ea typeface="华文中宋" panose="02010600040101010101" pitchFamily="2" charset="-122"/>
                </a:rPr>
                <a:t>6410</a:t>
              </a:r>
            </a:p>
          </p:txBody>
        </p:sp>
      </p:grpSp>
      <p:grpSp>
        <p:nvGrpSpPr>
          <p:cNvPr id="14408" name="组合 14407"/>
          <p:cNvGrpSpPr/>
          <p:nvPr/>
        </p:nvGrpSpPr>
        <p:grpSpPr>
          <a:xfrm>
            <a:off x="6451600" y="1206183"/>
            <a:ext cx="2005013" cy="2549525"/>
            <a:chOff x="0" y="0"/>
            <a:chExt cx="1263" cy="1606"/>
          </a:xfrm>
        </p:grpSpPr>
        <p:grpSp>
          <p:nvGrpSpPr>
            <p:cNvPr id="13384" name="组合 14408"/>
            <p:cNvGrpSpPr/>
            <p:nvPr/>
          </p:nvGrpSpPr>
          <p:grpSpPr>
            <a:xfrm>
              <a:off x="497" y="97"/>
              <a:ext cx="766" cy="1509"/>
              <a:chOff x="0" y="0"/>
              <a:chExt cx="766" cy="1509"/>
            </a:xfrm>
          </p:grpSpPr>
          <p:sp useBgFill="1">
            <p:nvSpPr>
              <p:cNvPr id="13385" name="任意多边形 14409"/>
              <p:cNvSpPr/>
              <p:nvPr/>
            </p:nvSpPr>
            <p:spPr>
              <a:xfrm>
                <a:off x="0" y="4"/>
                <a:ext cx="753" cy="1503"/>
              </a:xfrm>
              <a:custGeom>
                <a:avLst/>
                <a:gdLst/>
                <a:ahLst/>
                <a:cxnLst/>
                <a:rect l="0" t="0" r="0" b="0"/>
                <a:pathLst>
                  <a:path w="753" h="1455">
                    <a:moveTo>
                      <a:pt x="78" y="0"/>
                    </a:moveTo>
                    <a:lnTo>
                      <a:pt x="669" y="0"/>
                    </a:lnTo>
                    <a:lnTo>
                      <a:pt x="720" y="15"/>
                    </a:lnTo>
                    <a:lnTo>
                      <a:pt x="753" y="81"/>
                    </a:lnTo>
                    <a:lnTo>
                      <a:pt x="750" y="1455"/>
                    </a:lnTo>
                    <a:lnTo>
                      <a:pt x="0" y="1455"/>
                    </a:lnTo>
                    <a:lnTo>
                      <a:pt x="3" y="69"/>
                    </a:lnTo>
                    <a:lnTo>
                      <a:pt x="27" y="30"/>
                    </a:lnTo>
                    <a:lnTo>
                      <a:pt x="78" y="0"/>
                    </a:lnTo>
                    <a:close/>
                  </a:path>
                </a:pathLst>
              </a:custGeom>
              <a:ln w="3175" cap="flat" cmpd="sng">
                <a:solidFill>
                  <a:schemeClr val="tx1"/>
                </a:solidFill>
                <a:prstDash val="solid"/>
                <a:round/>
                <a:headEnd type="none" w="med" len="med"/>
                <a:tailEnd type="none" w="med" len="med"/>
              </a:ln>
            </p:spPr>
            <p:txBody>
              <a:bodyPr/>
              <a:lstStyle/>
              <a:p>
                <a:endParaRPr lang="zh-CN" altLang="en-US"/>
              </a:p>
            </p:txBody>
          </p:sp>
          <p:grpSp>
            <p:nvGrpSpPr>
              <p:cNvPr id="13386" name="组合 14410"/>
              <p:cNvGrpSpPr>
                <a:grpSpLocks noChangeAspect="1"/>
              </p:cNvGrpSpPr>
              <p:nvPr/>
            </p:nvGrpSpPr>
            <p:grpSpPr>
              <a:xfrm>
                <a:off x="4" y="0"/>
                <a:ext cx="762" cy="1509"/>
                <a:chOff x="0" y="0"/>
                <a:chExt cx="762" cy="1509"/>
              </a:xfrm>
            </p:grpSpPr>
            <p:sp>
              <p:nvSpPr>
                <p:cNvPr id="13387" name="任意多边形 14411"/>
                <p:cNvSpPr>
                  <a:spLocks noChangeAspect="1"/>
                </p:cNvSpPr>
                <p:nvPr/>
              </p:nvSpPr>
              <p:spPr>
                <a:xfrm flipH="1">
                  <a:off x="555" y="527"/>
                  <a:ext cx="197" cy="982"/>
                </a:xfrm>
                <a:custGeom>
                  <a:avLst/>
                  <a:gdLst/>
                  <a:ahLst/>
                  <a:cxnLst/>
                  <a:rect l="0" t="0" r="0" b="0"/>
                  <a:pathLst>
                    <a:path w="113" h="497">
                      <a:moveTo>
                        <a:pt x="0" y="497"/>
                      </a:moveTo>
                      <a:lnTo>
                        <a:pt x="0" y="0"/>
                      </a:lnTo>
                      <a:lnTo>
                        <a:pt x="113" y="0"/>
                      </a:lnTo>
                    </a:path>
                  </a:pathLst>
                </a:custGeom>
                <a:noFill/>
                <a:ln w="28575" cap="flat" cmpd="sng">
                  <a:solidFill>
                    <a:srgbClr val="008000"/>
                  </a:solidFill>
                  <a:prstDash val="solid"/>
                  <a:round/>
                  <a:headEnd type="none" w="med" len="med"/>
                  <a:tailEnd type="none" w="med" len="med"/>
                </a:ln>
              </p:spPr>
              <p:txBody>
                <a:bodyPr/>
                <a:lstStyle/>
                <a:p>
                  <a:endParaRPr lang="zh-CN" altLang="en-US"/>
                </a:p>
              </p:txBody>
            </p:sp>
            <p:grpSp>
              <p:nvGrpSpPr>
                <p:cNvPr id="13388" name="组合 14412"/>
                <p:cNvGrpSpPr>
                  <a:grpSpLocks noChangeAspect="1"/>
                </p:cNvGrpSpPr>
                <p:nvPr/>
              </p:nvGrpSpPr>
              <p:grpSpPr>
                <a:xfrm>
                  <a:off x="0" y="0"/>
                  <a:ext cx="762" cy="1506"/>
                  <a:chOff x="0" y="0"/>
                  <a:chExt cx="762" cy="1506"/>
                </a:xfrm>
              </p:grpSpPr>
              <p:grpSp>
                <p:nvGrpSpPr>
                  <p:cNvPr id="13389" name="组合 14413"/>
                  <p:cNvGrpSpPr>
                    <a:grpSpLocks noChangeAspect="1"/>
                  </p:cNvGrpSpPr>
                  <p:nvPr/>
                </p:nvGrpSpPr>
                <p:grpSpPr>
                  <a:xfrm>
                    <a:off x="0" y="0"/>
                    <a:ext cx="751" cy="536"/>
                    <a:chOff x="0" y="0"/>
                    <a:chExt cx="556" cy="361"/>
                  </a:xfrm>
                </p:grpSpPr>
                <p:sp>
                  <p:nvSpPr>
                    <p:cNvPr id="13390" name="任意多边形 14414"/>
                    <p:cNvSpPr>
                      <a:spLocks noChangeAspect="1"/>
                    </p:cNvSpPr>
                    <p:nvPr/>
                  </p:nvSpPr>
                  <p:spPr>
                    <a:xfrm>
                      <a:off x="0" y="0"/>
                      <a:ext cx="555" cy="361"/>
                    </a:xfrm>
                    <a:custGeom>
                      <a:avLst/>
                      <a:gdLst/>
                      <a:ahLst/>
                      <a:cxnLst/>
                      <a:rect l="0" t="0" r="0" b="0"/>
                      <a:pathLst>
                        <a:path w="410" h="293">
                          <a:moveTo>
                            <a:pt x="410" y="290"/>
                          </a:moveTo>
                          <a:lnTo>
                            <a:pt x="410" y="38"/>
                          </a:lnTo>
                          <a:lnTo>
                            <a:pt x="401" y="19"/>
                          </a:lnTo>
                          <a:lnTo>
                            <a:pt x="389" y="5"/>
                          </a:lnTo>
                          <a:lnTo>
                            <a:pt x="369" y="0"/>
                          </a:lnTo>
                          <a:lnTo>
                            <a:pt x="41" y="0"/>
                          </a:lnTo>
                          <a:lnTo>
                            <a:pt x="21" y="12"/>
                          </a:lnTo>
                          <a:lnTo>
                            <a:pt x="5" y="24"/>
                          </a:lnTo>
                          <a:lnTo>
                            <a:pt x="0" y="41"/>
                          </a:lnTo>
                          <a:lnTo>
                            <a:pt x="0" y="293"/>
                          </a:lnTo>
                        </a:path>
                      </a:pathLst>
                    </a:custGeom>
                    <a:noFill/>
                    <a:ln w="28575" cap="flat" cmpd="sng">
                      <a:solidFill>
                        <a:srgbClr val="008000"/>
                      </a:solidFill>
                      <a:prstDash val="solid"/>
                      <a:round/>
                      <a:headEnd type="none" w="med" len="med"/>
                      <a:tailEnd type="none" w="med" len="med"/>
                    </a:ln>
                  </p:spPr>
                  <p:txBody>
                    <a:bodyPr/>
                    <a:lstStyle/>
                    <a:p>
                      <a:endParaRPr lang="zh-CN" altLang="en-US"/>
                    </a:p>
                  </p:txBody>
                </p:sp>
                <p:sp>
                  <p:nvSpPr>
                    <p:cNvPr id="13391" name="直接连接符 14415"/>
                    <p:cNvSpPr>
                      <a:spLocks noChangeAspect="1"/>
                    </p:cNvSpPr>
                    <p:nvPr/>
                  </p:nvSpPr>
                  <p:spPr>
                    <a:xfrm>
                      <a:off x="0" y="150"/>
                      <a:ext cx="169" cy="0"/>
                    </a:xfrm>
                    <a:prstGeom prst="line">
                      <a:avLst/>
                    </a:prstGeom>
                    <a:ln w="28575" cap="flat" cmpd="sng">
                      <a:solidFill>
                        <a:srgbClr val="008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13392" name="直接连接符 14416"/>
                    <p:cNvSpPr>
                      <a:spLocks noChangeAspect="1"/>
                    </p:cNvSpPr>
                    <p:nvPr/>
                  </p:nvSpPr>
                  <p:spPr>
                    <a:xfrm flipV="1">
                      <a:off x="372" y="139"/>
                      <a:ext cx="184" cy="0"/>
                    </a:xfrm>
                    <a:prstGeom prst="line">
                      <a:avLst/>
                    </a:prstGeom>
                    <a:ln w="28575" cap="flat" cmpd="sng">
                      <a:solidFill>
                        <a:srgbClr val="008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13393" name="直接连接符 14417"/>
                    <p:cNvSpPr>
                      <a:spLocks noChangeAspect="1"/>
                    </p:cNvSpPr>
                    <p:nvPr/>
                  </p:nvSpPr>
                  <p:spPr>
                    <a:xfrm flipV="1">
                      <a:off x="7" y="6"/>
                      <a:ext cx="106" cy="94"/>
                    </a:xfrm>
                    <a:prstGeom prst="line">
                      <a:avLst/>
                    </a:prstGeom>
                    <a:ln w="12700" cap="flat" cmpd="sng">
                      <a:solidFill>
                        <a:srgbClr val="008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13394" name="直接连接符 14418"/>
                    <p:cNvSpPr>
                      <a:spLocks noChangeAspect="1"/>
                    </p:cNvSpPr>
                    <p:nvPr/>
                  </p:nvSpPr>
                  <p:spPr>
                    <a:xfrm flipV="1">
                      <a:off x="39" y="11"/>
                      <a:ext cx="146" cy="133"/>
                    </a:xfrm>
                    <a:prstGeom prst="line">
                      <a:avLst/>
                    </a:prstGeom>
                    <a:ln w="12700" cap="flat" cmpd="sng">
                      <a:solidFill>
                        <a:srgbClr val="008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13395" name="直接连接符 14419"/>
                    <p:cNvSpPr>
                      <a:spLocks noChangeAspect="1"/>
                    </p:cNvSpPr>
                    <p:nvPr/>
                  </p:nvSpPr>
                  <p:spPr>
                    <a:xfrm flipV="1">
                      <a:off x="110" y="4"/>
                      <a:ext cx="154" cy="138"/>
                    </a:xfrm>
                    <a:prstGeom prst="line">
                      <a:avLst/>
                    </a:prstGeom>
                    <a:ln w="12700" cap="flat" cmpd="sng">
                      <a:solidFill>
                        <a:srgbClr val="008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13396" name="直接连接符 14420"/>
                    <p:cNvSpPr>
                      <a:spLocks noChangeAspect="1"/>
                    </p:cNvSpPr>
                    <p:nvPr/>
                  </p:nvSpPr>
                  <p:spPr>
                    <a:xfrm flipH="1">
                      <a:off x="207" y="8"/>
                      <a:ext cx="134" cy="113"/>
                    </a:xfrm>
                    <a:prstGeom prst="line">
                      <a:avLst/>
                    </a:prstGeom>
                    <a:ln w="12700" cap="flat" cmpd="sng">
                      <a:solidFill>
                        <a:srgbClr val="008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13397" name="直接连接符 14421"/>
                    <p:cNvSpPr>
                      <a:spLocks noChangeAspect="1"/>
                    </p:cNvSpPr>
                    <p:nvPr/>
                  </p:nvSpPr>
                  <p:spPr>
                    <a:xfrm flipH="1">
                      <a:off x="298" y="6"/>
                      <a:ext cx="123" cy="100"/>
                    </a:xfrm>
                    <a:prstGeom prst="line">
                      <a:avLst/>
                    </a:prstGeom>
                    <a:ln w="12700" cap="flat" cmpd="sng">
                      <a:solidFill>
                        <a:srgbClr val="008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13398" name="直接连接符 14422"/>
                    <p:cNvSpPr>
                      <a:spLocks noChangeAspect="1"/>
                    </p:cNvSpPr>
                    <p:nvPr/>
                  </p:nvSpPr>
                  <p:spPr>
                    <a:xfrm flipH="1">
                      <a:off x="350" y="2"/>
                      <a:ext cx="146" cy="121"/>
                    </a:xfrm>
                    <a:prstGeom prst="line">
                      <a:avLst/>
                    </a:prstGeom>
                    <a:ln w="12700" cap="flat" cmpd="sng">
                      <a:solidFill>
                        <a:srgbClr val="008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13399" name="直接连接符 14423"/>
                    <p:cNvSpPr>
                      <a:spLocks noChangeAspect="1"/>
                    </p:cNvSpPr>
                    <p:nvPr/>
                  </p:nvSpPr>
                  <p:spPr>
                    <a:xfrm flipH="1">
                      <a:off x="405" y="33"/>
                      <a:ext cx="132" cy="101"/>
                    </a:xfrm>
                    <a:prstGeom prst="line">
                      <a:avLst/>
                    </a:prstGeom>
                    <a:ln w="12700" cap="flat" cmpd="sng">
                      <a:solidFill>
                        <a:srgbClr val="008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13400" name="直接连接符 14424"/>
                    <p:cNvSpPr>
                      <a:spLocks noChangeAspect="1"/>
                    </p:cNvSpPr>
                    <p:nvPr/>
                  </p:nvSpPr>
                  <p:spPr>
                    <a:xfrm flipH="1">
                      <a:off x="473" y="76"/>
                      <a:ext cx="80" cy="61"/>
                    </a:xfrm>
                    <a:prstGeom prst="line">
                      <a:avLst/>
                    </a:prstGeom>
                    <a:ln w="12700" cap="flat" cmpd="sng">
                      <a:solidFill>
                        <a:srgbClr val="008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sp>
                <p:nvSpPr>
                  <p:cNvPr id="13401" name="任意多边形 14425"/>
                  <p:cNvSpPr>
                    <a:spLocks noChangeAspect="1"/>
                  </p:cNvSpPr>
                  <p:nvPr/>
                </p:nvSpPr>
                <p:spPr>
                  <a:xfrm>
                    <a:off x="2" y="674"/>
                    <a:ext cx="64" cy="829"/>
                  </a:xfrm>
                  <a:custGeom>
                    <a:avLst/>
                    <a:gdLst/>
                    <a:ahLst/>
                    <a:cxnLst/>
                    <a:rect l="0" t="0" r="0" b="0"/>
                    <a:pathLst>
                      <a:path w="31" h="401">
                        <a:moveTo>
                          <a:pt x="0" y="0"/>
                        </a:moveTo>
                        <a:lnTo>
                          <a:pt x="31" y="29"/>
                        </a:lnTo>
                        <a:lnTo>
                          <a:pt x="31" y="401"/>
                        </a:lnTo>
                      </a:path>
                    </a:pathLst>
                  </a:custGeom>
                  <a:noFill/>
                  <a:ln w="28575" cap="flat" cmpd="sng">
                    <a:solidFill>
                      <a:srgbClr val="008000"/>
                    </a:solidFill>
                    <a:prstDash val="solid"/>
                    <a:round/>
                    <a:headEnd type="none" w="med" len="med"/>
                    <a:tailEnd type="none" w="med" len="med"/>
                  </a:ln>
                </p:spPr>
                <p:txBody>
                  <a:bodyPr/>
                  <a:lstStyle/>
                  <a:p>
                    <a:endParaRPr lang="zh-CN" altLang="en-US"/>
                  </a:p>
                </p:txBody>
              </p:sp>
              <p:sp>
                <p:nvSpPr>
                  <p:cNvPr id="13402" name="任意多边形 14426"/>
                  <p:cNvSpPr>
                    <a:spLocks noChangeAspect="1"/>
                  </p:cNvSpPr>
                  <p:nvPr/>
                </p:nvSpPr>
                <p:spPr>
                  <a:xfrm flipH="1">
                    <a:off x="690" y="674"/>
                    <a:ext cx="65" cy="832"/>
                  </a:xfrm>
                  <a:custGeom>
                    <a:avLst/>
                    <a:gdLst/>
                    <a:ahLst/>
                    <a:cxnLst/>
                    <a:rect l="0" t="0" r="0" b="0"/>
                    <a:pathLst>
                      <a:path w="31" h="401">
                        <a:moveTo>
                          <a:pt x="0" y="0"/>
                        </a:moveTo>
                        <a:lnTo>
                          <a:pt x="31" y="29"/>
                        </a:lnTo>
                        <a:lnTo>
                          <a:pt x="31" y="401"/>
                        </a:lnTo>
                      </a:path>
                    </a:pathLst>
                  </a:custGeom>
                  <a:noFill/>
                  <a:ln w="28575" cap="flat" cmpd="sng">
                    <a:solidFill>
                      <a:srgbClr val="008000"/>
                    </a:solidFill>
                    <a:prstDash val="solid"/>
                    <a:round/>
                    <a:headEnd type="none" w="med" len="med"/>
                    <a:tailEnd type="none" w="med" len="med"/>
                  </a:ln>
                </p:spPr>
                <p:txBody>
                  <a:bodyPr/>
                  <a:lstStyle/>
                  <a:p>
                    <a:endParaRPr lang="zh-CN" altLang="en-US"/>
                  </a:p>
                </p:txBody>
              </p:sp>
              <p:sp>
                <p:nvSpPr>
                  <p:cNvPr id="13403" name="直接连接符 14427"/>
                  <p:cNvSpPr>
                    <a:spLocks noChangeAspect="1"/>
                  </p:cNvSpPr>
                  <p:nvPr/>
                </p:nvSpPr>
                <p:spPr>
                  <a:xfrm>
                    <a:off x="59" y="727"/>
                    <a:ext cx="637" cy="0"/>
                  </a:xfrm>
                  <a:prstGeom prst="line">
                    <a:avLst/>
                  </a:prstGeom>
                  <a:ln w="28575" cap="flat" cmpd="sng">
                    <a:solidFill>
                      <a:srgbClr val="008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13404" name="任意多边形 14428"/>
                  <p:cNvSpPr>
                    <a:spLocks noChangeAspect="1"/>
                  </p:cNvSpPr>
                  <p:nvPr/>
                </p:nvSpPr>
                <p:spPr>
                  <a:xfrm>
                    <a:off x="1" y="524"/>
                    <a:ext cx="207" cy="976"/>
                  </a:xfrm>
                  <a:custGeom>
                    <a:avLst/>
                    <a:gdLst/>
                    <a:ahLst/>
                    <a:cxnLst/>
                    <a:rect l="0" t="0" r="0" b="0"/>
                    <a:pathLst>
                      <a:path w="113" h="497">
                        <a:moveTo>
                          <a:pt x="0" y="497"/>
                        </a:moveTo>
                        <a:lnTo>
                          <a:pt x="0" y="0"/>
                        </a:lnTo>
                        <a:lnTo>
                          <a:pt x="113" y="0"/>
                        </a:lnTo>
                      </a:path>
                    </a:pathLst>
                  </a:custGeom>
                  <a:noFill/>
                  <a:ln w="28575" cap="flat" cmpd="sng">
                    <a:solidFill>
                      <a:srgbClr val="008000"/>
                    </a:solidFill>
                    <a:prstDash val="solid"/>
                    <a:round/>
                    <a:headEnd type="none" w="med" len="med"/>
                    <a:tailEnd type="none" w="med" len="med"/>
                  </a:ln>
                </p:spPr>
                <p:txBody>
                  <a:bodyPr/>
                  <a:lstStyle/>
                  <a:p>
                    <a:endParaRPr lang="zh-CN" altLang="en-US"/>
                  </a:p>
                </p:txBody>
              </p:sp>
              <p:grpSp>
                <p:nvGrpSpPr>
                  <p:cNvPr id="13405" name="组合 14429"/>
                  <p:cNvGrpSpPr>
                    <a:grpSpLocks noChangeAspect="1"/>
                  </p:cNvGrpSpPr>
                  <p:nvPr/>
                </p:nvGrpSpPr>
                <p:grpSpPr>
                  <a:xfrm>
                    <a:off x="6" y="518"/>
                    <a:ext cx="756" cy="215"/>
                    <a:chOff x="0" y="0"/>
                    <a:chExt cx="756" cy="215"/>
                  </a:xfrm>
                </p:grpSpPr>
                <p:sp>
                  <p:nvSpPr>
                    <p:cNvPr id="13406" name="直接连接符 14430"/>
                    <p:cNvSpPr>
                      <a:spLocks noChangeAspect="1"/>
                    </p:cNvSpPr>
                    <p:nvPr/>
                  </p:nvSpPr>
                  <p:spPr>
                    <a:xfrm>
                      <a:off x="627" y="0"/>
                      <a:ext cx="129" cy="132"/>
                    </a:xfrm>
                    <a:prstGeom prst="line">
                      <a:avLst/>
                    </a:prstGeom>
                    <a:ln w="12700" cap="flat" cmpd="sng">
                      <a:solidFill>
                        <a:srgbClr val="008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13407" name="直接连接符 14431"/>
                    <p:cNvSpPr>
                      <a:spLocks noChangeAspect="1"/>
                    </p:cNvSpPr>
                    <p:nvPr/>
                  </p:nvSpPr>
                  <p:spPr>
                    <a:xfrm>
                      <a:off x="523" y="31"/>
                      <a:ext cx="171" cy="181"/>
                    </a:xfrm>
                    <a:prstGeom prst="line">
                      <a:avLst/>
                    </a:prstGeom>
                    <a:ln w="12700" cap="flat" cmpd="sng">
                      <a:solidFill>
                        <a:srgbClr val="008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13408" name="直接连接符 14432"/>
                    <p:cNvSpPr>
                      <a:spLocks noChangeAspect="1"/>
                    </p:cNvSpPr>
                    <p:nvPr/>
                  </p:nvSpPr>
                  <p:spPr>
                    <a:xfrm>
                      <a:off x="430" y="87"/>
                      <a:ext cx="110" cy="125"/>
                    </a:xfrm>
                    <a:prstGeom prst="line">
                      <a:avLst/>
                    </a:prstGeom>
                    <a:ln w="12700" cap="flat" cmpd="sng">
                      <a:solidFill>
                        <a:srgbClr val="008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13409" name="直接连接符 14433"/>
                    <p:cNvSpPr>
                      <a:spLocks noChangeAspect="1"/>
                    </p:cNvSpPr>
                    <p:nvPr/>
                  </p:nvSpPr>
                  <p:spPr>
                    <a:xfrm>
                      <a:off x="233" y="44"/>
                      <a:ext cx="161" cy="171"/>
                    </a:xfrm>
                    <a:prstGeom prst="line">
                      <a:avLst/>
                    </a:prstGeom>
                    <a:ln w="12700" cap="flat" cmpd="sng">
                      <a:solidFill>
                        <a:srgbClr val="008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13410" name="直接连接符 14434"/>
                    <p:cNvSpPr>
                      <a:spLocks noChangeAspect="1"/>
                    </p:cNvSpPr>
                    <p:nvPr/>
                  </p:nvSpPr>
                  <p:spPr>
                    <a:xfrm flipH="1" flipV="1">
                      <a:off x="50" y="0"/>
                      <a:ext cx="204" cy="215"/>
                    </a:xfrm>
                    <a:prstGeom prst="line">
                      <a:avLst/>
                    </a:prstGeom>
                    <a:ln w="12700" cap="flat" cmpd="sng">
                      <a:solidFill>
                        <a:srgbClr val="008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13411" name="直接连接符 14435"/>
                    <p:cNvSpPr>
                      <a:spLocks noChangeAspect="1"/>
                    </p:cNvSpPr>
                    <p:nvPr/>
                  </p:nvSpPr>
                  <p:spPr>
                    <a:xfrm flipH="1" flipV="1">
                      <a:off x="0" y="92"/>
                      <a:ext cx="123" cy="123"/>
                    </a:xfrm>
                    <a:prstGeom prst="line">
                      <a:avLst/>
                    </a:prstGeom>
                    <a:ln w="12700" cap="flat" cmpd="sng">
                      <a:solidFill>
                        <a:srgbClr val="008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13412" name="组合 14436"/>
                  <p:cNvGrpSpPr>
                    <a:grpSpLocks noChangeAspect="1"/>
                  </p:cNvGrpSpPr>
                  <p:nvPr/>
                </p:nvGrpSpPr>
                <p:grpSpPr>
                  <a:xfrm>
                    <a:off x="77" y="71"/>
                    <a:ext cx="624" cy="628"/>
                    <a:chOff x="0" y="0"/>
                    <a:chExt cx="461" cy="423"/>
                  </a:xfrm>
                </p:grpSpPr>
                <p:sp>
                  <p:nvSpPr>
                    <p:cNvPr id="13413" name="直接连接符 14437"/>
                    <p:cNvSpPr>
                      <a:spLocks noChangeAspect="1"/>
                    </p:cNvSpPr>
                    <p:nvPr/>
                  </p:nvSpPr>
                  <p:spPr>
                    <a:xfrm>
                      <a:off x="0" y="213"/>
                      <a:ext cx="461" cy="0"/>
                    </a:xfrm>
                    <a:prstGeom prst="line">
                      <a:avLst/>
                    </a:prstGeom>
                    <a:ln w="9525" cap="flat" cmpd="sng">
                      <a:solidFill>
                        <a:srgbClr val="008000"/>
                      </a:solidFill>
                      <a:prstDash val="lgDashDot"/>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13414" name="直接连接符 14438"/>
                    <p:cNvSpPr>
                      <a:spLocks noChangeAspect="1"/>
                    </p:cNvSpPr>
                    <p:nvPr/>
                  </p:nvSpPr>
                  <p:spPr>
                    <a:xfrm flipV="1">
                      <a:off x="224" y="0"/>
                      <a:ext cx="0" cy="423"/>
                    </a:xfrm>
                    <a:prstGeom prst="line">
                      <a:avLst/>
                    </a:prstGeom>
                    <a:ln w="9525" cap="flat" cmpd="sng">
                      <a:solidFill>
                        <a:srgbClr val="008000"/>
                      </a:solidFill>
                      <a:prstDash val="lgDashDot"/>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13415" name="椭圆 14439"/>
                    <p:cNvSpPr>
                      <a:spLocks noChangeAspect="1"/>
                    </p:cNvSpPr>
                    <p:nvPr/>
                  </p:nvSpPr>
                  <p:spPr>
                    <a:xfrm>
                      <a:off x="63" y="59"/>
                      <a:ext cx="320" cy="304"/>
                    </a:xfrm>
                    <a:prstGeom prst="ellipse">
                      <a:avLst/>
                    </a:prstGeom>
                    <a:noFill/>
                    <a:ln w="28575" cap="flat" cmpd="sng">
                      <a:solidFill>
                        <a:srgbClr val="00800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grpSp>
        </p:grpSp>
        <p:sp>
          <p:nvSpPr>
            <p:cNvPr id="13416" name="文本框 14440"/>
            <p:cNvSpPr txBox="1"/>
            <p:nvPr/>
          </p:nvSpPr>
          <p:spPr>
            <a:xfrm>
              <a:off x="0" y="0"/>
              <a:ext cx="594" cy="288"/>
            </a:xfrm>
            <a:prstGeom prst="rect">
              <a:avLst/>
            </a:prstGeom>
            <a:noFill/>
            <a:ln w="9525">
              <a:noFill/>
            </a:ln>
          </p:spPr>
          <p:txBody>
            <a:bodyPr anchor="t">
              <a:spAutoFit/>
            </a:bodyPr>
            <a:lstStyle/>
            <a:p>
              <a:pPr>
                <a:spcBef>
                  <a:spcPct val="50000"/>
                </a:spcBef>
              </a:pPr>
              <a:r>
                <a:rPr lang="en-US" altLang="zh-CN" sz="2400">
                  <a:solidFill>
                    <a:srgbClr val="006600"/>
                  </a:solidFill>
                  <a:latin typeface="Times New Roman" panose="02020603050405020304" pitchFamily="2" charset="0"/>
                  <a:ea typeface="华文中宋" panose="02010600040101010101" pitchFamily="2" charset="-122"/>
                </a:rPr>
                <a:t>6310</a:t>
              </a:r>
            </a:p>
          </p:txBody>
        </p:sp>
      </p:grpSp>
      <p:grpSp>
        <p:nvGrpSpPr>
          <p:cNvPr id="14442" name="组合 14441"/>
          <p:cNvGrpSpPr/>
          <p:nvPr/>
        </p:nvGrpSpPr>
        <p:grpSpPr>
          <a:xfrm>
            <a:off x="6451600" y="1550670"/>
            <a:ext cx="1912938" cy="2214563"/>
            <a:chOff x="0" y="0"/>
            <a:chExt cx="1205" cy="1395"/>
          </a:xfrm>
        </p:grpSpPr>
        <p:grpSp>
          <p:nvGrpSpPr>
            <p:cNvPr id="13418" name="组合 14442"/>
            <p:cNvGrpSpPr/>
            <p:nvPr/>
          </p:nvGrpSpPr>
          <p:grpSpPr>
            <a:xfrm>
              <a:off x="393" y="0"/>
              <a:ext cx="812" cy="1395"/>
              <a:chOff x="0" y="0"/>
              <a:chExt cx="812" cy="1395"/>
            </a:xfrm>
          </p:grpSpPr>
          <p:sp useBgFill="1">
            <p:nvSpPr>
              <p:cNvPr id="13419" name="任意多边形 14443"/>
              <p:cNvSpPr>
                <a:spLocks noChangeAspect="1"/>
              </p:cNvSpPr>
              <p:nvPr/>
            </p:nvSpPr>
            <p:spPr>
              <a:xfrm>
                <a:off x="97" y="0"/>
                <a:ext cx="587" cy="1387"/>
              </a:xfrm>
              <a:custGeom>
                <a:avLst/>
                <a:gdLst/>
                <a:ahLst/>
                <a:cxnLst/>
                <a:rect l="0" t="0" r="0" b="0"/>
                <a:pathLst>
                  <a:path w="753" h="1455">
                    <a:moveTo>
                      <a:pt x="78" y="0"/>
                    </a:moveTo>
                    <a:lnTo>
                      <a:pt x="669" y="0"/>
                    </a:lnTo>
                    <a:lnTo>
                      <a:pt x="720" y="15"/>
                    </a:lnTo>
                    <a:lnTo>
                      <a:pt x="753" y="81"/>
                    </a:lnTo>
                    <a:lnTo>
                      <a:pt x="750" y="1455"/>
                    </a:lnTo>
                    <a:lnTo>
                      <a:pt x="0" y="1455"/>
                    </a:lnTo>
                    <a:lnTo>
                      <a:pt x="3" y="69"/>
                    </a:lnTo>
                    <a:lnTo>
                      <a:pt x="27" y="30"/>
                    </a:lnTo>
                    <a:lnTo>
                      <a:pt x="78" y="0"/>
                    </a:lnTo>
                    <a:close/>
                  </a:path>
                </a:pathLst>
              </a:custGeom>
              <a:ln w="3175" cap="flat" cmpd="sng">
                <a:solidFill>
                  <a:srgbClr val="333333"/>
                </a:solidFill>
                <a:prstDash val="solid"/>
                <a:round/>
                <a:headEnd type="none" w="med" len="med"/>
                <a:tailEnd type="none" w="med" len="med"/>
              </a:ln>
            </p:spPr>
            <p:txBody>
              <a:bodyPr/>
              <a:lstStyle/>
              <a:p>
                <a:endParaRPr lang="zh-CN" altLang="en-US"/>
              </a:p>
            </p:txBody>
          </p:sp>
          <p:grpSp>
            <p:nvGrpSpPr>
              <p:cNvPr id="13420" name="组合 14444"/>
              <p:cNvGrpSpPr/>
              <p:nvPr/>
            </p:nvGrpSpPr>
            <p:grpSpPr>
              <a:xfrm>
                <a:off x="0" y="2"/>
                <a:ext cx="812" cy="1393"/>
                <a:chOff x="0" y="0"/>
                <a:chExt cx="812" cy="1393"/>
              </a:xfrm>
            </p:grpSpPr>
            <p:grpSp>
              <p:nvGrpSpPr>
                <p:cNvPr id="13421" name="组合 14445"/>
                <p:cNvGrpSpPr>
                  <a:grpSpLocks noChangeAspect="1"/>
                </p:cNvGrpSpPr>
                <p:nvPr/>
              </p:nvGrpSpPr>
              <p:grpSpPr>
                <a:xfrm>
                  <a:off x="102" y="427"/>
                  <a:ext cx="590" cy="168"/>
                  <a:chOff x="0" y="0"/>
                  <a:chExt cx="590" cy="168"/>
                </a:xfrm>
              </p:grpSpPr>
              <p:sp>
                <p:nvSpPr>
                  <p:cNvPr id="13422" name="直接连接符 14446"/>
                  <p:cNvSpPr>
                    <a:spLocks noChangeAspect="1"/>
                  </p:cNvSpPr>
                  <p:nvPr/>
                </p:nvSpPr>
                <p:spPr>
                  <a:xfrm>
                    <a:off x="490" y="0"/>
                    <a:ext cx="100" cy="103"/>
                  </a:xfrm>
                  <a:prstGeom prst="line">
                    <a:avLst/>
                  </a:prstGeom>
                  <a:ln w="12700" cap="flat" cmpd="sng">
                    <a:solidFill>
                      <a:srgbClr val="333333"/>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13423" name="直接连接符 14447"/>
                  <p:cNvSpPr>
                    <a:spLocks noChangeAspect="1"/>
                  </p:cNvSpPr>
                  <p:nvPr/>
                </p:nvSpPr>
                <p:spPr>
                  <a:xfrm>
                    <a:off x="408" y="24"/>
                    <a:ext cx="133" cy="141"/>
                  </a:xfrm>
                  <a:prstGeom prst="line">
                    <a:avLst/>
                  </a:prstGeom>
                  <a:ln w="12700" cap="flat" cmpd="sng">
                    <a:solidFill>
                      <a:srgbClr val="333333"/>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13424" name="直接连接符 14448"/>
                  <p:cNvSpPr>
                    <a:spLocks noChangeAspect="1"/>
                  </p:cNvSpPr>
                  <p:nvPr/>
                </p:nvSpPr>
                <p:spPr>
                  <a:xfrm>
                    <a:off x="330" y="61"/>
                    <a:ext cx="91" cy="104"/>
                  </a:xfrm>
                  <a:prstGeom prst="line">
                    <a:avLst/>
                  </a:prstGeom>
                  <a:ln w="12700" cap="flat" cmpd="sng">
                    <a:solidFill>
                      <a:srgbClr val="333333"/>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13425" name="直接连接符 14449"/>
                  <p:cNvSpPr>
                    <a:spLocks noChangeAspect="1"/>
                  </p:cNvSpPr>
                  <p:nvPr/>
                </p:nvSpPr>
                <p:spPr>
                  <a:xfrm>
                    <a:off x="161" y="13"/>
                    <a:ext cx="146" cy="155"/>
                  </a:xfrm>
                  <a:prstGeom prst="line">
                    <a:avLst/>
                  </a:prstGeom>
                  <a:ln w="12700" cap="flat" cmpd="sng">
                    <a:solidFill>
                      <a:srgbClr val="333333"/>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13426" name="直接连接符 14450"/>
                  <p:cNvSpPr>
                    <a:spLocks noChangeAspect="1"/>
                  </p:cNvSpPr>
                  <p:nvPr/>
                </p:nvSpPr>
                <p:spPr>
                  <a:xfrm flipH="1" flipV="1">
                    <a:off x="39" y="0"/>
                    <a:ext cx="160" cy="168"/>
                  </a:xfrm>
                  <a:prstGeom prst="line">
                    <a:avLst/>
                  </a:prstGeom>
                  <a:ln w="12700" cap="flat" cmpd="sng">
                    <a:solidFill>
                      <a:srgbClr val="333333"/>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13427" name="直接连接符 14451"/>
                  <p:cNvSpPr>
                    <a:spLocks noChangeAspect="1"/>
                  </p:cNvSpPr>
                  <p:nvPr/>
                </p:nvSpPr>
                <p:spPr>
                  <a:xfrm flipH="1" flipV="1">
                    <a:off x="0" y="72"/>
                    <a:ext cx="96" cy="96"/>
                  </a:xfrm>
                  <a:prstGeom prst="line">
                    <a:avLst/>
                  </a:prstGeom>
                  <a:ln w="12700" cap="flat" cmpd="sng">
                    <a:solidFill>
                      <a:srgbClr val="333333"/>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13428" name="组合 14452"/>
                <p:cNvGrpSpPr/>
                <p:nvPr/>
              </p:nvGrpSpPr>
              <p:grpSpPr>
                <a:xfrm>
                  <a:off x="0" y="0"/>
                  <a:ext cx="812" cy="1393"/>
                  <a:chOff x="0" y="0"/>
                  <a:chExt cx="812" cy="1393"/>
                </a:xfrm>
              </p:grpSpPr>
              <p:grpSp>
                <p:nvGrpSpPr>
                  <p:cNvPr id="13429" name="组合 14453"/>
                  <p:cNvGrpSpPr>
                    <a:grpSpLocks noChangeAspect="1"/>
                  </p:cNvGrpSpPr>
                  <p:nvPr/>
                </p:nvGrpSpPr>
                <p:grpSpPr>
                  <a:xfrm>
                    <a:off x="100" y="0"/>
                    <a:ext cx="586" cy="418"/>
                    <a:chOff x="0" y="0"/>
                    <a:chExt cx="556" cy="361"/>
                  </a:xfrm>
                </p:grpSpPr>
                <p:sp>
                  <p:nvSpPr>
                    <p:cNvPr id="13430" name="任意多边形 14454"/>
                    <p:cNvSpPr>
                      <a:spLocks noChangeAspect="1"/>
                    </p:cNvSpPr>
                    <p:nvPr/>
                  </p:nvSpPr>
                  <p:spPr>
                    <a:xfrm>
                      <a:off x="0" y="0"/>
                      <a:ext cx="555" cy="361"/>
                    </a:xfrm>
                    <a:custGeom>
                      <a:avLst/>
                      <a:gdLst/>
                      <a:ahLst/>
                      <a:cxnLst/>
                      <a:rect l="0" t="0" r="0" b="0"/>
                      <a:pathLst>
                        <a:path w="410" h="293">
                          <a:moveTo>
                            <a:pt x="410" y="290"/>
                          </a:moveTo>
                          <a:lnTo>
                            <a:pt x="410" y="38"/>
                          </a:lnTo>
                          <a:lnTo>
                            <a:pt x="401" y="19"/>
                          </a:lnTo>
                          <a:lnTo>
                            <a:pt x="389" y="5"/>
                          </a:lnTo>
                          <a:lnTo>
                            <a:pt x="369" y="0"/>
                          </a:lnTo>
                          <a:lnTo>
                            <a:pt x="41" y="0"/>
                          </a:lnTo>
                          <a:lnTo>
                            <a:pt x="21" y="12"/>
                          </a:lnTo>
                          <a:lnTo>
                            <a:pt x="5" y="24"/>
                          </a:lnTo>
                          <a:lnTo>
                            <a:pt x="0" y="41"/>
                          </a:lnTo>
                          <a:lnTo>
                            <a:pt x="0" y="293"/>
                          </a:lnTo>
                        </a:path>
                      </a:pathLst>
                    </a:custGeom>
                    <a:noFill/>
                    <a:ln w="28575" cap="flat" cmpd="sng">
                      <a:solidFill>
                        <a:srgbClr val="333333"/>
                      </a:solidFill>
                      <a:prstDash val="solid"/>
                      <a:round/>
                      <a:headEnd type="none" w="med" len="med"/>
                      <a:tailEnd type="none" w="med" len="med"/>
                    </a:ln>
                  </p:spPr>
                  <p:txBody>
                    <a:bodyPr/>
                    <a:lstStyle/>
                    <a:p>
                      <a:endParaRPr lang="zh-CN" altLang="en-US"/>
                    </a:p>
                  </p:txBody>
                </p:sp>
                <p:sp>
                  <p:nvSpPr>
                    <p:cNvPr id="13431" name="直接连接符 14455"/>
                    <p:cNvSpPr>
                      <a:spLocks noChangeAspect="1"/>
                    </p:cNvSpPr>
                    <p:nvPr/>
                  </p:nvSpPr>
                  <p:spPr>
                    <a:xfrm>
                      <a:off x="0" y="150"/>
                      <a:ext cx="169" cy="0"/>
                    </a:xfrm>
                    <a:prstGeom prst="line">
                      <a:avLst/>
                    </a:prstGeom>
                    <a:ln w="28575" cap="flat" cmpd="sng">
                      <a:solidFill>
                        <a:srgbClr val="333333"/>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13432" name="直接连接符 14456"/>
                    <p:cNvSpPr>
                      <a:spLocks noChangeAspect="1"/>
                    </p:cNvSpPr>
                    <p:nvPr/>
                  </p:nvSpPr>
                  <p:spPr>
                    <a:xfrm flipV="1">
                      <a:off x="372" y="139"/>
                      <a:ext cx="184" cy="0"/>
                    </a:xfrm>
                    <a:prstGeom prst="line">
                      <a:avLst/>
                    </a:prstGeom>
                    <a:ln w="28575" cap="flat" cmpd="sng">
                      <a:solidFill>
                        <a:srgbClr val="333333"/>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13433" name="直接连接符 14457"/>
                    <p:cNvSpPr>
                      <a:spLocks noChangeAspect="1"/>
                    </p:cNvSpPr>
                    <p:nvPr/>
                  </p:nvSpPr>
                  <p:spPr>
                    <a:xfrm flipV="1">
                      <a:off x="7" y="6"/>
                      <a:ext cx="106" cy="94"/>
                    </a:xfrm>
                    <a:prstGeom prst="line">
                      <a:avLst/>
                    </a:prstGeom>
                    <a:ln w="12700" cap="flat" cmpd="sng">
                      <a:solidFill>
                        <a:srgbClr val="333333"/>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13434" name="直接连接符 14458"/>
                    <p:cNvSpPr>
                      <a:spLocks noChangeAspect="1"/>
                    </p:cNvSpPr>
                    <p:nvPr/>
                  </p:nvSpPr>
                  <p:spPr>
                    <a:xfrm flipV="1">
                      <a:off x="39" y="11"/>
                      <a:ext cx="146" cy="133"/>
                    </a:xfrm>
                    <a:prstGeom prst="line">
                      <a:avLst/>
                    </a:prstGeom>
                    <a:ln w="12700" cap="flat" cmpd="sng">
                      <a:solidFill>
                        <a:srgbClr val="333333"/>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13435" name="直接连接符 14459"/>
                    <p:cNvSpPr>
                      <a:spLocks noChangeAspect="1"/>
                    </p:cNvSpPr>
                    <p:nvPr/>
                  </p:nvSpPr>
                  <p:spPr>
                    <a:xfrm flipV="1">
                      <a:off x="110" y="4"/>
                      <a:ext cx="154" cy="138"/>
                    </a:xfrm>
                    <a:prstGeom prst="line">
                      <a:avLst/>
                    </a:prstGeom>
                    <a:ln w="12700" cap="flat" cmpd="sng">
                      <a:solidFill>
                        <a:srgbClr val="333333"/>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13436" name="直接连接符 14460"/>
                    <p:cNvSpPr>
                      <a:spLocks noChangeAspect="1"/>
                    </p:cNvSpPr>
                    <p:nvPr/>
                  </p:nvSpPr>
                  <p:spPr>
                    <a:xfrm flipH="1">
                      <a:off x="207" y="8"/>
                      <a:ext cx="134" cy="113"/>
                    </a:xfrm>
                    <a:prstGeom prst="line">
                      <a:avLst/>
                    </a:prstGeom>
                    <a:ln w="12700" cap="flat" cmpd="sng">
                      <a:solidFill>
                        <a:srgbClr val="333333"/>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13437" name="直接连接符 14461"/>
                    <p:cNvSpPr>
                      <a:spLocks noChangeAspect="1"/>
                    </p:cNvSpPr>
                    <p:nvPr/>
                  </p:nvSpPr>
                  <p:spPr>
                    <a:xfrm flipH="1">
                      <a:off x="298" y="6"/>
                      <a:ext cx="123" cy="100"/>
                    </a:xfrm>
                    <a:prstGeom prst="line">
                      <a:avLst/>
                    </a:prstGeom>
                    <a:ln w="12700" cap="flat" cmpd="sng">
                      <a:solidFill>
                        <a:srgbClr val="333333"/>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13438" name="直接连接符 14462"/>
                    <p:cNvSpPr>
                      <a:spLocks noChangeAspect="1"/>
                    </p:cNvSpPr>
                    <p:nvPr/>
                  </p:nvSpPr>
                  <p:spPr>
                    <a:xfrm flipH="1">
                      <a:off x="350" y="2"/>
                      <a:ext cx="146" cy="121"/>
                    </a:xfrm>
                    <a:prstGeom prst="line">
                      <a:avLst/>
                    </a:prstGeom>
                    <a:ln w="12700" cap="flat" cmpd="sng">
                      <a:solidFill>
                        <a:srgbClr val="333333"/>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13439" name="直接连接符 14463"/>
                    <p:cNvSpPr>
                      <a:spLocks noChangeAspect="1"/>
                    </p:cNvSpPr>
                    <p:nvPr/>
                  </p:nvSpPr>
                  <p:spPr>
                    <a:xfrm flipH="1">
                      <a:off x="405" y="33"/>
                      <a:ext cx="132" cy="101"/>
                    </a:xfrm>
                    <a:prstGeom prst="line">
                      <a:avLst/>
                    </a:prstGeom>
                    <a:ln w="12700" cap="flat" cmpd="sng">
                      <a:solidFill>
                        <a:srgbClr val="333333"/>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13440" name="直接连接符 14464"/>
                    <p:cNvSpPr>
                      <a:spLocks noChangeAspect="1"/>
                    </p:cNvSpPr>
                    <p:nvPr/>
                  </p:nvSpPr>
                  <p:spPr>
                    <a:xfrm flipH="1">
                      <a:off x="473" y="76"/>
                      <a:ext cx="80" cy="61"/>
                    </a:xfrm>
                    <a:prstGeom prst="line">
                      <a:avLst/>
                    </a:prstGeom>
                    <a:ln w="12700" cap="flat" cmpd="sng">
                      <a:solidFill>
                        <a:srgbClr val="333333"/>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sp>
                <p:nvSpPr>
                  <p:cNvPr id="13441" name="直接连接符 14465"/>
                  <p:cNvSpPr>
                    <a:spLocks noChangeAspect="1"/>
                  </p:cNvSpPr>
                  <p:nvPr/>
                </p:nvSpPr>
                <p:spPr>
                  <a:xfrm>
                    <a:off x="0" y="1387"/>
                    <a:ext cx="812" cy="0"/>
                  </a:xfrm>
                  <a:prstGeom prst="line">
                    <a:avLst/>
                  </a:prstGeom>
                  <a:ln w="9525" cap="flat" cmpd="sng">
                    <a:solidFill>
                      <a:srgbClr val="333333"/>
                    </a:solidFill>
                    <a:prstDash val="lgDashDot"/>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13442" name="直接连接符 14466"/>
                  <p:cNvSpPr>
                    <a:spLocks noChangeAspect="1"/>
                  </p:cNvSpPr>
                  <p:nvPr/>
                </p:nvSpPr>
                <p:spPr>
                  <a:xfrm>
                    <a:off x="143" y="602"/>
                    <a:ext cx="497" cy="0"/>
                  </a:xfrm>
                  <a:prstGeom prst="line">
                    <a:avLst/>
                  </a:prstGeom>
                  <a:ln w="28575" cap="flat" cmpd="sng">
                    <a:solidFill>
                      <a:srgbClr val="333333"/>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13443" name="任意多边形 14467"/>
                  <p:cNvSpPr>
                    <a:spLocks noChangeAspect="1"/>
                  </p:cNvSpPr>
                  <p:nvPr/>
                </p:nvSpPr>
                <p:spPr>
                  <a:xfrm>
                    <a:off x="98" y="420"/>
                    <a:ext cx="161" cy="965"/>
                  </a:xfrm>
                  <a:custGeom>
                    <a:avLst/>
                    <a:gdLst/>
                    <a:ahLst/>
                    <a:cxnLst/>
                    <a:rect l="0" t="0" r="0" b="0"/>
                    <a:pathLst>
                      <a:path w="113" h="497">
                        <a:moveTo>
                          <a:pt x="0" y="497"/>
                        </a:moveTo>
                        <a:lnTo>
                          <a:pt x="0" y="0"/>
                        </a:lnTo>
                        <a:lnTo>
                          <a:pt x="113" y="0"/>
                        </a:lnTo>
                      </a:path>
                    </a:pathLst>
                  </a:custGeom>
                  <a:noFill/>
                  <a:ln w="28575" cap="flat" cmpd="sng">
                    <a:solidFill>
                      <a:srgbClr val="333333"/>
                    </a:solidFill>
                    <a:prstDash val="solid"/>
                    <a:round/>
                    <a:headEnd type="none" w="med" len="med"/>
                    <a:tailEnd type="none" w="med" len="med"/>
                  </a:ln>
                </p:spPr>
                <p:txBody>
                  <a:bodyPr/>
                  <a:lstStyle/>
                  <a:p>
                    <a:endParaRPr lang="zh-CN" altLang="en-US"/>
                  </a:p>
                </p:txBody>
              </p:sp>
              <p:sp>
                <p:nvSpPr>
                  <p:cNvPr id="13444" name="任意多边形 14468"/>
                  <p:cNvSpPr>
                    <a:spLocks noChangeAspect="1"/>
                  </p:cNvSpPr>
                  <p:nvPr/>
                </p:nvSpPr>
                <p:spPr>
                  <a:xfrm flipH="1">
                    <a:off x="523" y="413"/>
                    <a:ext cx="161" cy="710"/>
                  </a:xfrm>
                  <a:custGeom>
                    <a:avLst/>
                    <a:gdLst/>
                    <a:ahLst/>
                    <a:cxnLst/>
                    <a:rect l="0" t="0" r="0" b="0"/>
                    <a:pathLst>
                      <a:path w="113" h="497">
                        <a:moveTo>
                          <a:pt x="0" y="497"/>
                        </a:moveTo>
                        <a:lnTo>
                          <a:pt x="0" y="0"/>
                        </a:lnTo>
                        <a:lnTo>
                          <a:pt x="113" y="0"/>
                        </a:lnTo>
                      </a:path>
                    </a:pathLst>
                  </a:custGeom>
                  <a:noFill/>
                  <a:ln w="28575" cap="flat" cmpd="sng">
                    <a:solidFill>
                      <a:srgbClr val="333333"/>
                    </a:solidFill>
                    <a:prstDash val="solid"/>
                    <a:round/>
                    <a:headEnd type="none" w="med" len="med"/>
                    <a:tailEnd type="none" w="med" len="med"/>
                  </a:ln>
                </p:spPr>
                <p:txBody>
                  <a:bodyPr/>
                  <a:lstStyle/>
                  <a:p>
                    <a:endParaRPr lang="zh-CN" altLang="en-US"/>
                  </a:p>
                </p:txBody>
              </p:sp>
              <p:grpSp>
                <p:nvGrpSpPr>
                  <p:cNvPr id="13445" name="组合 14469"/>
                  <p:cNvGrpSpPr>
                    <a:grpSpLocks noChangeAspect="1"/>
                  </p:cNvGrpSpPr>
                  <p:nvPr/>
                </p:nvGrpSpPr>
                <p:grpSpPr>
                  <a:xfrm>
                    <a:off x="158" y="65"/>
                    <a:ext cx="486" cy="489"/>
                    <a:chOff x="0" y="0"/>
                    <a:chExt cx="461" cy="423"/>
                  </a:xfrm>
                </p:grpSpPr>
                <p:sp>
                  <p:nvSpPr>
                    <p:cNvPr id="13446" name="直接连接符 14470"/>
                    <p:cNvSpPr>
                      <a:spLocks noChangeAspect="1"/>
                    </p:cNvSpPr>
                    <p:nvPr/>
                  </p:nvSpPr>
                  <p:spPr>
                    <a:xfrm>
                      <a:off x="0" y="213"/>
                      <a:ext cx="461" cy="0"/>
                    </a:xfrm>
                    <a:prstGeom prst="line">
                      <a:avLst/>
                    </a:prstGeom>
                    <a:ln w="9525" cap="flat" cmpd="sng">
                      <a:solidFill>
                        <a:srgbClr val="333333"/>
                      </a:solidFill>
                      <a:prstDash val="lgDashDot"/>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13447" name="直接连接符 14471"/>
                    <p:cNvSpPr>
                      <a:spLocks noChangeAspect="1"/>
                    </p:cNvSpPr>
                    <p:nvPr/>
                  </p:nvSpPr>
                  <p:spPr>
                    <a:xfrm flipV="1">
                      <a:off x="224" y="0"/>
                      <a:ext cx="0" cy="423"/>
                    </a:xfrm>
                    <a:prstGeom prst="line">
                      <a:avLst/>
                    </a:prstGeom>
                    <a:ln w="9525" cap="flat" cmpd="sng">
                      <a:solidFill>
                        <a:srgbClr val="333333"/>
                      </a:solidFill>
                      <a:prstDash val="lgDashDot"/>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13448" name="椭圆 14472"/>
                    <p:cNvSpPr>
                      <a:spLocks noChangeAspect="1"/>
                    </p:cNvSpPr>
                    <p:nvPr/>
                  </p:nvSpPr>
                  <p:spPr>
                    <a:xfrm>
                      <a:off x="63" y="59"/>
                      <a:ext cx="320" cy="304"/>
                    </a:xfrm>
                    <a:prstGeom prst="ellipse">
                      <a:avLst/>
                    </a:prstGeom>
                    <a:noFill/>
                    <a:ln w="28575" cap="flat" cmpd="sng">
                      <a:solidFill>
                        <a:srgbClr val="333333"/>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sp>
                <p:nvSpPr>
                  <p:cNvPr id="13449" name="任意多边形 14473"/>
                  <p:cNvSpPr/>
                  <p:nvPr/>
                </p:nvSpPr>
                <p:spPr>
                  <a:xfrm>
                    <a:off x="98" y="557"/>
                    <a:ext cx="45" cy="834"/>
                  </a:xfrm>
                  <a:custGeom>
                    <a:avLst/>
                    <a:gdLst/>
                    <a:ahLst/>
                    <a:cxnLst/>
                    <a:rect l="0" t="0" r="0" b="0"/>
                    <a:pathLst>
                      <a:path w="45" h="834">
                        <a:moveTo>
                          <a:pt x="0" y="834"/>
                        </a:moveTo>
                        <a:lnTo>
                          <a:pt x="0" y="0"/>
                        </a:lnTo>
                        <a:lnTo>
                          <a:pt x="45" y="42"/>
                        </a:lnTo>
                        <a:lnTo>
                          <a:pt x="45" y="828"/>
                        </a:lnTo>
                      </a:path>
                    </a:pathLst>
                  </a:custGeom>
                  <a:noFill/>
                  <a:ln w="28575" cap="flat" cmpd="sng">
                    <a:solidFill>
                      <a:srgbClr val="333333"/>
                    </a:solidFill>
                    <a:prstDash val="solid"/>
                    <a:round/>
                    <a:headEnd type="none" w="med" len="med"/>
                    <a:tailEnd type="none" w="med" len="med"/>
                  </a:ln>
                </p:spPr>
                <p:txBody>
                  <a:bodyPr/>
                  <a:lstStyle/>
                  <a:p>
                    <a:endParaRPr lang="zh-CN" altLang="en-US"/>
                  </a:p>
                </p:txBody>
              </p:sp>
              <p:sp>
                <p:nvSpPr>
                  <p:cNvPr id="13450" name="任意多边形 14474"/>
                  <p:cNvSpPr/>
                  <p:nvPr/>
                </p:nvSpPr>
                <p:spPr>
                  <a:xfrm flipH="1">
                    <a:off x="637" y="559"/>
                    <a:ext cx="45" cy="834"/>
                  </a:xfrm>
                  <a:custGeom>
                    <a:avLst/>
                    <a:gdLst/>
                    <a:ahLst/>
                    <a:cxnLst/>
                    <a:rect l="0" t="0" r="0" b="0"/>
                    <a:pathLst>
                      <a:path w="45" h="834">
                        <a:moveTo>
                          <a:pt x="0" y="834"/>
                        </a:moveTo>
                        <a:lnTo>
                          <a:pt x="0" y="0"/>
                        </a:lnTo>
                        <a:lnTo>
                          <a:pt x="45" y="42"/>
                        </a:lnTo>
                        <a:lnTo>
                          <a:pt x="45" y="828"/>
                        </a:lnTo>
                      </a:path>
                    </a:pathLst>
                  </a:custGeom>
                  <a:noFill/>
                  <a:ln w="28575" cap="flat" cmpd="sng">
                    <a:solidFill>
                      <a:srgbClr val="333333"/>
                    </a:solidFill>
                    <a:prstDash val="solid"/>
                    <a:round/>
                    <a:headEnd type="none" w="med" len="med"/>
                    <a:tailEnd type="none" w="med" len="med"/>
                  </a:ln>
                </p:spPr>
                <p:txBody>
                  <a:bodyPr/>
                  <a:lstStyle/>
                  <a:p>
                    <a:endParaRPr lang="zh-CN" altLang="en-US"/>
                  </a:p>
                </p:txBody>
              </p:sp>
            </p:grpSp>
          </p:grpSp>
        </p:grpSp>
        <p:sp>
          <p:nvSpPr>
            <p:cNvPr id="13451" name="文本框 14475"/>
            <p:cNvSpPr txBox="1"/>
            <p:nvPr/>
          </p:nvSpPr>
          <p:spPr>
            <a:xfrm>
              <a:off x="0" y="3"/>
              <a:ext cx="594" cy="288"/>
            </a:xfrm>
            <a:prstGeom prst="rect">
              <a:avLst/>
            </a:prstGeom>
            <a:noFill/>
            <a:ln w="9525">
              <a:noFill/>
            </a:ln>
          </p:spPr>
          <p:txBody>
            <a:bodyPr anchor="t">
              <a:spAutoFit/>
            </a:bodyPr>
            <a:lstStyle/>
            <a:p>
              <a:pPr>
                <a:spcBef>
                  <a:spcPct val="50000"/>
                </a:spcBef>
              </a:pPr>
              <a:r>
                <a:rPr lang="en-US" altLang="zh-CN" sz="2400">
                  <a:solidFill>
                    <a:srgbClr val="333333"/>
                  </a:solidFill>
                  <a:latin typeface="Times New Roman" panose="02020603050405020304" pitchFamily="2" charset="0"/>
                  <a:ea typeface="华文中宋" panose="02010600040101010101" pitchFamily="2" charset="-122"/>
                </a:rPr>
                <a:t>6210</a:t>
              </a:r>
            </a:p>
          </p:txBody>
        </p:sp>
      </p:grpSp>
      <p:grpSp>
        <p:nvGrpSpPr>
          <p:cNvPr id="14477" name="组合 14476"/>
          <p:cNvGrpSpPr/>
          <p:nvPr/>
        </p:nvGrpSpPr>
        <p:grpSpPr>
          <a:xfrm>
            <a:off x="6457950" y="1791970"/>
            <a:ext cx="1612900" cy="1970088"/>
            <a:chOff x="0" y="0"/>
            <a:chExt cx="1016" cy="1241"/>
          </a:xfrm>
        </p:grpSpPr>
        <p:grpSp>
          <p:nvGrpSpPr>
            <p:cNvPr id="13453" name="组合 14477"/>
            <p:cNvGrpSpPr/>
            <p:nvPr/>
          </p:nvGrpSpPr>
          <p:grpSpPr>
            <a:xfrm>
              <a:off x="411" y="0"/>
              <a:ext cx="605" cy="1241"/>
              <a:chOff x="0" y="0"/>
              <a:chExt cx="605" cy="1241"/>
            </a:xfrm>
          </p:grpSpPr>
          <p:sp useBgFill="1">
            <p:nvSpPr>
              <p:cNvPr id="13454" name="任意多边形 14478"/>
              <p:cNvSpPr>
                <a:spLocks noChangeAspect="1"/>
              </p:cNvSpPr>
              <p:nvPr/>
            </p:nvSpPr>
            <p:spPr>
              <a:xfrm>
                <a:off x="72" y="0"/>
                <a:ext cx="438" cy="1233"/>
              </a:xfrm>
              <a:custGeom>
                <a:avLst/>
                <a:gdLst/>
                <a:ahLst/>
                <a:cxnLst/>
                <a:rect l="0" t="0" r="0" b="0"/>
                <a:pathLst>
                  <a:path w="753" h="1455">
                    <a:moveTo>
                      <a:pt x="78" y="0"/>
                    </a:moveTo>
                    <a:lnTo>
                      <a:pt x="669" y="0"/>
                    </a:lnTo>
                    <a:lnTo>
                      <a:pt x="720" y="15"/>
                    </a:lnTo>
                    <a:lnTo>
                      <a:pt x="753" y="81"/>
                    </a:lnTo>
                    <a:lnTo>
                      <a:pt x="750" y="1455"/>
                    </a:lnTo>
                    <a:lnTo>
                      <a:pt x="0" y="1455"/>
                    </a:lnTo>
                    <a:lnTo>
                      <a:pt x="3" y="69"/>
                    </a:lnTo>
                    <a:lnTo>
                      <a:pt x="27" y="30"/>
                    </a:lnTo>
                    <a:lnTo>
                      <a:pt x="78" y="0"/>
                    </a:lnTo>
                    <a:close/>
                  </a:path>
                </a:pathLst>
              </a:custGeom>
              <a:ln w="3175" cap="flat" cmpd="sng">
                <a:solidFill>
                  <a:srgbClr val="000080"/>
                </a:solidFill>
                <a:prstDash val="solid"/>
                <a:round/>
                <a:headEnd type="none" w="med" len="med"/>
                <a:tailEnd type="none" w="med" len="med"/>
              </a:ln>
            </p:spPr>
            <p:txBody>
              <a:bodyPr/>
              <a:lstStyle/>
              <a:p>
                <a:endParaRPr lang="zh-CN" altLang="en-US"/>
              </a:p>
            </p:txBody>
          </p:sp>
          <p:grpSp>
            <p:nvGrpSpPr>
              <p:cNvPr id="13455" name="组合 14479"/>
              <p:cNvGrpSpPr/>
              <p:nvPr/>
            </p:nvGrpSpPr>
            <p:grpSpPr>
              <a:xfrm>
                <a:off x="0" y="1"/>
                <a:ext cx="605" cy="1240"/>
                <a:chOff x="0" y="0"/>
                <a:chExt cx="605" cy="1240"/>
              </a:xfrm>
            </p:grpSpPr>
            <p:sp>
              <p:nvSpPr>
                <p:cNvPr id="13456" name="直接连接符 14480"/>
                <p:cNvSpPr>
                  <a:spLocks noChangeAspect="1"/>
                </p:cNvSpPr>
                <p:nvPr/>
              </p:nvSpPr>
              <p:spPr>
                <a:xfrm>
                  <a:off x="107" y="449"/>
                  <a:ext cx="370" cy="0"/>
                </a:xfrm>
                <a:prstGeom prst="line">
                  <a:avLst/>
                </a:prstGeom>
                <a:ln w="28575" cap="flat" cmpd="sng">
                  <a:solidFill>
                    <a:srgbClr val="00008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nvGrpSpPr>
                <p:cNvPr id="13457" name="组合 14481"/>
                <p:cNvGrpSpPr/>
                <p:nvPr/>
              </p:nvGrpSpPr>
              <p:grpSpPr>
                <a:xfrm>
                  <a:off x="0" y="0"/>
                  <a:ext cx="605" cy="1240"/>
                  <a:chOff x="0" y="0"/>
                  <a:chExt cx="605" cy="1240"/>
                </a:xfrm>
              </p:grpSpPr>
              <p:grpSp>
                <p:nvGrpSpPr>
                  <p:cNvPr id="13458" name="组合 14482"/>
                  <p:cNvGrpSpPr>
                    <a:grpSpLocks noChangeAspect="1"/>
                  </p:cNvGrpSpPr>
                  <p:nvPr/>
                </p:nvGrpSpPr>
                <p:grpSpPr>
                  <a:xfrm>
                    <a:off x="74" y="0"/>
                    <a:ext cx="437" cy="312"/>
                    <a:chOff x="0" y="0"/>
                    <a:chExt cx="556" cy="361"/>
                  </a:xfrm>
                </p:grpSpPr>
                <p:sp>
                  <p:nvSpPr>
                    <p:cNvPr id="13459" name="任意多边形 14483"/>
                    <p:cNvSpPr>
                      <a:spLocks noChangeAspect="1"/>
                    </p:cNvSpPr>
                    <p:nvPr/>
                  </p:nvSpPr>
                  <p:spPr>
                    <a:xfrm>
                      <a:off x="0" y="0"/>
                      <a:ext cx="555" cy="361"/>
                    </a:xfrm>
                    <a:custGeom>
                      <a:avLst/>
                      <a:gdLst/>
                      <a:ahLst/>
                      <a:cxnLst/>
                      <a:rect l="0" t="0" r="0" b="0"/>
                      <a:pathLst>
                        <a:path w="410" h="293">
                          <a:moveTo>
                            <a:pt x="410" y="290"/>
                          </a:moveTo>
                          <a:lnTo>
                            <a:pt x="410" y="38"/>
                          </a:lnTo>
                          <a:lnTo>
                            <a:pt x="401" y="19"/>
                          </a:lnTo>
                          <a:lnTo>
                            <a:pt x="389" y="5"/>
                          </a:lnTo>
                          <a:lnTo>
                            <a:pt x="369" y="0"/>
                          </a:lnTo>
                          <a:lnTo>
                            <a:pt x="41" y="0"/>
                          </a:lnTo>
                          <a:lnTo>
                            <a:pt x="21" y="12"/>
                          </a:lnTo>
                          <a:lnTo>
                            <a:pt x="5" y="24"/>
                          </a:lnTo>
                          <a:lnTo>
                            <a:pt x="0" y="41"/>
                          </a:lnTo>
                          <a:lnTo>
                            <a:pt x="0" y="293"/>
                          </a:lnTo>
                        </a:path>
                      </a:pathLst>
                    </a:custGeom>
                    <a:noFill/>
                    <a:ln w="28575" cap="flat" cmpd="sng">
                      <a:solidFill>
                        <a:srgbClr val="000080"/>
                      </a:solidFill>
                      <a:prstDash val="solid"/>
                      <a:round/>
                      <a:headEnd type="none" w="med" len="med"/>
                      <a:tailEnd type="none" w="med" len="med"/>
                    </a:ln>
                  </p:spPr>
                  <p:txBody>
                    <a:bodyPr/>
                    <a:lstStyle/>
                    <a:p>
                      <a:endParaRPr lang="zh-CN" altLang="en-US"/>
                    </a:p>
                  </p:txBody>
                </p:sp>
                <p:sp>
                  <p:nvSpPr>
                    <p:cNvPr id="13460" name="直接连接符 14484"/>
                    <p:cNvSpPr>
                      <a:spLocks noChangeAspect="1"/>
                    </p:cNvSpPr>
                    <p:nvPr/>
                  </p:nvSpPr>
                  <p:spPr>
                    <a:xfrm>
                      <a:off x="0" y="150"/>
                      <a:ext cx="169" cy="0"/>
                    </a:xfrm>
                    <a:prstGeom prst="line">
                      <a:avLst/>
                    </a:prstGeom>
                    <a:ln w="28575" cap="flat" cmpd="sng">
                      <a:solidFill>
                        <a:srgbClr val="00008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13461" name="直接连接符 14485"/>
                    <p:cNvSpPr>
                      <a:spLocks noChangeAspect="1"/>
                    </p:cNvSpPr>
                    <p:nvPr/>
                  </p:nvSpPr>
                  <p:spPr>
                    <a:xfrm flipV="1">
                      <a:off x="372" y="139"/>
                      <a:ext cx="184" cy="0"/>
                    </a:xfrm>
                    <a:prstGeom prst="line">
                      <a:avLst/>
                    </a:prstGeom>
                    <a:ln w="28575" cap="flat" cmpd="sng">
                      <a:solidFill>
                        <a:srgbClr val="00008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13462" name="直接连接符 14486"/>
                    <p:cNvSpPr>
                      <a:spLocks noChangeAspect="1"/>
                    </p:cNvSpPr>
                    <p:nvPr/>
                  </p:nvSpPr>
                  <p:spPr>
                    <a:xfrm flipV="1">
                      <a:off x="7" y="6"/>
                      <a:ext cx="106" cy="94"/>
                    </a:xfrm>
                    <a:prstGeom prst="line">
                      <a:avLst/>
                    </a:prstGeom>
                    <a:ln w="12700" cap="flat" cmpd="sng">
                      <a:solidFill>
                        <a:srgbClr val="00008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13463" name="直接连接符 14487"/>
                    <p:cNvSpPr>
                      <a:spLocks noChangeAspect="1"/>
                    </p:cNvSpPr>
                    <p:nvPr/>
                  </p:nvSpPr>
                  <p:spPr>
                    <a:xfrm flipV="1">
                      <a:off x="39" y="11"/>
                      <a:ext cx="146" cy="133"/>
                    </a:xfrm>
                    <a:prstGeom prst="line">
                      <a:avLst/>
                    </a:prstGeom>
                    <a:ln w="12700" cap="flat" cmpd="sng">
                      <a:solidFill>
                        <a:srgbClr val="00008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13464" name="直接连接符 14488"/>
                    <p:cNvSpPr>
                      <a:spLocks noChangeAspect="1"/>
                    </p:cNvSpPr>
                    <p:nvPr/>
                  </p:nvSpPr>
                  <p:spPr>
                    <a:xfrm flipV="1">
                      <a:off x="110" y="4"/>
                      <a:ext cx="154" cy="138"/>
                    </a:xfrm>
                    <a:prstGeom prst="line">
                      <a:avLst/>
                    </a:prstGeom>
                    <a:ln w="12700" cap="flat" cmpd="sng">
                      <a:solidFill>
                        <a:srgbClr val="00008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13465" name="直接连接符 14489"/>
                    <p:cNvSpPr>
                      <a:spLocks noChangeAspect="1"/>
                    </p:cNvSpPr>
                    <p:nvPr/>
                  </p:nvSpPr>
                  <p:spPr>
                    <a:xfrm flipH="1">
                      <a:off x="207" y="8"/>
                      <a:ext cx="134" cy="113"/>
                    </a:xfrm>
                    <a:prstGeom prst="line">
                      <a:avLst/>
                    </a:prstGeom>
                    <a:ln w="12700" cap="flat" cmpd="sng">
                      <a:solidFill>
                        <a:srgbClr val="00008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13466" name="直接连接符 14490"/>
                    <p:cNvSpPr>
                      <a:spLocks noChangeAspect="1"/>
                    </p:cNvSpPr>
                    <p:nvPr/>
                  </p:nvSpPr>
                  <p:spPr>
                    <a:xfrm flipH="1">
                      <a:off x="298" y="6"/>
                      <a:ext cx="123" cy="100"/>
                    </a:xfrm>
                    <a:prstGeom prst="line">
                      <a:avLst/>
                    </a:prstGeom>
                    <a:ln w="12700" cap="flat" cmpd="sng">
                      <a:solidFill>
                        <a:srgbClr val="00008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13467" name="直接连接符 14491"/>
                    <p:cNvSpPr>
                      <a:spLocks noChangeAspect="1"/>
                    </p:cNvSpPr>
                    <p:nvPr/>
                  </p:nvSpPr>
                  <p:spPr>
                    <a:xfrm flipH="1">
                      <a:off x="350" y="2"/>
                      <a:ext cx="146" cy="121"/>
                    </a:xfrm>
                    <a:prstGeom prst="line">
                      <a:avLst/>
                    </a:prstGeom>
                    <a:ln w="12700" cap="flat" cmpd="sng">
                      <a:solidFill>
                        <a:srgbClr val="00008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13468" name="直接连接符 14492"/>
                    <p:cNvSpPr>
                      <a:spLocks noChangeAspect="1"/>
                    </p:cNvSpPr>
                    <p:nvPr/>
                  </p:nvSpPr>
                  <p:spPr>
                    <a:xfrm flipH="1">
                      <a:off x="405" y="33"/>
                      <a:ext cx="132" cy="101"/>
                    </a:xfrm>
                    <a:prstGeom prst="line">
                      <a:avLst/>
                    </a:prstGeom>
                    <a:ln w="12700" cap="flat" cmpd="sng">
                      <a:solidFill>
                        <a:srgbClr val="00008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13469" name="直接连接符 14493"/>
                    <p:cNvSpPr>
                      <a:spLocks noChangeAspect="1"/>
                    </p:cNvSpPr>
                    <p:nvPr/>
                  </p:nvSpPr>
                  <p:spPr>
                    <a:xfrm flipH="1">
                      <a:off x="473" y="76"/>
                      <a:ext cx="80" cy="61"/>
                    </a:xfrm>
                    <a:prstGeom prst="line">
                      <a:avLst/>
                    </a:prstGeom>
                    <a:ln w="12700" cap="flat" cmpd="sng">
                      <a:solidFill>
                        <a:srgbClr val="00008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sp>
                <p:nvSpPr>
                  <p:cNvPr id="13470" name="直接连接符 14494"/>
                  <p:cNvSpPr>
                    <a:spLocks noChangeAspect="1"/>
                  </p:cNvSpPr>
                  <p:nvPr/>
                </p:nvSpPr>
                <p:spPr>
                  <a:xfrm>
                    <a:off x="0" y="1237"/>
                    <a:ext cx="605" cy="0"/>
                  </a:xfrm>
                  <a:prstGeom prst="line">
                    <a:avLst/>
                  </a:prstGeom>
                  <a:ln w="9525" cap="flat" cmpd="sng">
                    <a:solidFill>
                      <a:srgbClr val="000080"/>
                    </a:solidFill>
                    <a:prstDash val="lgDashDot"/>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13471" name="任意多边形 14495"/>
                  <p:cNvSpPr>
                    <a:spLocks noChangeAspect="1"/>
                  </p:cNvSpPr>
                  <p:nvPr/>
                </p:nvSpPr>
                <p:spPr>
                  <a:xfrm>
                    <a:off x="73" y="313"/>
                    <a:ext cx="120" cy="529"/>
                  </a:xfrm>
                  <a:custGeom>
                    <a:avLst/>
                    <a:gdLst/>
                    <a:ahLst/>
                    <a:cxnLst/>
                    <a:rect l="0" t="0" r="0" b="0"/>
                    <a:pathLst>
                      <a:path w="113" h="497">
                        <a:moveTo>
                          <a:pt x="0" y="497"/>
                        </a:moveTo>
                        <a:lnTo>
                          <a:pt x="0" y="0"/>
                        </a:lnTo>
                        <a:lnTo>
                          <a:pt x="113" y="0"/>
                        </a:lnTo>
                      </a:path>
                    </a:pathLst>
                  </a:custGeom>
                  <a:noFill/>
                  <a:ln w="28575" cap="flat" cmpd="sng">
                    <a:solidFill>
                      <a:srgbClr val="000080"/>
                    </a:solidFill>
                    <a:prstDash val="solid"/>
                    <a:round/>
                    <a:headEnd type="none" w="med" len="med"/>
                    <a:tailEnd type="none" w="med" len="med"/>
                  </a:ln>
                </p:spPr>
                <p:txBody>
                  <a:bodyPr/>
                  <a:lstStyle/>
                  <a:p>
                    <a:endParaRPr lang="zh-CN" altLang="en-US"/>
                  </a:p>
                </p:txBody>
              </p:sp>
              <p:sp>
                <p:nvSpPr>
                  <p:cNvPr id="13472" name="任意多边形 14496"/>
                  <p:cNvSpPr>
                    <a:spLocks noChangeAspect="1"/>
                  </p:cNvSpPr>
                  <p:nvPr/>
                </p:nvSpPr>
                <p:spPr>
                  <a:xfrm flipH="1">
                    <a:off x="390" y="308"/>
                    <a:ext cx="120" cy="529"/>
                  </a:xfrm>
                  <a:custGeom>
                    <a:avLst/>
                    <a:gdLst/>
                    <a:ahLst/>
                    <a:cxnLst/>
                    <a:rect l="0" t="0" r="0" b="0"/>
                    <a:pathLst>
                      <a:path w="113" h="497">
                        <a:moveTo>
                          <a:pt x="0" y="497"/>
                        </a:moveTo>
                        <a:lnTo>
                          <a:pt x="0" y="0"/>
                        </a:lnTo>
                        <a:lnTo>
                          <a:pt x="113" y="0"/>
                        </a:lnTo>
                      </a:path>
                    </a:pathLst>
                  </a:custGeom>
                  <a:noFill/>
                  <a:ln w="28575" cap="flat" cmpd="sng">
                    <a:solidFill>
                      <a:srgbClr val="000080"/>
                    </a:solidFill>
                    <a:prstDash val="solid"/>
                    <a:round/>
                    <a:headEnd type="none" w="med" len="med"/>
                    <a:tailEnd type="none" w="med" len="med"/>
                  </a:ln>
                </p:spPr>
                <p:txBody>
                  <a:bodyPr/>
                  <a:lstStyle/>
                  <a:p>
                    <a:endParaRPr lang="zh-CN" altLang="en-US"/>
                  </a:p>
                </p:txBody>
              </p:sp>
              <p:grpSp>
                <p:nvGrpSpPr>
                  <p:cNvPr id="13473" name="组合 14497"/>
                  <p:cNvGrpSpPr>
                    <a:grpSpLocks noChangeAspect="1"/>
                  </p:cNvGrpSpPr>
                  <p:nvPr/>
                </p:nvGrpSpPr>
                <p:grpSpPr>
                  <a:xfrm>
                    <a:off x="76" y="318"/>
                    <a:ext cx="439" cy="126"/>
                    <a:chOff x="0" y="0"/>
                    <a:chExt cx="439" cy="126"/>
                  </a:xfrm>
                </p:grpSpPr>
                <p:sp>
                  <p:nvSpPr>
                    <p:cNvPr id="13474" name="直接连接符 14498"/>
                    <p:cNvSpPr>
                      <a:spLocks noChangeAspect="1"/>
                    </p:cNvSpPr>
                    <p:nvPr/>
                  </p:nvSpPr>
                  <p:spPr>
                    <a:xfrm>
                      <a:off x="365" y="0"/>
                      <a:ext cx="74" cy="77"/>
                    </a:xfrm>
                    <a:prstGeom prst="line">
                      <a:avLst/>
                    </a:prstGeom>
                    <a:ln w="12700" cap="flat" cmpd="sng">
                      <a:solidFill>
                        <a:srgbClr val="00008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13475" name="直接连接符 14499"/>
                    <p:cNvSpPr>
                      <a:spLocks noChangeAspect="1"/>
                    </p:cNvSpPr>
                    <p:nvPr/>
                  </p:nvSpPr>
                  <p:spPr>
                    <a:xfrm>
                      <a:off x="304" y="18"/>
                      <a:ext cx="99" cy="106"/>
                    </a:xfrm>
                    <a:prstGeom prst="line">
                      <a:avLst/>
                    </a:prstGeom>
                    <a:ln w="12700" cap="flat" cmpd="sng">
                      <a:solidFill>
                        <a:srgbClr val="00008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13476" name="直接连接符 14500"/>
                    <p:cNvSpPr>
                      <a:spLocks noChangeAspect="1"/>
                    </p:cNvSpPr>
                    <p:nvPr/>
                  </p:nvSpPr>
                  <p:spPr>
                    <a:xfrm>
                      <a:off x="250" y="51"/>
                      <a:ext cx="64" cy="73"/>
                    </a:xfrm>
                    <a:prstGeom prst="line">
                      <a:avLst/>
                    </a:prstGeom>
                    <a:ln w="12700" cap="flat" cmpd="sng">
                      <a:solidFill>
                        <a:srgbClr val="00008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13477" name="直接连接符 14501"/>
                    <p:cNvSpPr>
                      <a:spLocks noChangeAspect="1"/>
                    </p:cNvSpPr>
                    <p:nvPr/>
                  </p:nvSpPr>
                  <p:spPr>
                    <a:xfrm>
                      <a:off x="135" y="26"/>
                      <a:ext cx="94" cy="100"/>
                    </a:xfrm>
                    <a:prstGeom prst="line">
                      <a:avLst/>
                    </a:prstGeom>
                    <a:ln w="12700" cap="flat" cmpd="sng">
                      <a:solidFill>
                        <a:srgbClr val="00008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13478" name="直接连接符 14502"/>
                    <p:cNvSpPr>
                      <a:spLocks noChangeAspect="1"/>
                    </p:cNvSpPr>
                    <p:nvPr/>
                  </p:nvSpPr>
                  <p:spPr>
                    <a:xfrm flipH="1" flipV="1">
                      <a:off x="29" y="0"/>
                      <a:ext cx="119" cy="126"/>
                    </a:xfrm>
                    <a:prstGeom prst="line">
                      <a:avLst/>
                    </a:prstGeom>
                    <a:ln w="12700" cap="flat" cmpd="sng">
                      <a:solidFill>
                        <a:srgbClr val="00008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13479" name="直接连接符 14503"/>
                    <p:cNvSpPr>
                      <a:spLocks noChangeAspect="1"/>
                    </p:cNvSpPr>
                    <p:nvPr/>
                  </p:nvSpPr>
                  <p:spPr>
                    <a:xfrm flipH="1" flipV="1">
                      <a:off x="0" y="54"/>
                      <a:ext cx="72" cy="72"/>
                    </a:xfrm>
                    <a:prstGeom prst="line">
                      <a:avLst/>
                    </a:prstGeom>
                    <a:ln w="12700" cap="flat" cmpd="sng">
                      <a:solidFill>
                        <a:srgbClr val="00008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nvGrpSpPr>
                  <p:cNvPr id="13480" name="组合 14504"/>
                  <p:cNvGrpSpPr>
                    <a:grpSpLocks noChangeAspect="1"/>
                  </p:cNvGrpSpPr>
                  <p:nvPr/>
                </p:nvGrpSpPr>
                <p:grpSpPr>
                  <a:xfrm>
                    <a:off x="118" y="48"/>
                    <a:ext cx="362" cy="365"/>
                    <a:chOff x="0" y="0"/>
                    <a:chExt cx="461" cy="423"/>
                  </a:xfrm>
                </p:grpSpPr>
                <p:sp>
                  <p:nvSpPr>
                    <p:cNvPr id="13481" name="直接连接符 14505"/>
                    <p:cNvSpPr>
                      <a:spLocks noChangeAspect="1"/>
                    </p:cNvSpPr>
                    <p:nvPr/>
                  </p:nvSpPr>
                  <p:spPr>
                    <a:xfrm>
                      <a:off x="0" y="213"/>
                      <a:ext cx="461" cy="0"/>
                    </a:xfrm>
                    <a:prstGeom prst="line">
                      <a:avLst/>
                    </a:prstGeom>
                    <a:ln w="9525" cap="flat" cmpd="sng">
                      <a:solidFill>
                        <a:srgbClr val="000080"/>
                      </a:solidFill>
                      <a:prstDash val="lgDashDot"/>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13482" name="直接连接符 14506"/>
                    <p:cNvSpPr>
                      <a:spLocks noChangeAspect="1"/>
                    </p:cNvSpPr>
                    <p:nvPr/>
                  </p:nvSpPr>
                  <p:spPr>
                    <a:xfrm flipV="1">
                      <a:off x="224" y="0"/>
                      <a:ext cx="0" cy="423"/>
                    </a:xfrm>
                    <a:prstGeom prst="line">
                      <a:avLst/>
                    </a:prstGeom>
                    <a:ln w="9525" cap="flat" cmpd="sng">
                      <a:solidFill>
                        <a:srgbClr val="000080"/>
                      </a:solidFill>
                      <a:prstDash val="lgDashDot"/>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13483" name="椭圆 14507"/>
                    <p:cNvSpPr>
                      <a:spLocks noChangeAspect="1"/>
                    </p:cNvSpPr>
                    <p:nvPr/>
                  </p:nvSpPr>
                  <p:spPr>
                    <a:xfrm>
                      <a:off x="63" y="59"/>
                      <a:ext cx="320" cy="304"/>
                    </a:xfrm>
                    <a:prstGeom prst="ellipse">
                      <a:avLst/>
                    </a:prstGeom>
                    <a:noFill/>
                    <a:ln w="28575" cap="flat" cmpd="sng">
                      <a:solidFill>
                        <a:srgbClr val="000080"/>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sp>
                <p:nvSpPr>
                  <p:cNvPr id="13484" name="任意多边形 14508"/>
                  <p:cNvSpPr/>
                  <p:nvPr/>
                </p:nvSpPr>
                <p:spPr>
                  <a:xfrm>
                    <a:off x="75" y="415"/>
                    <a:ext cx="42" cy="825"/>
                  </a:xfrm>
                  <a:custGeom>
                    <a:avLst/>
                    <a:gdLst/>
                    <a:ahLst/>
                    <a:cxnLst/>
                    <a:rect l="0" t="0" r="0" b="0"/>
                    <a:pathLst>
                      <a:path w="42" h="825">
                        <a:moveTo>
                          <a:pt x="0" y="825"/>
                        </a:moveTo>
                        <a:lnTo>
                          <a:pt x="0" y="0"/>
                        </a:lnTo>
                        <a:lnTo>
                          <a:pt x="39" y="36"/>
                        </a:lnTo>
                        <a:lnTo>
                          <a:pt x="42" y="822"/>
                        </a:lnTo>
                      </a:path>
                    </a:pathLst>
                  </a:custGeom>
                  <a:noFill/>
                  <a:ln w="28575" cap="flat" cmpd="sng">
                    <a:solidFill>
                      <a:srgbClr val="000080"/>
                    </a:solidFill>
                    <a:prstDash val="solid"/>
                    <a:round/>
                    <a:headEnd type="none" w="med" len="med"/>
                    <a:tailEnd type="none" w="med" len="med"/>
                  </a:ln>
                </p:spPr>
                <p:txBody>
                  <a:bodyPr/>
                  <a:lstStyle/>
                  <a:p>
                    <a:endParaRPr lang="zh-CN" altLang="en-US"/>
                  </a:p>
                </p:txBody>
              </p:sp>
              <p:sp>
                <p:nvSpPr>
                  <p:cNvPr id="13485" name="任意多边形 14509"/>
                  <p:cNvSpPr/>
                  <p:nvPr/>
                </p:nvSpPr>
                <p:spPr>
                  <a:xfrm flipH="1">
                    <a:off x="467" y="411"/>
                    <a:ext cx="42" cy="825"/>
                  </a:xfrm>
                  <a:custGeom>
                    <a:avLst/>
                    <a:gdLst/>
                    <a:ahLst/>
                    <a:cxnLst/>
                    <a:rect l="0" t="0" r="0" b="0"/>
                    <a:pathLst>
                      <a:path w="42" h="825">
                        <a:moveTo>
                          <a:pt x="0" y="825"/>
                        </a:moveTo>
                        <a:lnTo>
                          <a:pt x="0" y="0"/>
                        </a:lnTo>
                        <a:lnTo>
                          <a:pt x="39" y="36"/>
                        </a:lnTo>
                        <a:lnTo>
                          <a:pt x="42" y="822"/>
                        </a:lnTo>
                      </a:path>
                    </a:pathLst>
                  </a:custGeom>
                  <a:noFill/>
                  <a:ln w="28575" cap="flat" cmpd="sng">
                    <a:solidFill>
                      <a:srgbClr val="000080"/>
                    </a:solidFill>
                    <a:prstDash val="solid"/>
                    <a:round/>
                    <a:headEnd type="none" w="med" len="med"/>
                    <a:tailEnd type="none" w="med" len="med"/>
                  </a:ln>
                </p:spPr>
                <p:txBody>
                  <a:bodyPr/>
                  <a:lstStyle/>
                  <a:p>
                    <a:endParaRPr lang="zh-CN" altLang="en-US"/>
                  </a:p>
                </p:txBody>
              </p:sp>
            </p:grpSp>
          </p:grpSp>
        </p:grpSp>
        <p:sp>
          <p:nvSpPr>
            <p:cNvPr id="13486" name="文本框 14510"/>
            <p:cNvSpPr txBox="1"/>
            <p:nvPr/>
          </p:nvSpPr>
          <p:spPr>
            <a:xfrm>
              <a:off x="0" y="268"/>
              <a:ext cx="594" cy="288"/>
            </a:xfrm>
            <a:prstGeom prst="rect">
              <a:avLst/>
            </a:prstGeom>
            <a:noFill/>
            <a:ln w="9525">
              <a:noFill/>
            </a:ln>
          </p:spPr>
          <p:txBody>
            <a:bodyPr anchor="t">
              <a:spAutoFit/>
            </a:bodyPr>
            <a:lstStyle/>
            <a:p>
              <a:pPr>
                <a:spcBef>
                  <a:spcPct val="50000"/>
                </a:spcBef>
              </a:pPr>
              <a:r>
                <a:rPr lang="en-US" altLang="zh-CN" sz="2400">
                  <a:solidFill>
                    <a:srgbClr val="000099"/>
                  </a:solidFill>
                  <a:latin typeface="Times New Roman" panose="02020603050405020304" pitchFamily="2" charset="0"/>
                  <a:ea typeface="华文中宋" panose="02010600040101010101" pitchFamily="2" charset="-122"/>
                </a:rPr>
                <a:t>6110</a:t>
              </a:r>
            </a:p>
          </p:txBody>
        </p:sp>
      </p:grpSp>
      <p:sp>
        <p:nvSpPr>
          <p:cNvPr id="14513" name="下箭头 14512"/>
          <p:cNvSpPr/>
          <p:nvPr/>
        </p:nvSpPr>
        <p:spPr>
          <a:xfrm rot="-3600000">
            <a:off x="4516438" y="1820545"/>
            <a:ext cx="212725" cy="657225"/>
          </a:xfrm>
          <a:prstGeom prst="downArrow">
            <a:avLst>
              <a:gd name="adj1" fmla="val 50000"/>
              <a:gd name="adj2" fmla="val 77181"/>
            </a:avLst>
          </a:prstGeom>
          <a:solidFill>
            <a:schemeClr val="accent1"/>
          </a:solidFill>
          <a:ln w="9525"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14514" name="下箭头 14513"/>
          <p:cNvSpPr/>
          <p:nvPr/>
        </p:nvSpPr>
        <p:spPr>
          <a:xfrm rot="3600000">
            <a:off x="1855788" y="1838008"/>
            <a:ext cx="212725" cy="641350"/>
          </a:xfrm>
          <a:prstGeom prst="downArrow">
            <a:avLst>
              <a:gd name="adj1" fmla="val 50000"/>
              <a:gd name="adj2" fmla="val 75317"/>
            </a:avLst>
          </a:prstGeom>
          <a:solidFill>
            <a:schemeClr val="accent1"/>
          </a:solidFill>
          <a:ln w="9525"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6147" name="文本框 7171">
            <a:hlinkClick r:id="rId2" action="ppaction://hlinksldjump"/>
          </p:cNvPr>
          <p:cNvSpPr txBox="1"/>
          <p:nvPr/>
        </p:nvSpPr>
        <p:spPr>
          <a:xfrm>
            <a:off x="1057275" y="226378"/>
            <a:ext cx="6665913" cy="435610"/>
          </a:xfrm>
          <a:prstGeom prst="rect">
            <a:avLst/>
          </a:prstGeom>
          <a:noFill/>
          <a:ln w="9525">
            <a:noFill/>
          </a:ln>
        </p:spPr>
        <p:txBody>
          <a:bodyPr anchor="b" anchorCtr="1">
            <a:spAutoFit/>
          </a:bodyPr>
          <a:lstStyle/>
          <a:p>
            <a:pPr>
              <a:lnSpc>
                <a:spcPct val="80000"/>
              </a:lnSpc>
              <a:spcBef>
                <a:spcPct val="10000"/>
              </a:spcBef>
            </a:pPr>
            <a:r>
              <a:rPr lang="zh-CN" altLang="en-US" b="1">
                <a:solidFill>
                  <a:schemeClr val="tx2"/>
                </a:solidFill>
                <a:latin typeface="Times New Roman" panose="02020603050405020304" pitchFamily="2" charset="0"/>
                <a:ea typeface="隶书" panose="02010509060101010101" pitchFamily="1" charset="-122"/>
              </a:rPr>
              <a:t>§</a:t>
            </a:r>
            <a:r>
              <a:rPr lang="en-US" altLang="zh-CN" b="1">
                <a:solidFill>
                  <a:schemeClr val="tx2"/>
                </a:solidFill>
                <a:latin typeface="Times New Roman" panose="02020603050405020304" pitchFamily="2" charset="0"/>
                <a:ea typeface="隶书" panose="02010509060101010101" pitchFamily="1" charset="-122"/>
              </a:rPr>
              <a:t>13—2</a:t>
            </a:r>
            <a:r>
              <a:rPr lang="en-US" altLang="zh-CN" b="1">
                <a:solidFill>
                  <a:schemeClr val="tx2"/>
                </a:solidFill>
                <a:latin typeface="隶书" panose="02010509060101010101" pitchFamily="1" charset="-122"/>
                <a:ea typeface="隶书" panose="02010509060101010101" pitchFamily="1" charset="-122"/>
              </a:rPr>
              <a:t> </a:t>
            </a:r>
            <a:r>
              <a:rPr lang="zh-CN" altLang="en-US" b="1">
                <a:solidFill>
                  <a:schemeClr val="tx2"/>
                </a:solidFill>
                <a:latin typeface="隶书" panose="02010509060101010101" pitchFamily="1" charset="-122"/>
                <a:ea typeface="隶书" panose="02010509060101010101" pitchFamily="1" charset="-122"/>
              </a:rPr>
              <a:t>滚动轴承的主要类型及其代号</a:t>
            </a:r>
          </a:p>
        </p:txBody>
      </p:sp>
    </p:spTree>
  </p:cSld>
  <p:clrMapOvr>
    <a:masterClrMapping/>
  </p:clrMapOvr>
  <p:transition>
    <p:whee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338"/>
                                        </p:tgtEl>
                                        <p:attrNameLst>
                                          <p:attrName>style.visibility</p:attrName>
                                        </p:attrNameLst>
                                      </p:cBhvr>
                                      <p:to>
                                        <p:strVal val="visible"/>
                                      </p:to>
                                    </p:set>
                                    <p:animEffect transition="in" filter="dissolve">
                                      <p:cBhvr>
                                        <p:cTn id="7" dur="500"/>
                                        <p:tgtEl>
                                          <p:spTgt spid="1433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339"/>
                                        </p:tgtEl>
                                        <p:attrNameLst>
                                          <p:attrName>style.visibility</p:attrName>
                                        </p:attrNameLst>
                                      </p:cBhvr>
                                      <p:to>
                                        <p:strVal val="visible"/>
                                      </p:to>
                                    </p:set>
                                    <p:animEffect transition="in" filter="dissolve">
                                      <p:cBhvr>
                                        <p:cTn id="12" dur="500"/>
                                        <p:tgtEl>
                                          <p:spTgt spid="1433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4345"/>
                                        </p:tgtEl>
                                        <p:attrNameLst>
                                          <p:attrName>style.visibility</p:attrName>
                                        </p:attrNameLst>
                                      </p:cBhvr>
                                      <p:to>
                                        <p:strVal val="visible"/>
                                      </p:to>
                                    </p:set>
                                    <p:animEffect transition="in" filter="dissolve">
                                      <p:cBhvr>
                                        <p:cTn id="17" dur="500"/>
                                        <p:tgtEl>
                                          <p:spTgt spid="1434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4340"/>
                                        </p:tgtEl>
                                        <p:attrNameLst>
                                          <p:attrName>style.visibility</p:attrName>
                                        </p:attrNameLst>
                                      </p:cBhvr>
                                      <p:to>
                                        <p:strVal val="visible"/>
                                      </p:to>
                                    </p:set>
                                    <p:animEffect transition="in" filter="dissolve">
                                      <p:cBhvr>
                                        <p:cTn id="22" dur="500"/>
                                        <p:tgtEl>
                                          <p:spTgt spid="14340"/>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4514"/>
                                        </p:tgtEl>
                                        <p:attrNameLst>
                                          <p:attrName>style.visibility</p:attrName>
                                        </p:attrNameLst>
                                      </p:cBhvr>
                                      <p:to>
                                        <p:strVal val="visible"/>
                                      </p:to>
                                    </p:set>
                                    <p:animEffect transition="in" filter="dissolve">
                                      <p:cBhvr>
                                        <p:cTn id="27" dur="500"/>
                                        <p:tgtEl>
                                          <p:spTgt spid="14514"/>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4342"/>
                                        </p:tgtEl>
                                        <p:attrNameLst>
                                          <p:attrName>style.visibility</p:attrName>
                                        </p:attrNameLst>
                                      </p:cBhvr>
                                      <p:to>
                                        <p:strVal val="visible"/>
                                      </p:to>
                                    </p:set>
                                    <p:animEffect transition="in" filter="dissolve">
                                      <p:cBhvr>
                                        <p:cTn id="32" dur="500"/>
                                        <p:tgtEl>
                                          <p:spTgt spid="14342"/>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14341"/>
                                        </p:tgtEl>
                                        <p:attrNameLst>
                                          <p:attrName>style.visibility</p:attrName>
                                        </p:attrNameLst>
                                      </p:cBhvr>
                                      <p:to>
                                        <p:strVal val="visible"/>
                                      </p:to>
                                    </p:set>
                                    <p:animEffect transition="in" filter="dissolve">
                                      <p:cBhvr>
                                        <p:cTn id="37" dur="500"/>
                                        <p:tgtEl>
                                          <p:spTgt spid="14341"/>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4343"/>
                                        </p:tgtEl>
                                        <p:attrNameLst>
                                          <p:attrName>style.visibility</p:attrName>
                                        </p:attrNameLst>
                                      </p:cBhvr>
                                      <p:to>
                                        <p:strVal val="visible"/>
                                      </p:to>
                                    </p:set>
                                    <p:animEffect transition="in" filter="dissolve">
                                      <p:cBhvr>
                                        <p:cTn id="42" dur="500"/>
                                        <p:tgtEl>
                                          <p:spTgt spid="14343"/>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14513"/>
                                        </p:tgtEl>
                                        <p:attrNameLst>
                                          <p:attrName>style.visibility</p:attrName>
                                        </p:attrNameLst>
                                      </p:cBhvr>
                                      <p:to>
                                        <p:strVal val="visible"/>
                                      </p:to>
                                    </p:set>
                                    <p:animEffect transition="in" filter="dissolve">
                                      <p:cBhvr>
                                        <p:cTn id="47" dur="500"/>
                                        <p:tgtEl>
                                          <p:spTgt spid="14513"/>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14344"/>
                                        </p:tgtEl>
                                        <p:attrNameLst>
                                          <p:attrName>style.visibility</p:attrName>
                                        </p:attrNameLst>
                                      </p:cBhvr>
                                      <p:to>
                                        <p:strVal val="visible"/>
                                      </p:to>
                                    </p:set>
                                    <p:animEffect transition="in" filter="dissolve">
                                      <p:cBhvr>
                                        <p:cTn id="52" dur="500"/>
                                        <p:tgtEl>
                                          <p:spTgt spid="14344"/>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14346"/>
                                        </p:tgtEl>
                                        <p:attrNameLst>
                                          <p:attrName>style.visibility</p:attrName>
                                        </p:attrNameLst>
                                      </p:cBhvr>
                                      <p:to>
                                        <p:strVal val="visible"/>
                                      </p:to>
                                    </p:set>
                                    <p:animEffect transition="in" filter="dissolve">
                                      <p:cBhvr>
                                        <p:cTn id="57" dur="500"/>
                                        <p:tgtEl>
                                          <p:spTgt spid="14346"/>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14347"/>
                                        </p:tgtEl>
                                        <p:attrNameLst>
                                          <p:attrName>style.visibility</p:attrName>
                                        </p:attrNameLst>
                                      </p:cBhvr>
                                      <p:to>
                                        <p:strVal val="visible"/>
                                      </p:to>
                                    </p:set>
                                    <p:animEffect transition="in" filter="dissolve">
                                      <p:cBhvr>
                                        <p:cTn id="62" dur="500"/>
                                        <p:tgtEl>
                                          <p:spTgt spid="14347"/>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14348"/>
                                        </p:tgtEl>
                                        <p:attrNameLst>
                                          <p:attrName>style.visibility</p:attrName>
                                        </p:attrNameLst>
                                      </p:cBhvr>
                                      <p:to>
                                        <p:strVal val="visible"/>
                                      </p:to>
                                    </p:set>
                                    <p:animEffect transition="in" filter="dissolve">
                                      <p:cBhvr>
                                        <p:cTn id="67" dur="500"/>
                                        <p:tgtEl>
                                          <p:spTgt spid="14348"/>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14349"/>
                                        </p:tgtEl>
                                        <p:attrNameLst>
                                          <p:attrName>style.visibility</p:attrName>
                                        </p:attrNameLst>
                                      </p:cBhvr>
                                      <p:to>
                                        <p:strVal val="visible"/>
                                      </p:to>
                                    </p:set>
                                    <p:animEffect transition="in" filter="dissolve">
                                      <p:cBhvr>
                                        <p:cTn id="72" dur="500"/>
                                        <p:tgtEl>
                                          <p:spTgt spid="14349"/>
                                        </p:tgtEl>
                                      </p:cBhvr>
                                    </p:animEffect>
                                  </p:childTnLst>
                                </p:cTn>
                              </p:par>
                            </p:childTnLst>
                          </p:cTn>
                        </p:par>
                      </p:childTnLst>
                    </p:cTn>
                  </p:par>
                  <p:par>
                    <p:cTn id="73" fill="hold">
                      <p:stCondLst>
                        <p:cond delay="indefinite"/>
                      </p:stCondLst>
                      <p:childTnLst>
                        <p:par>
                          <p:cTn id="74" fill="hold">
                            <p:stCondLst>
                              <p:cond delay="0"/>
                            </p:stCondLst>
                            <p:childTnLst>
                              <p:par>
                                <p:cTn id="75" presetID="16" presetClass="entr" presetSubtype="26" fill="hold" grpId="0" nodeType="clickEffect">
                                  <p:stCondLst>
                                    <p:cond delay="0"/>
                                  </p:stCondLst>
                                  <p:childTnLst>
                                    <p:set>
                                      <p:cBhvr>
                                        <p:cTn id="76" dur="1" fill="hold">
                                          <p:stCondLst>
                                            <p:cond delay="0"/>
                                          </p:stCondLst>
                                        </p:cTn>
                                        <p:tgtEl>
                                          <p:spTgt spid="14350"/>
                                        </p:tgtEl>
                                        <p:attrNameLst>
                                          <p:attrName>style.visibility</p:attrName>
                                        </p:attrNameLst>
                                      </p:cBhvr>
                                      <p:to>
                                        <p:strVal val="visible"/>
                                      </p:to>
                                    </p:set>
                                    <p:animEffect transition="in" filter="barn(inHorizontal)">
                                      <p:cBhvr>
                                        <p:cTn id="77" dur="500"/>
                                        <p:tgtEl>
                                          <p:spTgt spid="14350"/>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14351"/>
                                        </p:tgtEl>
                                        <p:attrNameLst>
                                          <p:attrName>style.visibility</p:attrName>
                                        </p:attrNameLst>
                                      </p:cBhvr>
                                      <p:to>
                                        <p:strVal val="visible"/>
                                      </p:to>
                                    </p:set>
                                    <p:animEffect transition="in" filter="dissolve">
                                      <p:cBhvr>
                                        <p:cTn id="82" dur="500"/>
                                        <p:tgtEl>
                                          <p:spTgt spid="14351"/>
                                        </p:tgtEl>
                                      </p:cBhvr>
                                    </p:animEffect>
                                  </p:childTnLst>
                                </p:cTn>
                              </p:par>
                            </p:childTnLst>
                          </p:cTn>
                        </p:par>
                      </p:childTnLst>
                    </p:cTn>
                  </p:par>
                  <p:par>
                    <p:cTn id="83" fill="hold">
                      <p:stCondLst>
                        <p:cond delay="indefinite"/>
                      </p:stCondLst>
                      <p:childTnLst>
                        <p:par>
                          <p:cTn id="84" fill="hold">
                            <p:stCondLst>
                              <p:cond delay="0"/>
                            </p:stCondLst>
                            <p:childTnLst>
                              <p:par>
                                <p:cTn id="85" presetID="16" presetClass="entr" presetSubtype="42" fill="hold" grpId="0" nodeType="clickEffect">
                                  <p:stCondLst>
                                    <p:cond delay="0"/>
                                  </p:stCondLst>
                                  <p:childTnLst>
                                    <p:set>
                                      <p:cBhvr>
                                        <p:cTn id="86" dur="1" fill="hold">
                                          <p:stCondLst>
                                            <p:cond delay="0"/>
                                          </p:stCondLst>
                                        </p:cTn>
                                        <p:tgtEl>
                                          <p:spTgt spid="14352"/>
                                        </p:tgtEl>
                                        <p:attrNameLst>
                                          <p:attrName>style.visibility</p:attrName>
                                        </p:attrNameLst>
                                      </p:cBhvr>
                                      <p:to>
                                        <p:strVal val="visible"/>
                                      </p:to>
                                    </p:set>
                                    <p:animEffect transition="in" filter="barn(outHorizontal)">
                                      <p:cBhvr>
                                        <p:cTn id="87" dur="500"/>
                                        <p:tgtEl>
                                          <p:spTgt spid="14352"/>
                                        </p:tgtEl>
                                      </p:cBhvr>
                                    </p:animEffect>
                                  </p:childTnLst>
                                </p:cTn>
                              </p:par>
                            </p:childTnLst>
                          </p:cTn>
                        </p:par>
                      </p:childTnLst>
                    </p:cTn>
                  </p:par>
                  <p:par>
                    <p:cTn id="88" fill="hold">
                      <p:stCondLst>
                        <p:cond delay="indefinite"/>
                      </p:stCondLst>
                      <p:childTnLst>
                        <p:par>
                          <p:cTn id="89" fill="hold">
                            <p:stCondLst>
                              <p:cond delay="0"/>
                            </p:stCondLst>
                            <p:childTnLst>
                              <p:par>
                                <p:cTn id="90" presetID="16" presetClass="entr" presetSubtype="42" fill="hold" grpId="0" nodeType="clickEffect">
                                  <p:stCondLst>
                                    <p:cond delay="0"/>
                                  </p:stCondLst>
                                  <p:childTnLst>
                                    <p:set>
                                      <p:cBhvr>
                                        <p:cTn id="91" dur="1" fill="hold">
                                          <p:stCondLst>
                                            <p:cond delay="0"/>
                                          </p:stCondLst>
                                        </p:cTn>
                                        <p:tgtEl>
                                          <p:spTgt spid="14353"/>
                                        </p:tgtEl>
                                        <p:attrNameLst>
                                          <p:attrName>style.visibility</p:attrName>
                                        </p:attrNameLst>
                                      </p:cBhvr>
                                      <p:to>
                                        <p:strVal val="visible"/>
                                      </p:to>
                                    </p:set>
                                    <p:animEffect transition="in" filter="barn(outHorizontal)">
                                      <p:cBhvr>
                                        <p:cTn id="92" dur="500"/>
                                        <p:tgtEl>
                                          <p:spTgt spid="14353"/>
                                        </p:tgtEl>
                                      </p:cBhvr>
                                    </p:animEffect>
                                  </p:childTnLst>
                                </p:cTn>
                              </p:par>
                            </p:childTnLst>
                          </p:cTn>
                        </p:par>
                      </p:childTnLst>
                    </p:cTn>
                  </p:par>
                  <p:par>
                    <p:cTn id="93" fill="hold">
                      <p:stCondLst>
                        <p:cond delay="indefinite"/>
                      </p:stCondLst>
                      <p:childTnLst>
                        <p:par>
                          <p:cTn id="94" fill="hold">
                            <p:stCondLst>
                              <p:cond delay="0"/>
                            </p:stCondLst>
                            <p:childTnLst>
                              <p:par>
                                <p:cTn id="95" presetID="12" presetClass="entr" presetSubtype="4" fill="hold" nodeType="clickEffect">
                                  <p:stCondLst>
                                    <p:cond delay="0"/>
                                  </p:stCondLst>
                                  <p:childTnLst>
                                    <p:set>
                                      <p:cBhvr>
                                        <p:cTn id="96" dur="1" fill="hold">
                                          <p:stCondLst>
                                            <p:cond delay="0"/>
                                          </p:stCondLst>
                                        </p:cTn>
                                        <p:tgtEl>
                                          <p:spTgt spid="14477"/>
                                        </p:tgtEl>
                                        <p:attrNameLst>
                                          <p:attrName>style.visibility</p:attrName>
                                        </p:attrNameLst>
                                      </p:cBhvr>
                                      <p:to>
                                        <p:strVal val="visible"/>
                                      </p:to>
                                    </p:set>
                                    <p:animEffect transition="in" filter="slide(fromBottom)">
                                      <p:cBhvr>
                                        <p:cTn id="97" dur="500"/>
                                        <p:tgtEl>
                                          <p:spTgt spid="14477"/>
                                        </p:tgtEl>
                                      </p:cBhvr>
                                    </p:animEffect>
                                  </p:childTnLst>
                                </p:cTn>
                              </p:par>
                            </p:childTnLst>
                          </p:cTn>
                        </p:par>
                      </p:childTnLst>
                    </p:cTn>
                  </p:par>
                  <p:par>
                    <p:cTn id="98" fill="hold">
                      <p:stCondLst>
                        <p:cond delay="indefinite"/>
                      </p:stCondLst>
                      <p:childTnLst>
                        <p:par>
                          <p:cTn id="99" fill="hold">
                            <p:stCondLst>
                              <p:cond delay="0"/>
                            </p:stCondLst>
                            <p:childTnLst>
                              <p:par>
                                <p:cTn id="100" presetID="12" presetClass="entr" presetSubtype="4" fill="hold" nodeType="clickEffect">
                                  <p:stCondLst>
                                    <p:cond delay="0"/>
                                  </p:stCondLst>
                                  <p:childTnLst>
                                    <p:set>
                                      <p:cBhvr>
                                        <p:cTn id="101" dur="1" fill="hold">
                                          <p:stCondLst>
                                            <p:cond delay="0"/>
                                          </p:stCondLst>
                                        </p:cTn>
                                        <p:tgtEl>
                                          <p:spTgt spid="14442"/>
                                        </p:tgtEl>
                                        <p:attrNameLst>
                                          <p:attrName>style.visibility</p:attrName>
                                        </p:attrNameLst>
                                      </p:cBhvr>
                                      <p:to>
                                        <p:strVal val="visible"/>
                                      </p:to>
                                    </p:set>
                                    <p:animEffect transition="in" filter="slide(fromBottom)">
                                      <p:cBhvr>
                                        <p:cTn id="102" dur="500"/>
                                        <p:tgtEl>
                                          <p:spTgt spid="14442"/>
                                        </p:tgtEl>
                                      </p:cBhvr>
                                    </p:animEffect>
                                  </p:childTnLst>
                                </p:cTn>
                              </p:par>
                            </p:childTnLst>
                          </p:cTn>
                        </p:par>
                      </p:childTnLst>
                    </p:cTn>
                  </p:par>
                  <p:par>
                    <p:cTn id="103" fill="hold">
                      <p:stCondLst>
                        <p:cond delay="indefinite"/>
                      </p:stCondLst>
                      <p:childTnLst>
                        <p:par>
                          <p:cTn id="104" fill="hold">
                            <p:stCondLst>
                              <p:cond delay="0"/>
                            </p:stCondLst>
                            <p:childTnLst>
                              <p:par>
                                <p:cTn id="105" presetID="12" presetClass="entr" presetSubtype="4" fill="hold" nodeType="clickEffect">
                                  <p:stCondLst>
                                    <p:cond delay="0"/>
                                  </p:stCondLst>
                                  <p:childTnLst>
                                    <p:set>
                                      <p:cBhvr>
                                        <p:cTn id="106" dur="1" fill="hold">
                                          <p:stCondLst>
                                            <p:cond delay="0"/>
                                          </p:stCondLst>
                                        </p:cTn>
                                        <p:tgtEl>
                                          <p:spTgt spid="14408"/>
                                        </p:tgtEl>
                                        <p:attrNameLst>
                                          <p:attrName>style.visibility</p:attrName>
                                        </p:attrNameLst>
                                      </p:cBhvr>
                                      <p:to>
                                        <p:strVal val="visible"/>
                                      </p:to>
                                    </p:set>
                                    <p:animEffect transition="in" filter="slide(fromBottom)">
                                      <p:cBhvr>
                                        <p:cTn id="107" dur="500"/>
                                        <p:tgtEl>
                                          <p:spTgt spid="14408"/>
                                        </p:tgtEl>
                                      </p:cBhvr>
                                    </p:animEffect>
                                  </p:childTnLst>
                                </p:cTn>
                              </p:par>
                            </p:childTnLst>
                          </p:cTn>
                        </p:par>
                      </p:childTnLst>
                    </p:cTn>
                  </p:par>
                  <p:par>
                    <p:cTn id="108" fill="hold">
                      <p:stCondLst>
                        <p:cond delay="indefinite"/>
                      </p:stCondLst>
                      <p:childTnLst>
                        <p:par>
                          <p:cTn id="109" fill="hold">
                            <p:stCondLst>
                              <p:cond delay="0"/>
                            </p:stCondLst>
                            <p:childTnLst>
                              <p:par>
                                <p:cTn id="110" presetID="12" presetClass="entr" presetSubtype="4" fill="hold" nodeType="clickEffect">
                                  <p:stCondLst>
                                    <p:cond delay="0"/>
                                  </p:stCondLst>
                                  <p:childTnLst>
                                    <p:set>
                                      <p:cBhvr>
                                        <p:cTn id="111" dur="1" fill="hold">
                                          <p:stCondLst>
                                            <p:cond delay="0"/>
                                          </p:stCondLst>
                                        </p:cTn>
                                        <p:tgtEl>
                                          <p:spTgt spid="14376"/>
                                        </p:tgtEl>
                                        <p:attrNameLst>
                                          <p:attrName>style.visibility</p:attrName>
                                        </p:attrNameLst>
                                      </p:cBhvr>
                                      <p:to>
                                        <p:strVal val="visible"/>
                                      </p:to>
                                    </p:set>
                                    <p:animEffect transition="in" filter="slide(fromBottom)">
                                      <p:cBhvr>
                                        <p:cTn id="112" dur="500"/>
                                        <p:tgtEl>
                                          <p:spTgt spid="14376"/>
                                        </p:tgtEl>
                                      </p:cBhvr>
                                    </p:animEffect>
                                  </p:childTnLst>
                                </p:cTn>
                              </p:par>
                            </p:childTnLst>
                          </p:cTn>
                        </p:par>
                      </p:childTnLst>
                    </p:cTn>
                  </p:par>
                  <p:par>
                    <p:cTn id="113" fill="hold">
                      <p:stCondLst>
                        <p:cond delay="indefinite"/>
                      </p:stCondLst>
                      <p:childTnLst>
                        <p:par>
                          <p:cTn id="114" fill="hold">
                            <p:stCondLst>
                              <p:cond delay="0"/>
                            </p:stCondLst>
                            <p:childTnLst>
                              <p:par>
                                <p:cTn id="115" presetID="9" presetClass="entr" presetSubtype="0" fill="hold" grpId="0" nodeType="clickEffect">
                                  <p:stCondLst>
                                    <p:cond delay="0"/>
                                  </p:stCondLst>
                                  <p:childTnLst>
                                    <p:set>
                                      <p:cBhvr>
                                        <p:cTn id="116" dur="1" fill="hold">
                                          <p:stCondLst>
                                            <p:cond delay="0"/>
                                          </p:stCondLst>
                                        </p:cTn>
                                        <p:tgtEl>
                                          <p:spTgt spid="14354"/>
                                        </p:tgtEl>
                                        <p:attrNameLst>
                                          <p:attrName>style.visibility</p:attrName>
                                        </p:attrNameLst>
                                      </p:cBhvr>
                                      <p:to>
                                        <p:strVal val="visible"/>
                                      </p:to>
                                    </p:set>
                                    <p:animEffect transition="in" filter="dissolve">
                                      <p:cBhvr>
                                        <p:cTn id="117" dur="500"/>
                                        <p:tgtEl>
                                          <p:spTgt spid="14354"/>
                                        </p:tgtEl>
                                      </p:cBhvr>
                                    </p:animEffect>
                                  </p:childTnLst>
                                </p:cTn>
                              </p:par>
                            </p:childTnLst>
                          </p:cTn>
                        </p:par>
                      </p:childTnLst>
                    </p:cTn>
                  </p:par>
                  <p:par>
                    <p:cTn id="118" fill="hold">
                      <p:stCondLst>
                        <p:cond delay="indefinite"/>
                      </p:stCondLst>
                      <p:childTnLst>
                        <p:par>
                          <p:cTn id="119" fill="hold">
                            <p:stCondLst>
                              <p:cond delay="0"/>
                            </p:stCondLst>
                            <p:childTnLst>
                              <p:par>
                                <p:cTn id="120" presetID="5" presetClass="entr" presetSubtype="10" fill="hold" nodeType="clickEffect">
                                  <p:stCondLst>
                                    <p:cond delay="0"/>
                                  </p:stCondLst>
                                  <p:childTnLst>
                                    <p:set>
                                      <p:cBhvr>
                                        <p:cTn id="121" dur="1" fill="hold">
                                          <p:stCondLst>
                                            <p:cond delay="0"/>
                                          </p:stCondLst>
                                        </p:cTn>
                                        <p:tgtEl>
                                          <p:spTgt spid="14355"/>
                                        </p:tgtEl>
                                        <p:attrNameLst>
                                          <p:attrName>style.visibility</p:attrName>
                                        </p:attrNameLst>
                                      </p:cBhvr>
                                      <p:to>
                                        <p:strVal val="visible"/>
                                      </p:to>
                                    </p:set>
                                    <p:animEffect transition="in" filter="checkerboard(across)">
                                      <p:cBhvr>
                                        <p:cTn id="122" dur="500"/>
                                        <p:tgtEl>
                                          <p:spTgt spid="143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ldLvl="0" animBg="1"/>
      <p:bldP spid="14339" grpId="0" bldLvl="0" animBg="1"/>
      <p:bldP spid="14340" grpId="0" bldLvl="0" animBg="1"/>
      <p:bldP spid="14342" grpId="0" bldLvl="0" animBg="1"/>
      <p:bldP spid="14343" grpId="0" bldLvl="0" animBg="1"/>
      <p:bldP spid="14344" grpId="0" bldLvl="0" animBg="1"/>
      <p:bldP spid="14345" grpId="0" bldLvl="0" animBg="1"/>
      <p:bldP spid="14346" grpId="0" bldLvl="0" animBg="1"/>
      <p:bldP spid="14347" grpId="0" bldLvl="0" animBg="1"/>
      <p:bldP spid="14348" grpId="0" bldLvl="0" animBg="1"/>
      <p:bldP spid="14349" grpId="0" bldLvl="0" animBg="1"/>
      <p:bldP spid="14350" grpId="0"/>
      <p:bldP spid="14351" grpId="0" bldLvl="0" animBg="1"/>
      <p:bldP spid="14352" grpId="0"/>
      <p:bldP spid="14353" grpId="0"/>
      <p:bldP spid="14354"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矩形 15361"/>
          <p:cNvSpPr/>
          <p:nvPr/>
        </p:nvSpPr>
        <p:spPr>
          <a:xfrm>
            <a:off x="0" y="4069398"/>
            <a:ext cx="9469438" cy="350837"/>
          </a:xfrm>
          <a:prstGeom prst="rect">
            <a:avLst/>
          </a:prstGeom>
          <a:noFill/>
          <a:ln w="9525">
            <a:noFill/>
          </a:ln>
        </p:spPr>
        <p:txBody>
          <a:bodyPr anchor="t"/>
          <a:lstStyle/>
          <a:p>
            <a:r>
              <a:rPr lang="en-US" altLang="zh-CN" sz="2400">
                <a:solidFill>
                  <a:schemeClr val="tx2"/>
                </a:solidFill>
                <a:latin typeface="Tahoma" panose="020B0604030504040204" pitchFamily="2" charset="0"/>
                <a:ea typeface="华文中宋" panose="02010600040101010101" pitchFamily="2" charset="-122"/>
              </a:rPr>
              <a:t>◆ </a:t>
            </a:r>
            <a:r>
              <a:rPr lang="zh-CN" altLang="en-US" sz="2400">
                <a:solidFill>
                  <a:schemeClr val="tx2"/>
                </a:solidFill>
                <a:latin typeface="Times New Roman" panose="02020603050405020304" pitchFamily="2" charset="0"/>
                <a:ea typeface="华文中宋" panose="02010600040101010101" pitchFamily="2" charset="-122"/>
              </a:rPr>
              <a:t>公差等级代号：公差分</a:t>
            </a:r>
            <a:r>
              <a:rPr lang="en-US" altLang="zh-CN" sz="2400">
                <a:solidFill>
                  <a:schemeClr val="tx2"/>
                </a:solidFill>
                <a:latin typeface="Times New Roman" panose="02020603050405020304" pitchFamily="2" charset="0"/>
                <a:ea typeface="华文中宋" panose="02010600040101010101" pitchFamily="2" charset="-122"/>
              </a:rPr>
              <a:t>2</a:t>
            </a:r>
            <a:r>
              <a:rPr lang="zh-CN" altLang="en-US" sz="2400">
                <a:solidFill>
                  <a:schemeClr val="tx2"/>
                </a:solidFill>
                <a:latin typeface="Times New Roman" panose="02020603050405020304" pitchFamily="2" charset="0"/>
                <a:ea typeface="华文中宋" panose="02010600040101010101" pitchFamily="2" charset="-122"/>
              </a:rPr>
              <a:t>、</a:t>
            </a:r>
            <a:r>
              <a:rPr lang="en-US" altLang="zh-CN" sz="2400">
                <a:solidFill>
                  <a:schemeClr val="tx2"/>
                </a:solidFill>
                <a:latin typeface="Times New Roman" panose="02020603050405020304" pitchFamily="2" charset="0"/>
                <a:ea typeface="华文中宋" panose="02010600040101010101" pitchFamily="2" charset="-122"/>
              </a:rPr>
              <a:t>4</a:t>
            </a:r>
            <a:r>
              <a:rPr lang="zh-CN" altLang="en-US" sz="2400">
                <a:solidFill>
                  <a:schemeClr val="tx2"/>
                </a:solidFill>
                <a:latin typeface="Times New Roman" panose="02020603050405020304" pitchFamily="2" charset="0"/>
                <a:ea typeface="华文中宋" panose="02010600040101010101" pitchFamily="2" charset="-122"/>
              </a:rPr>
              <a:t>、</a:t>
            </a:r>
            <a:r>
              <a:rPr lang="en-US" altLang="zh-CN" sz="2400">
                <a:solidFill>
                  <a:schemeClr val="tx2"/>
                </a:solidFill>
                <a:latin typeface="Times New Roman" panose="02020603050405020304" pitchFamily="2" charset="0"/>
                <a:ea typeface="华文中宋" panose="02010600040101010101" pitchFamily="2" charset="-122"/>
              </a:rPr>
              <a:t>5 </a:t>
            </a:r>
            <a:r>
              <a:rPr lang="zh-CN" altLang="en-US" sz="2400">
                <a:solidFill>
                  <a:schemeClr val="tx2"/>
                </a:solidFill>
                <a:latin typeface="Times New Roman" panose="02020603050405020304" pitchFamily="2" charset="0"/>
                <a:ea typeface="华文中宋" panose="02010600040101010101" pitchFamily="2" charset="-122"/>
              </a:rPr>
              <a:t>、</a:t>
            </a:r>
            <a:r>
              <a:rPr lang="en-US" altLang="zh-CN" sz="2400">
                <a:solidFill>
                  <a:schemeClr val="tx2"/>
                </a:solidFill>
                <a:latin typeface="Times New Roman" panose="02020603050405020304" pitchFamily="2" charset="0"/>
                <a:ea typeface="华文中宋" panose="02010600040101010101" pitchFamily="2" charset="-122"/>
              </a:rPr>
              <a:t>6(6x)</a:t>
            </a:r>
            <a:r>
              <a:rPr lang="zh-CN" altLang="en-US" sz="2400">
                <a:solidFill>
                  <a:schemeClr val="tx2"/>
                </a:solidFill>
                <a:latin typeface="Times New Roman" panose="02020603050405020304" pitchFamily="2" charset="0"/>
                <a:ea typeface="华文中宋" panose="02010600040101010101" pitchFamily="2" charset="-122"/>
              </a:rPr>
              <a:t>、 </a:t>
            </a:r>
            <a:r>
              <a:rPr lang="en-US" altLang="zh-CN" sz="2400">
                <a:solidFill>
                  <a:schemeClr val="tx2"/>
                </a:solidFill>
                <a:latin typeface="Times New Roman" panose="02020603050405020304" pitchFamily="2" charset="0"/>
                <a:ea typeface="华文中宋" panose="02010600040101010101" pitchFamily="2" charset="-122"/>
              </a:rPr>
              <a:t>0</a:t>
            </a:r>
            <a:r>
              <a:rPr lang="zh-CN" altLang="en-US" sz="2400">
                <a:solidFill>
                  <a:schemeClr val="tx2"/>
                </a:solidFill>
                <a:latin typeface="Times New Roman" panose="02020603050405020304" pitchFamily="2" charset="0"/>
                <a:ea typeface="华文中宋" panose="02010600040101010101" pitchFamily="2" charset="-122"/>
              </a:rPr>
              <a:t>级，共五个级别 。</a:t>
            </a:r>
          </a:p>
          <a:p>
            <a:pPr eaLnBrk="0" hangingPunct="0"/>
            <a:endParaRPr lang="zh-CN" altLang="en-US" sz="2400">
              <a:solidFill>
                <a:schemeClr val="tx2"/>
              </a:solidFill>
              <a:latin typeface="Times New Roman" panose="02020603050405020304" pitchFamily="2" charset="0"/>
              <a:ea typeface="华文中宋" panose="02010600040101010101" pitchFamily="2" charset="-122"/>
            </a:endParaRPr>
          </a:p>
        </p:txBody>
      </p:sp>
      <p:grpSp>
        <p:nvGrpSpPr>
          <p:cNvPr id="15363" name="组合 15362"/>
          <p:cNvGrpSpPr/>
          <p:nvPr/>
        </p:nvGrpSpPr>
        <p:grpSpPr>
          <a:xfrm>
            <a:off x="398463" y="1315085"/>
            <a:ext cx="4546600" cy="2559050"/>
            <a:chOff x="0" y="0"/>
            <a:chExt cx="2864" cy="1879"/>
          </a:xfrm>
        </p:grpSpPr>
        <p:grpSp>
          <p:nvGrpSpPr>
            <p:cNvPr id="14339" name="组合 15363"/>
            <p:cNvGrpSpPr/>
            <p:nvPr/>
          </p:nvGrpSpPr>
          <p:grpSpPr>
            <a:xfrm>
              <a:off x="0" y="0"/>
              <a:ext cx="358" cy="1879"/>
              <a:chOff x="0" y="0"/>
              <a:chExt cx="358" cy="1038"/>
            </a:xfrm>
          </p:grpSpPr>
          <p:sp>
            <p:nvSpPr>
              <p:cNvPr id="14340" name="矩形 15364"/>
              <p:cNvSpPr/>
              <p:nvPr/>
            </p:nvSpPr>
            <p:spPr>
              <a:xfrm>
                <a:off x="0" y="0"/>
                <a:ext cx="358" cy="154"/>
              </a:xfrm>
              <a:prstGeom prst="rect">
                <a:avLst/>
              </a:prstGeom>
              <a:solidFill>
                <a:srgbClr val="FBFDDB"/>
              </a:solidFill>
              <a:ln w="12700" cap="flat" cmpd="sng">
                <a:solidFill>
                  <a:srgbClr val="000099"/>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nvGrpSpPr>
              <p:cNvPr id="14341" name="组合 15365"/>
              <p:cNvGrpSpPr/>
              <p:nvPr/>
            </p:nvGrpSpPr>
            <p:grpSpPr>
              <a:xfrm>
                <a:off x="0" y="0"/>
                <a:ext cx="358" cy="1038"/>
                <a:chOff x="0" y="0"/>
                <a:chExt cx="358" cy="1038"/>
              </a:xfrm>
            </p:grpSpPr>
            <p:sp>
              <p:nvSpPr>
                <p:cNvPr id="14342" name="矩形 15366"/>
                <p:cNvSpPr/>
                <p:nvPr/>
              </p:nvSpPr>
              <p:spPr>
                <a:xfrm>
                  <a:off x="0" y="0"/>
                  <a:ext cx="358" cy="1038"/>
                </a:xfrm>
                <a:prstGeom prst="rect">
                  <a:avLst/>
                </a:prstGeom>
                <a:solidFill>
                  <a:srgbClr val="FBFDDB"/>
                </a:solidFill>
                <a:ln w="12700" cap="flat" cmpd="sng">
                  <a:solidFill>
                    <a:srgbClr val="000099"/>
                  </a:solidFill>
                  <a:prstDash val="solid"/>
                  <a:miter/>
                  <a:headEnd type="none" w="med" len="med"/>
                  <a:tailEnd type="none" w="med" len="med"/>
                </a:ln>
              </p:spPr>
              <p:txBody>
                <a:bodyPr anchor="t"/>
                <a:lstStyle/>
                <a:p>
                  <a:pPr algn="ctr"/>
                  <a:r>
                    <a:rPr lang="zh-CN" altLang="en-US" sz="1800">
                      <a:solidFill>
                        <a:schemeClr val="tx2"/>
                      </a:solidFill>
                      <a:latin typeface="华文中宋" panose="02010600040101010101" pitchFamily="2" charset="-122"/>
                      <a:ea typeface="华文中宋" panose="02010600040101010101" pitchFamily="2" charset="-122"/>
                    </a:rPr>
                    <a:t>内</a:t>
                  </a:r>
                  <a:br>
                    <a:rPr lang="zh-CN" altLang="en-US" sz="1800">
                      <a:solidFill>
                        <a:schemeClr val="tx2"/>
                      </a:solidFill>
                      <a:latin typeface="华文中宋" panose="02010600040101010101" pitchFamily="2" charset="-122"/>
                      <a:ea typeface="华文中宋" panose="02010600040101010101" pitchFamily="2" charset="-122"/>
                    </a:rPr>
                  </a:br>
                  <a:r>
                    <a:rPr lang="zh-CN" altLang="en-US" sz="1800">
                      <a:solidFill>
                        <a:schemeClr val="tx2"/>
                      </a:solidFill>
                      <a:latin typeface="华文中宋" panose="02010600040101010101" pitchFamily="2" charset="-122"/>
                      <a:ea typeface="华文中宋" panose="02010600040101010101" pitchFamily="2" charset="-122"/>
                    </a:rPr>
                    <a:t>部</a:t>
                  </a:r>
                  <a:br>
                    <a:rPr lang="zh-CN" altLang="en-US" sz="1800">
                      <a:solidFill>
                        <a:schemeClr val="tx2"/>
                      </a:solidFill>
                      <a:latin typeface="华文中宋" panose="02010600040101010101" pitchFamily="2" charset="-122"/>
                      <a:ea typeface="华文中宋" panose="02010600040101010101" pitchFamily="2" charset="-122"/>
                    </a:rPr>
                  </a:br>
                  <a:r>
                    <a:rPr lang="zh-CN" altLang="en-US" sz="1800">
                      <a:solidFill>
                        <a:schemeClr val="tx2"/>
                      </a:solidFill>
                      <a:latin typeface="华文中宋" panose="02010600040101010101" pitchFamily="2" charset="-122"/>
                      <a:ea typeface="华文中宋" panose="02010600040101010101" pitchFamily="2" charset="-122"/>
                    </a:rPr>
                    <a:t>结</a:t>
                  </a:r>
                  <a:br>
                    <a:rPr lang="zh-CN" altLang="en-US" sz="1800">
                      <a:solidFill>
                        <a:schemeClr val="tx2"/>
                      </a:solidFill>
                      <a:latin typeface="华文中宋" panose="02010600040101010101" pitchFamily="2" charset="-122"/>
                      <a:ea typeface="华文中宋" panose="02010600040101010101" pitchFamily="2" charset="-122"/>
                    </a:rPr>
                  </a:br>
                  <a:r>
                    <a:rPr lang="zh-CN" altLang="en-US" sz="1800">
                      <a:solidFill>
                        <a:schemeClr val="tx2"/>
                      </a:solidFill>
                      <a:latin typeface="华文中宋" panose="02010600040101010101" pitchFamily="2" charset="-122"/>
                      <a:ea typeface="华文中宋" panose="02010600040101010101" pitchFamily="2" charset="-122"/>
                    </a:rPr>
                    <a:t>构</a:t>
                  </a:r>
                  <a:br>
                    <a:rPr lang="zh-CN" altLang="en-US" sz="1800">
                      <a:solidFill>
                        <a:schemeClr val="tx2"/>
                      </a:solidFill>
                      <a:latin typeface="华文中宋" panose="02010600040101010101" pitchFamily="2" charset="-122"/>
                      <a:ea typeface="华文中宋" panose="02010600040101010101" pitchFamily="2" charset="-122"/>
                    </a:rPr>
                  </a:br>
                  <a:r>
                    <a:rPr lang="zh-CN" altLang="en-US" sz="1800">
                      <a:solidFill>
                        <a:schemeClr val="tx2"/>
                      </a:solidFill>
                      <a:latin typeface="华文中宋" panose="02010600040101010101" pitchFamily="2" charset="-122"/>
                      <a:ea typeface="华文中宋" panose="02010600040101010101" pitchFamily="2" charset="-122"/>
                    </a:rPr>
                    <a:t>代</a:t>
                  </a:r>
                  <a:br>
                    <a:rPr lang="zh-CN" altLang="en-US" sz="1800">
                      <a:solidFill>
                        <a:schemeClr val="tx2"/>
                      </a:solidFill>
                      <a:latin typeface="华文中宋" panose="02010600040101010101" pitchFamily="2" charset="-122"/>
                      <a:ea typeface="华文中宋" panose="02010600040101010101" pitchFamily="2" charset="-122"/>
                    </a:rPr>
                  </a:br>
                  <a:r>
                    <a:rPr lang="zh-CN" altLang="en-US" sz="1800">
                      <a:solidFill>
                        <a:schemeClr val="tx2"/>
                      </a:solidFill>
                      <a:latin typeface="华文中宋" panose="02010600040101010101" pitchFamily="2" charset="-122"/>
                      <a:ea typeface="华文中宋" panose="02010600040101010101" pitchFamily="2" charset="-122"/>
                    </a:rPr>
                    <a:t>号</a:t>
                  </a:r>
                </a:p>
                <a:p>
                  <a:pPr algn="ctr" eaLnBrk="0" hangingPunct="0"/>
                  <a:endParaRPr lang="zh-CN" altLang="en-US" sz="1800">
                    <a:solidFill>
                      <a:schemeClr val="tx2"/>
                    </a:solidFill>
                    <a:latin typeface="华文中宋" panose="02010600040101010101" pitchFamily="2" charset="-122"/>
                    <a:ea typeface="华文中宋" panose="02010600040101010101" pitchFamily="2" charset="-122"/>
                  </a:endParaRPr>
                </a:p>
              </p:txBody>
            </p:sp>
            <p:sp>
              <p:nvSpPr>
                <p:cNvPr id="14343" name="矩形 15367"/>
                <p:cNvSpPr/>
                <p:nvPr/>
              </p:nvSpPr>
              <p:spPr>
                <a:xfrm>
                  <a:off x="0" y="0"/>
                  <a:ext cx="358" cy="1038"/>
                </a:xfrm>
                <a:prstGeom prst="rect">
                  <a:avLst/>
                </a:prstGeom>
                <a:noFill/>
                <a:ln w="12700" cap="flat" cmpd="sng">
                  <a:solidFill>
                    <a:srgbClr val="000099"/>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grpSp>
          <p:nvGrpSpPr>
            <p:cNvPr id="14344" name="组合 15368"/>
            <p:cNvGrpSpPr/>
            <p:nvPr/>
          </p:nvGrpSpPr>
          <p:grpSpPr>
            <a:xfrm>
              <a:off x="358" y="0"/>
              <a:ext cx="358" cy="1879"/>
              <a:chOff x="0" y="0"/>
              <a:chExt cx="358" cy="1038"/>
            </a:xfrm>
          </p:grpSpPr>
          <p:sp>
            <p:nvSpPr>
              <p:cNvPr id="14345" name="矩形 15369"/>
              <p:cNvSpPr/>
              <p:nvPr/>
            </p:nvSpPr>
            <p:spPr>
              <a:xfrm>
                <a:off x="0" y="0"/>
                <a:ext cx="358" cy="154"/>
              </a:xfrm>
              <a:prstGeom prst="rect">
                <a:avLst/>
              </a:prstGeom>
              <a:solidFill>
                <a:srgbClr val="FFEEEE"/>
              </a:solidFill>
              <a:ln w="12700" cap="flat" cmpd="sng">
                <a:solidFill>
                  <a:srgbClr val="000099"/>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nvGrpSpPr>
              <p:cNvPr id="14346" name="组合 15370"/>
              <p:cNvGrpSpPr/>
              <p:nvPr/>
            </p:nvGrpSpPr>
            <p:grpSpPr>
              <a:xfrm>
                <a:off x="0" y="0"/>
                <a:ext cx="358" cy="1038"/>
                <a:chOff x="0" y="0"/>
                <a:chExt cx="358" cy="1038"/>
              </a:xfrm>
            </p:grpSpPr>
            <p:sp>
              <p:nvSpPr>
                <p:cNvPr id="14347" name="矩形 15371"/>
                <p:cNvSpPr/>
                <p:nvPr/>
              </p:nvSpPr>
              <p:spPr>
                <a:xfrm>
                  <a:off x="0" y="0"/>
                  <a:ext cx="358" cy="1038"/>
                </a:xfrm>
                <a:prstGeom prst="rect">
                  <a:avLst/>
                </a:prstGeom>
                <a:solidFill>
                  <a:srgbClr val="FFEEEE"/>
                </a:solidFill>
                <a:ln w="12700" cap="flat" cmpd="sng">
                  <a:solidFill>
                    <a:srgbClr val="000099"/>
                  </a:solidFill>
                  <a:prstDash val="solid"/>
                  <a:miter/>
                  <a:headEnd type="none" w="med" len="med"/>
                  <a:tailEnd type="none" w="med" len="med"/>
                </a:ln>
              </p:spPr>
              <p:txBody>
                <a:bodyPr anchor="t"/>
                <a:lstStyle/>
                <a:p>
                  <a:pPr algn="ctr"/>
                  <a:r>
                    <a:rPr lang="zh-CN" altLang="en-US" sz="1800">
                      <a:solidFill>
                        <a:schemeClr val="tx2"/>
                      </a:solidFill>
                      <a:latin typeface="华文中宋" panose="02010600040101010101" pitchFamily="2" charset="-122"/>
                      <a:ea typeface="华文中宋" panose="02010600040101010101" pitchFamily="2" charset="-122"/>
                    </a:rPr>
                    <a:t>密</a:t>
                  </a:r>
                  <a:br>
                    <a:rPr lang="zh-CN" altLang="en-US" sz="1800">
                      <a:solidFill>
                        <a:schemeClr val="tx2"/>
                      </a:solidFill>
                      <a:latin typeface="华文中宋" panose="02010600040101010101" pitchFamily="2" charset="-122"/>
                      <a:ea typeface="华文中宋" panose="02010600040101010101" pitchFamily="2" charset="-122"/>
                    </a:rPr>
                  </a:br>
                  <a:r>
                    <a:rPr lang="zh-CN" altLang="en-US" sz="1800">
                      <a:solidFill>
                        <a:schemeClr val="tx2"/>
                      </a:solidFill>
                      <a:latin typeface="华文中宋" panose="02010600040101010101" pitchFamily="2" charset="-122"/>
                      <a:ea typeface="华文中宋" panose="02010600040101010101" pitchFamily="2" charset="-122"/>
                    </a:rPr>
                    <a:t>封</a:t>
                  </a:r>
                  <a:br>
                    <a:rPr lang="zh-CN" altLang="en-US" sz="1800">
                      <a:solidFill>
                        <a:schemeClr val="tx2"/>
                      </a:solidFill>
                      <a:latin typeface="华文中宋" panose="02010600040101010101" pitchFamily="2" charset="-122"/>
                      <a:ea typeface="华文中宋" panose="02010600040101010101" pitchFamily="2" charset="-122"/>
                    </a:rPr>
                  </a:br>
                  <a:r>
                    <a:rPr lang="zh-CN" altLang="en-US" sz="1800">
                      <a:solidFill>
                        <a:schemeClr val="tx2"/>
                      </a:solidFill>
                      <a:latin typeface="华文中宋" panose="02010600040101010101" pitchFamily="2" charset="-122"/>
                      <a:ea typeface="华文中宋" panose="02010600040101010101" pitchFamily="2" charset="-122"/>
                    </a:rPr>
                    <a:t>与</a:t>
                  </a:r>
                  <a:br>
                    <a:rPr lang="zh-CN" altLang="en-US" sz="1800">
                      <a:solidFill>
                        <a:schemeClr val="tx2"/>
                      </a:solidFill>
                      <a:latin typeface="华文中宋" panose="02010600040101010101" pitchFamily="2" charset="-122"/>
                      <a:ea typeface="华文中宋" panose="02010600040101010101" pitchFamily="2" charset="-122"/>
                    </a:rPr>
                  </a:br>
                  <a:r>
                    <a:rPr lang="zh-CN" altLang="en-US" sz="1800">
                      <a:solidFill>
                        <a:schemeClr val="tx2"/>
                      </a:solidFill>
                      <a:latin typeface="华文中宋" panose="02010600040101010101" pitchFamily="2" charset="-122"/>
                      <a:ea typeface="华文中宋" panose="02010600040101010101" pitchFamily="2" charset="-122"/>
                    </a:rPr>
                    <a:t>防</a:t>
                  </a:r>
                  <a:br>
                    <a:rPr lang="zh-CN" altLang="en-US" sz="1800">
                      <a:solidFill>
                        <a:schemeClr val="tx2"/>
                      </a:solidFill>
                      <a:latin typeface="华文中宋" panose="02010600040101010101" pitchFamily="2" charset="-122"/>
                      <a:ea typeface="华文中宋" panose="02010600040101010101" pitchFamily="2" charset="-122"/>
                    </a:rPr>
                  </a:br>
                  <a:r>
                    <a:rPr lang="zh-CN" altLang="en-US" sz="1800">
                      <a:solidFill>
                        <a:schemeClr val="tx2"/>
                      </a:solidFill>
                      <a:latin typeface="华文中宋" panose="02010600040101010101" pitchFamily="2" charset="-122"/>
                      <a:ea typeface="华文中宋" panose="02010600040101010101" pitchFamily="2" charset="-122"/>
                    </a:rPr>
                    <a:t>尘</a:t>
                  </a:r>
                  <a:br>
                    <a:rPr lang="zh-CN" altLang="en-US" sz="1800">
                      <a:solidFill>
                        <a:schemeClr val="tx2"/>
                      </a:solidFill>
                      <a:latin typeface="华文中宋" panose="02010600040101010101" pitchFamily="2" charset="-122"/>
                      <a:ea typeface="华文中宋" panose="02010600040101010101" pitchFamily="2" charset="-122"/>
                    </a:rPr>
                  </a:br>
                  <a:r>
                    <a:rPr lang="zh-CN" altLang="en-US" sz="1800">
                      <a:solidFill>
                        <a:schemeClr val="tx2"/>
                      </a:solidFill>
                      <a:latin typeface="华文中宋" panose="02010600040101010101" pitchFamily="2" charset="-122"/>
                      <a:ea typeface="华文中宋" panose="02010600040101010101" pitchFamily="2" charset="-122"/>
                    </a:rPr>
                    <a:t>结</a:t>
                  </a:r>
                  <a:br>
                    <a:rPr lang="zh-CN" altLang="en-US" sz="1800">
                      <a:solidFill>
                        <a:schemeClr val="tx2"/>
                      </a:solidFill>
                      <a:latin typeface="华文中宋" panose="02010600040101010101" pitchFamily="2" charset="-122"/>
                      <a:ea typeface="华文中宋" panose="02010600040101010101" pitchFamily="2" charset="-122"/>
                    </a:rPr>
                  </a:br>
                  <a:r>
                    <a:rPr lang="zh-CN" altLang="en-US" sz="1800">
                      <a:solidFill>
                        <a:schemeClr val="tx2"/>
                      </a:solidFill>
                      <a:latin typeface="华文中宋" panose="02010600040101010101" pitchFamily="2" charset="-122"/>
                      <a:ea typeface="华文中宋" panose="02010600040101010101" pitchFamily="2" charset="-122"/>
                    </a:rPr>
                    <a:t>构</a:t>
                  </a:r>
                  <a:br>
                    <a:rPr lang="zh-CN" altLang="en-US" sz="1800">
                      <a:solidFill>
                        <a:schemeClr val="tx2"/>
                      </a:solidFill>
                      <a:latin typeface="华文中宋" panose="02010600040101010101" pitchFamily="2" charset="-122"/>
                      <a:ea typeface="华文中宋" panose="02010600040101010101" pitchFamily="2" charset="-122"/>
                    </a:rPr>
                  </a:br>
                  <a:r>
                    <a:rPr lang="zh-CN" altLang="en-US" sz="1800">
                      <a:solidFill>
                        <a:schemeClr val="tx2"/>
                      </a:solidFill>
                      <a:latin typeface="华文中宋" panose="02010600040101010101" pitchFamily="2" charset="-122"/>
                      <a:ea typeface="华文中宋" panose="02010600040101010101" pitchFamily="2" charset="-122"/>
                    </a:rPr>
                    <a:t>代</a:t>
                  </a:r>
                  <a:br>
                    <a:rPr lang="zh-CN" altLang="en-US" sz="1800">
                      <a:solidFill>
                        <a:schemeClr val="tx2"/>
                      </a:solidFill>
                      <a:latin typeface="华文中宋" panose="02010600040101010101" pitchFamily="2" charset="-122"/>
                      <a:ea typeface="华文中宋" panose="02010600040101010101" pitchFamily="2" charset="-122"/>
                    </a:rPr>
                  </a:br>
                  <a:r>
                    <a:rPr lang="zh-CN" altLang="en-US" sz="1800">
                      <a:solidFill>
                        <a:schemeClr val="tx2"/>
                      </a:solidFill>
                      <a:latin typeface="华文中宋" panose="02010600040101010101" pitchFamily="2" charset="-122"/>
                      <a:ea typeface="华文中宋" panose="02010600040101010101" pitchFamily="2" charset="-122"/>
                    </a:rPr>
                    <a:t>号</a:t>
                  </a:r>
                </a:p>
              </p:txBody>
            </p:sp>
            <p:sp>
              <p:nvSpPr>
                <p:cNvPr id="14348" name="矩形 15372"/>
                <p:cNvSpPr/>
                <p:nvPr/>
              </p:nvSpPr>
              <p:spPr>
                <a:xfrm>
                  <a:off x="0" y="0"/>
                  <a:ext cx="358" cy="1038"/>
                </a:xfrm>
                <a:prstGeom prst="rect">
                  <a:avLst/>
                </a:prstGeom>
                <a:noFill/>
                <a:ln w="12700" cap="flat" cmpd="sng">
                  <a:solidFill>
                    <a:srgbClr val="000099"/>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grpSp>
          <p:nvGrpSpPr>
            <p:cNvPr id="14349" name="组合 15373"/>
            <p:cNvGrpSpPr/>
            <p:nvPr/>
          </p:nvGrpSpPr>
          <p:grpSpPr>
            <a:xfrm>
              <a:off x="716" y="0"/>
              <a:ext cx="358" cy="1879"/>
              <a:chOff x="0" y="0"/>
              <a:chExt cx="358" cy="1038"/>
            </a:xfrm>
          </p:grpSpPr>
          <p:sp>
            <p:nvSpPr>
              <p:cNvPr id="14350" name="矩形 15374"/>
              <p:cNvSpPr/>
              <p:nvPr/>
            </p:nvSpPr>
            <p:spPr>
              <a:xfrm>
                <a:off x="0" y="0"/>
                <a:ext cx="358" cy="154"/>
              </a:xfrm>
              <a:prstGeom prst="rect">
                <a:avLst/>
              </a:prstGeom>
              <a:solidFill>
                <a:srgbClr val="FBFDDB"/>
              </a:solidFill>
              <a:ln w="12700" cap="flat" cmpd="sng">
                <a:solidFill>
                  <a:srgbClr val="000099"/>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nvGrpSpPr>
              <p:cNvPr id="14351" name="组合 15375"/>
              <p:cNvGrpSpPr/>
              <p:nvPr/>
            </p:nvGrpSpPr>
            <p:grpSpPr>
              <a:xfrm>
                <a:off x="0" y="0"/>
                <a:ext cx="358" cy="1038"/>
                <a:chOff x="0" y="0"/>
                <a:chExt cx="358" cy="1038"/>
              </a:xfrm>
            </p:grpSpPr>
            <p:sp>
              <p:nvSpPr>
                <p:cNvPr id="14352" name="矩形 15376"/>
                <p:cNvSpPr/>
                <p:nvPr/>
              </p:nvSpPr>
              <p:spPr>
                <a:xfrm>
                  <a:off x="0" y="0"/>
                  <a:ext cx="358" cy="1038"/>
                </a:xfrm>
                <a:prstGeom prst="rect">
                  <a:avLst/>
                </a:prstGeom>
                <a:solidFill>
                  <a:srgbClr val="FBFDDB"/>
                </a:solidFill>
                <a:ln w="12700" cap="flat" cmpd="sng">
                  <a:solidFill>
                    <a:srgbClr val="000099"/>
                  </a:solidFill>
                  <a:prstDash val="solid"/>
                  <a:miter/>
                  <a:headEnd type="none" w="med" len="med"/>
                  <a:tailEnd type="none" w="med" len="med"/>
                </a:ln>
              </p:spPr>
              <p:txBody>
                <a:bodyPr anchor="t"/>
                <a:lstStyle/>
                <a:p>
                  <a:pPr algn="ctr"/>
                  <a:r>
                    <a:rPr lang="zh-CN" altLang="en-US" sz="1800">
                      <a:solidFill>
                        <a:schemeClr val="tx2"/>
                      </a:solidFill>
                      <a:latin typeface="华文中宋" panose="02010600040101010101" pitchFamily="2" charset="-122"/>
                      <a:ea typeface="华文中宋" panose="02010600040101010101" pitchFamily="2" charset="-122"/>
                    </a:rPr>
                    <a:t>保</a:t>
                  </a:r>
                  <a:br>
                    <a:rPr lang="zh-CN" altLang="en-US" sz="1800">
                      <a:solidFill>
                        <a:schemeClr val="tx2"/>
                      </a:solidFill>
                      <a:latin typeface="华文中宋" panose="02010600040101010101" pitchFamily="2" charset="-122"/>
                      <a:ea typeface="华文中宋" panose="02010600040101010101" pitchFamily="2" charset="-122"/>
                    </a:rPr>
                  </a:br>
                  <a:r>
                    <a:rPr lang="zh-CN" altLang="en-US" sz="1800">
                      <a:solidFill>
                        <a:schemeClr val="tx2"/>
                      </a:solidFill>
                      <a:latin typeface="华文中宋" panose="02010600040101010101" pitchFamily="2" charset="-122"/>
                      <a:ea typeface="华文中宋" panose="02010600040101010101" pitchFamily="2" charset="-122"/>
                    </a:rPr>
                    <a:t>持</a:t>
                  </a:r>
                  <a:br>
                    <a:rPr lang="zh-CN" altLang="en-US" sz="1800">
                      <a:solidFill>
                        <a:schemeClr val="tx2"/>
                      </a:solidFill>
                      <a:latin typeface="华文中宋" panose="02010600040101010101" pitchFamily="2" charset="-122"/>
                      <a:ea typeface="华文中宋" panose="02010600040101010101" pitchFamily="2" charset="-122"/>
                    </a:rPr>
                  </a:br>
                  <a:r>
                    <a:rPr lang="zh-CN" altLang="en-US" sz="1800">
                      <a:solidFill>
                        <a:schemeClr val="tx2"/>
                      </a:solidFill>
                      <a:latin typeface="华文中宋" panose="02010600040101010101" pitchFamily="2" charset="-122"/>
                      <a:ea typeface="华文中宋" panose="02010600040101010101" pitchFamily="2" charset="-122"/>
                    </a:rPr>
                    <a:t>架</a:t>
                  </a:r>
                  <a:br>
                    <a:rPr lang="zh-CN" altLang="en-US" sz="1800">
                      <a:solidFill>
                        <a:schemeClr val="tx2"/>
                      </a:solidFill>
                      <a:latin typeface="华文中宋" panose="02010600040101010101" pitchFamily="2" charset="-122"/>
                      <a:ea typeface="华文中宋" panose="02010600040101010101" pitchFamily="2" charset="-122"/>
                    </a:rPr>
                  </a:br>
                  <a:r>
                    <a:rPr lang="zh-CN" altLang="en-US" sz="1800">
                      <a:solidFill>
                        <a:schemeClr val="tx2"/>
                      </a:solidFill>
                      <a:latin typeface="华文中宋" panose="02010600040101010101" pitchFamily="2" charset="-122"/>
                      <a:ea typeface="华文中宋" panose="02010600040101010101" pitchFamily="2" charset="-122"/>
                    </a:rPr>
                    <a:t>及</a:t>
                  </a:r>
                  <a:br>
                    <a:rPr lang="zh-CN" altLang="en-US" sz="1800">
                      <a:solidFill>
                        <a:schemeClr val="tx2"/>
                      </a:solidFill>
                      <a:latin typeface="华文中宋" panose="02010600040101010101" pitchFamily="2" charset="-122"/>
                      <a:ea typeface="华文中宋" panose="02010600040101010101" pitchFamily="2" charset="-122"/>
                    </a:rPr>
                  </a:br>
                  <a:r>
                    <a:rPr lang="zh-CN" altLang="en-US" sz="1800">
                      <a:solidFill>
                        <a:schemeClr val="tx2"/>
                      </a:solidFill>
                      <a:latin typeface="华文中宋" panose="02010600040101010101" pitchFamily="2" charset="-122"/>
                      <a:ea typeface="华文中宋" panose="02010600040101010101" pitchFamily="2" charset="-122"/>
                    </a:rPr>
                    <a:t>其</a:t>
                  </a:r>
                  <a:br>
                    <a:rPr lang="zh-CN" altLang="en-US" sz="1800">
                      <a:solidFill>
                        <a:schemeClr val="tx2"/>
                      </a:solidFill>
                      <a:latin typeface="华文中宋" panose="02010600040101010101" pitchFamily="2" charset="-122"/>
                      <a:ea typeface="华文中宋" panose="02010600040101010101" pitchFamily="2" charset="-122"/>
                    </a:rPr>
                  </a:br>
                  <a:r>
                    <a:rPr lang="zh-CN" altLang="en-US" sz="1800">
                      <a:solidFill>
                        <a:schemeClr val="tx2"/>
                      </a:solidFill>
                      <a:latin typeface="华文中宋" panose="02010600040101010101" pitchFamily="2" charset="-122"/>
                      <a:ea typeface="华文中宋" panose="02010600040101010101" pitchFamily="2" charset="-122"/>
                    </a:rPr>
                    <a:t>材</a:t>
                  </a:r>
                  <a:br>
                    <a:rPr lang="zh-CN" altLang="en-US" sz="1800">
                      <a:solidFill>
                        <a:schemeClr val="tx2"/>
                      </a:solidFill>
                      <a:latin typeface="华文中宋" panose="02010600040101010101" pitchFamily="2" charset="-122"/>
                      <a:ea typeface="华文中宋" panose="02010600040101010101" pitchFamily="2" charset="-122"/>
                    </a:rPr>
                  </a:br>
                  <a:r>
                    <a:rPr lang="zh-CN" altLang="en-US" sz="1800">
                      <a:solidFill>
                        <a:schemeClr val="tx2"/>
                      </a:solidFill>
                      <a:latin typeface="华文中宋" panose="02010600040101010101" pitchFamily="2" charset="-122"/>
                      <a:ea typeface="华文中宋" panose="02010600040101010101" pitchFamily="2" charset="-122"/>
                    </a:rPr>
                    <a:t>料</a:t>
                  </a:r>
                  <a:br>
                    <a:rPr lang="zh-CN" altLang="en-US" sz="1800">
                      <a:solidFill>
                        <a:schemeClr val="tx2"/>
                      </a:solidFill>
                      <a:latin typeface="华文中宋" panose="02010600040101010101" pitchFamily="2" charset="-122"/>
                      <a:ea typeface="华文中宋" panose="02010600040101010101" pitchFamily="2" charset="-122"/>
                    </a:rPr>
                  </a:br>
                  <a:r>
                    <a:rPr lang="zh-CN" altLang="en-US" sz="1800">
                      <a:solidFill>
                        <a:schemeClr val="tx2"/>
                      </a:solidFill>
                      <a:latin typeface="华文中宋" panose="02010600040101010101" pitchFamily="2" charset="-122"/>
                      <a:ea typeface="华文中宋" panose="02010600040101010101" pitchFamily="2" charset="-122"/>
                    </a:rPr>
                    <a:t>代</a:t>
                  </a:r>
                  <a:br>
                    <a:rPr lang="zh-CN" altLang="en-US" sz="1800">
                      <a:solidFill>
                        <a:schemeClr val="tx2"/>
                      </a:solidFill>
                      <a:latin typeface="华文中宋" panose="02010600040101010101" pitchFamily="2" charset="-122"/>
                      <a:ea typeface="华文中宋" panose="02010600040101010101" pitchFamily="2" charset="-122"/>
                    </a:rPr>
                  </a:br>
                  <a:r>
                    <a:rPr lang="zh-CN" altLang="en-US" sz="1800">
                      <a:solidFill>
                        <a:schemeClr val="tx2"/>
                      </a:solidFill>
                      <a:latin typeface="华文中宋" panose="02010600040101010101" pitchFamily="2" charset="-122"/>
                      <a:ea typeface="华文中宋" panose="02010600040101010101" pitchFamily="2" charset="-122"/>
                    </a:rPr>
                    <a:t>号</a:t>
                  </a:r>
                </a:p>
              </p:txBody>
            </p:sp>
            <p:sp>
              <p:nvSpPr>
                <p:cNvPr id="14353" name="矩形 15377"/>
                <p:cNvSpPr/>
                <p:nvPr/>
              </p:nvSpPr>
              <p:spPr>
                <a:xfrm>
                  <a:off x="0" y="0"/>
                  <a:ext cx="358" cy="1038"/>
                </a:xfrm>
                <a:prstGeom prst="rect">
                  <a:avLst/>
                </a:prstGeom>
                <a:noFill/>
                <a:ln w="12700" cap="flat" cmpd="sng">
                  <a:solidFill>
                    <a:srgbClr val="000099"/>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grpSp>
          <p:nvGrpSpPr>
            <p:cNvPr id="14354" name="组合 15378"/>
            <p:cNvGrpSpPr/>
            <p:nvPr/>
          </p:nvGrpSpPr>
          <p:grpSpPr>
            <a:xfrm>
              <a:off x="1074" y="0"/>
              <a:ext cx="358" cy="1879"/>
              <a:chOff x="0" y="0"/>
              <a:chExt cx="358" cy="1038"/>
            </a:xfrm>
          </p:grpSpPr>
          <p:sp>
            <p:nvSpPr>
              <p:cNvPr id="14355" name="矩形 15379"/>
              <p:cNvSpPr/>
              <p:nvPr/>
            </p:nvSpPr>
            <p:spPr>
              <a:xfrm>
                <a:off x="0" y="0"/>
                <a:ext cx="358" cy="154"/>
              </a:xfrm>
              <a:prstGeom prst="rect">
                <a:avLst/>
              </a:prstGeom>
              <a:solidFill>
                <a:srgbClr val="FFEEEE"/>
              </a:solidFill>
              <a:ln w="12700" cap="flat" cmpd="sng">
                <a:solidFill>
                  <a:srgbClr val="000099"/>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nvGrpSpPr>
              <p:cNvPr id="14356" name="组合 15380"/>
              <p:cNvGrpSpPr/>
              <p:nvPr/>
            </p:nvGrpSpPr>
            <p:grpSpPr>
              <a:xfrm>
                <a:off x="0" y="0"/>
                <a:ext cx="358" cy="1038"/>
                <a:chOff x="0" y="0"/>
                <a:chExt cx="358" cy="1038"/>
              </a:xfrm>
            </p:grpSpPr>
            <p:sp>
              <p:nvSpPr>
                <p:cNvPr id="14357" name="矩形 15381"/>
                <p:cNvSpPr/>
                <p:nvPr/>
              </p:nvSpPr>
              <p:spPr>
                <a:xfrm>
                  <a:off x="0" y="0"/>
                  <a:ext cx="358" cy="1038"/>
                </a:xfrm>
                <a:prstGeom prst="rect">
                  <a:avLst/>
                </a:prstGeom>
                <a:solidFill>
                  <a:srgbClr val="FFEEEE"/>
                </a:solidFill>
                <a:ln w="12700" cap="flat" cmpd="sng">
                  <a:solidFill>
                    <a:srgbClr val="000099"/>
                  </a:solidFill>
                  <a:prstDash val="solid"/>
                  <a:miter/>
                  <a:headEnd type="none" w="med" len="med"/>
                  <a:tailEnd type="none" w="med" len="med"/>
                </a:ln>
              </p:spPr>
              <p:txBody>
                <a:bodyPr anchor="t"/>
                <a:lstStyle/>
                <a:p>
                  <a:pPr algn="ctr"/>
                  <a:r>
                    <a:rPr lang="zh-CN" altLang="en-US" sz="1800">
                      <a:solidFill>
                        <a:schemeClr val="tx2"/>
                      </a:solidFill>
                      <a:latin typeface="华文中宋" panose="02010600040101010101" pitchFamily="2" charset="-122"/>
                      <a:ea typeface="华文中宋" panose="02010600040101010101" pitchFamily="2" charset="-122"/>
                    </a:rPr>
                    <a:t>特</a:t>
                  </a:r>
                  <a:br>
                    <a:rPr lang="zh-CN" altLang="en-US" sz="1800">
                      <a:solidFill>
                        <a:schemeClr val="tx2"/>
                      </a:solidFill>
                      <a:latin typeface="华文中宋" panose="02010600040101010101" pitchFamily="2" charset="-122"/>
                      <a:ea typeface="华文中宋" panose="02010600040101010101" pitchFamily="2" charset="-122"/>
                    </a:rPr>
                  </a:br>
                  <a:r>
                    <a:rPr lang="zh-CN" altLang="en-US" sz="1800">
                      <a:solidFill>
                        <a:schemeClr val="tx2"/>
                      </a:solidFill>
                      <a:latin typeface="华文中宋" panose="02010600040101010101" pitchFamily="2" charset="-122"/>
                      <a:ea typeface="华文中宋" panose="02010600040101010101" pitchFamily="2" charset="-122"/>
                    </a:rPr>
                    <a:t>殊</a:t>
                  </a:r>
                  <a:br>
                    <a:rPr lang="zh-CN" altLang="en-US" sz="1800">
                      <a:solidFill>
                        <a:schemeClr val="tx2"/>
                      </a:solidFill>
                      <a:latin typeface="华文中宋" panose="02010600040101010101" pitchFamily="2" charset="-122"/>
                      <a:ea typeface="华文中宋" panose="02010600040101010101" pitchFamily="2" charset="-122"/>
                    </a:rPr>
                  </a:br>
                  <a:r>
                    <a:rPr lang="zh-CN" altLang="en-US" sz="1800">
                      <a:solidFill>
                        <a:schemeClr val="tx2"/>
                      </a:solidFill>
                      <a:latin typeface="华文中宋" panose="02010600040101010101" pitchFamily="2" charset="-122"/>
                      <a:ea typeface="华文中宋" panose="02010600040101010101" pitchFamily="2" charset="-122"/>
                    </a:rPr>
                    <a:t>轴</a:t>
                  </a:r>
                  <a:br>
                    <a:rPr lang="zh-CN" altLang="en-US" sz="1800">
                      <a:solidFill>
                        <a:schemeClr val="tx2"/>
                      </a:solidFill>
                      <a:latin typeface="华文中宋" panose="02010600040101010101" pitchFamily="2" charset="-122"/>
                      <a:ea typeface="华文中宋" panose="02010600040101010101" pitchFamily="2" charset="-122"/>
                    </a:rPr>
                  </a:br>
                  <a:r>
                    <a:rPr lang="zh-CN" altLang="en-US" sz="1800">
                      <a:solidFill>
                        <a:schemeClr val="tx2"/>
                      </a:solidFill>
                      <a:latin typeface="华文中宋" panose="02010600040101010101" pitchFamily="2" charset="-122"/>
                      <a:ea typeface="华文中宋" panose="02010600040101010101" pitchFamily="2" charset="-122"/>
                    </a:rPr>
                    <a:t>承</a:t>
                  </a:r>
                  <a:br>
                    <a:rPr lang="zh-CN" altLang="en-US" sz="1800">
                      <a:solidFill>
                        <a:schemeClr val="tx2"/>
                      </a:solidFill>
                      <a:latin typeface="华文中宋" panose="02010600040101010101" pitchFamily="2" charset="-122"/>
                      <a:ea typeface="华文中宋" panose="02010600040101010101" pitchFamily="2" charset="-122"/>
                    </a:rPr>
                  </a:br>
                  <a:r>
                    <a:rPr lang="zh-CN" altLang="en-US" sz="1800">
                      <a:solidFill>
                        <a:schemeClr val="tx2"/>
                      </a:solidFill>
                      <a:latin typeface="华文中宋" panose="02010600040101010101" pitchFamily="2" charset="-122"/>
                      <a:ea typeface="华文中宋" panose="02010600040101010101" pitchFamily="2" charset="-122"/>
                    </a:rPr>
                    <a:t>材</a:t>
                  </a:r>
                  <a:br>
                    <a:rPr lang="zh-CN" altLang="en-US" sz="1800">
                      <a:solidFill>
                        <a:schemeClr val="tx2"/>
                      </a:solidFill>
                      <a:latin typeface="华文中宋" panose="02010600040101010101" pitchFamily="2" charset="-122"/>
                      <a:ea typeface="华文中宋" panose="02010600040101010101" pitchFamily="2" charset="-122"/>
                    </a:rPr>
                  </a:br>
                  <a:r>
                    <a:rPr lang="zh-CN" altLang="en-US" sz="1800">
                      <a:solidFill>
                        <a:schemeClr val="tx2"/>
                      </a:solidFill>
                      <a:latin typeface="华文中宋" panose="02010600040101010101" pitchFamily="2" charset="-122"/>
                      <a:ea typeface="华文中宋" panose="02010600040101010101" pitchFamily="2" charset="-122"/>
                    </a:rPr>
                    <a:t>料</a:t>
                  </a:r>
                  <a:br>
                    <a:rPr lang="zh-CN" altLang="en-US" sz="1800">
                      <a:solidFill>
                        <a:schemeClr val="tx2"/>
                      </a:solidFill>
                      <a:latin typeface="华文中宋" panose="02010600040101010101" pitchFamily="2" charset="-122"/>
                      <a:ea typeface="华文中宋" panose="02010600040101010101" pitchFamily="2" charset="-122"/>
                    </a:rPr>
                  </a:br>
                  <a:r>
                    <a:rPr lang="zh-CN" altLang="en-US" sz="1800">
                      <a:solidFill>
                        <a:schemeClr val="tx2"/>
                      </a:solidFill>
                      <a:latin typeface="华文中宋" panose="02010600040101010101" pitchFamily="2" charset="-122"/>
                      <a:ea typeface="华文中宋" panose="02010600040101010101" pitchFamily="2" charset="-122"/>
                    </a:rPr>
                    <a:t>代</a:t>
                  </a:r>
                  <a:br>
                    <a:rPr lang="zh-CN" altLang="en-US" sz="1800">
                      <a:solidFill>
                        <a:schemeClr val="tx2"/>
                      </a:solidFill>
                      <a:latin typeface="华文中宋" panose="02010600040101010101" pitchFamily="2" charset="-122"/>
                      <a:ea typeface="华文中宋" panose="02010600040101010101" pitchFamily="2" charset="-122"/>
                    </a:rPr>
                  </a:br>
                  <a:r>
                    <a:rPr lang="zh-CN" altLang="en-US" sz="1800">
                      <a:solidFill>
                        <a:schemeClr val="tx2"/>
                      </a:solidFill>
                      <a:latin typeface="华文中宋" panose="02010600040101010101" pitchFamily="2" charset="-122"/>
                      <a:ea typeface="华文中宋" panose="02010600040101010101" pitchFamily="2" charset="-122"/>
                    </a:rPr>
                    <a:t>号</a:t>
                  </a:r>
                </a:p>
              </p:txBody>
            </p:sp>
            <p:sp>
              <p:nvSpPr>
                <p:cNvPr id="14358" name="矩形 15382"/>
                <p:cNvSpPr/>
                <p:nvPr/>
              </p:nvSpPr>
              <p:spPr>
                <a:xfrm>
                  <a:off x="0" y="0"/>
                  <a:ext cx="358" cy="1038"/>
                </a:xfrm>
                <a:prstGeom prst="rect">
                  <a:avLst/>
                </a:prstGeom>
                <a:noFill/>
                <a:ln w="12700" cap="flat" cmpd="sng">
                  <a:solidFill>
                    <a:srgbClr val="000099"/>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grpSp>
          <p:nvGrpSpPr>
            <p:cNvPr id="14359" name="组合 15383"/>
            <p:cNvGrpSpPr/>
            <p:nvPr/>
          </p:nvGrpSpPr>
          <p:grpSpPr>
            <a:xfrm>
              <a:off x="1432" y="0"/>
              <a:ext cx="358" cy="1879"/>
              <a:chOff x="0" y="0"/>
              <a:chExt cx="358" cy="1038"/>
            </a:xfrm>
          </p:grpSpPr>
          <p:sp>
            <p:nvSpPr>
              <p:cNvPr id="14360" name="矩形 15384"/>
              <p:cNvSpPr/>
              <p:nvPr/>
            </p:nvSpPr>
            <p:spPr>
              <a:xfrm>
                <a:off x="0" y="0"/>
                <a:ext cx="358" cy="154"/>
              </a:xfrm>
              <a:prstGeom prst="rect">
                <a:avLst/>
              </a:prstGeom>
              <a:solidFill>
                <a:srgbClr val="FBFDDB"/>
              </a:solidFill>
              <a:ln w="12700" cap="flat" cmpd="sng">
                <a:solidFill>
                  <a:srgbClr val="000099"/>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nvGrpSpPr>
              <p:cNvPr id="14361" name="组合 15385"/>
              <p:cNvGrpSpPr/>
              <p:nvPr/>
            </p:nvGrpSpPr>
            <p:grpSpPr>
              <a:xfrm>
                <a:off x="0" y="0"/>
                <a:ext cx="358" cy="1038"/>
                <a:chOff x="0" y="0"/>
                <a:chExt cx="358" cy="1038"/>
              </a:xfrm>
            </p:grpSpPr>
            <p:sp>
              <p:nvSpPr>
                <p:cNvPr id="14362" name="矩形 15386"/>
                <p:cNvSpPr/>
                <p:nvPr/>
              </p:nvSpPr>
              <p:spPr>
                <a:xfrm>
                  <a:off x="0" y="0"/>
                  <a:ext cx="358" cy="1038"/>
                </a:xfrm>
                <a:prstGeom prst="rect">
                  <a:avLst/>
                </a:prstGeom>
                <a:solidFill>
                  <a:srgbClr val="FBFDDB"/>
                </a:solidFill>
                <a:ln w="12700" cap="flat" cmpd="sng">
                  <a:solidFill>
                    <a:srgbClr val="000099"/>
                  </a:solidFill>
                  <a:prstDash val="solid"/>
                  <a:miter/>
                  <a:headEnd type="none" w="med" len="med"/>
                  <a:tailEnd type="none" w="med" len="med"/>
                </a:ln>
              </p:spPr>
              <p:txBody>
                <a:bodyPr anchor="t"/>
                <a:lstStyle/>
                <a:p>
                  <a:pPr algn="ctr"/>
                  <a:r>
                    <a:rPr lang="zh-CN" altLang="en-US" sz="1800">
                      <a:solidFill>
                        <a:schemeClr val="tx2"/>
                      </a:solidFill>
                      <a:latin typeface="华文中宋" panose="02010600040101010101" pitchFamily="2" charset="-122"/>
                      <a:ea typeface="华文中宋" panose="02010600040101010101" pitchFamily="2" charset="-122"/>
                    </a:rPr>
                    <a:t>公</a:t>
                  </a:r>
                  <a:br>
                    <a:rPr lang="zh-CN" altLang="en-US" sz="1800">
                      <a:solidFill>
                        <a:schemeClr val="tx2"/>
                      </a:solidFill>
                      <a:latin typeface="华文中宋" panose="02010600040101010101" pitchFamily="2" charset="-122"/>
                      <a:ea typeface="华文中宋" panose="02010600040101010101" pitchFamily="2" charset="-122"/>
                    </a:rPr>
                  </a:br>
                  <a:r>
                    <a:rPr lang="zh-CN" altLang="en-US" sz="1800">
                      <a:solidFill>
                        <a:schemeClr val="tx2"/>
                      </a:solidFill>
                      <a:latin typeface="华文中宋" panose="02010600040101010101" pitchFamily="2" charset="-122"/>
                      <a:ea typeface="华文中宋" panose="02010600040101010101" pitchFamily="2" charset="-122"/>
                    </a:rPr>
                    <a:t>差</a:t>
                  </a:r>
                  <a:br>
                    <a:rPr lang="zh-CN" altLang="en-US" sz="1800">
                      <a:solidFill>
                        <a:schemeClr val="tx2"/>
                      </a:solidFill>
                      <a:latin typeface="华文中宋" panose="02010600040101010101" pitchFamily="2" charset="-122"/>
                      <a:ea typeface="华文中宋" panose="02010600040101010101" pitchFamily="2" charset="-122"/>
                    </a:rPr>
                  </a:br>
                  <a:r>
                    <a:rPr lang="zh-CN" altLang="en-US" sz="1800">
                      <a:solidFill>
                        <a:schemeClr val="tx2"/>
                      </a:solidFill>
                      <a:latin typeface="华文中宋" panose="02010600040101010101" pitchFamily="2" charset="-122"/>
                      <a:ea typeface="华文中宋" panose="02010600040101010101" pitchFamily="2" charset="-122"/>
                    </a:rPr>
                    <a:t>等</a:t>
                  </a:r>
                  <a:br>
                    <a:rPr lang="zh-CN" altLang="en-US" sz="1800">
                      <a:solidFill>
                        <a:schemeClr val="tx2"/>
                      </a:solidFill>
                      <a:latin typeface="华文中宋" panose="02010600040101010101" pitchFamily="2" charset="-122"/>
                      <a:ea typeface="华文中宋" panose="02010600040101010101" pitchFamily="2" charset="-122"/>
                    </a:rPr>
                  </a:br>
                  <a:r>
                    <a:rPr lang="zh-CN" altLang="en-US" sz="1800">
                      <a:solidFill>
                        <a:schemeClr val="tx2"/>
                      </a:solidFill>
                      <a:latin typeface="华文中宋" panose="02010600040101010101" pitchFamily="2" charset="-122"/>
                      <a:ea typeface="华文中宋" panose="02010600040101010101" pitchFamily="2" charset="-122"/>
                    </a:rPr>
                    <a:t>级</a:t>
                  </a:r>
                  <a:br>
                    <a:rPr lang="zh-CN" altLang="en-US" sz="1800">
                      <a:solidFill>
                        <a:schemeClr val="tx2"/>
                      </a:solidFill>
                      <a:latin typeface="华文中宋" panose="02010600040101010101" pitchFamily="2" charset="-122"/>
                      <a:ea typeface="华文中宋" panose="02010600040101010101" pitchFamily="2" charset="-122"/>
                    </a:rPr>
                  </a:br>
                  <a:r>
                    <a:rPr lang="zh-CN" altLang="en-US" sz="1800">
                      <a:solidFill>
                        <a:schemeClr val="tx2"/>
                      </a:solidFill>
                      <a:latin typeface="华文中宋" panose="02010600040101010101" pitchFamily="2" charset="-122"/>
                      <a:ea typeface="华文中宋" panose="02010600040101010101" pitchFamily="2" charset="-122"/>
                    </a:rPr>
                    <a:t>代</a:t>
                  </a:r>
                  <a:br>
                    <a:rPr lang="zh-CN" altLang="en-US" sz="1800">
                      <a:solidFill>
                        <a:schemeClr val="tx2"/>
                      </a:solidFill>
                      <a:latin typeface="华文中宋" panose="02010600040101010101" pitchFamily="2" charset="-122"/>
                      <a:ea typeface="华文中宋" panose="02010600040101010101" pitchFamily="2" charset="-122"/>
                    </a:rPr>
                  </a:br>
                  <a:r>
                    <a:rPr lang="zh-CN" altLang="en-US" sz="1800">
                      <a:solidFill>
                        <a:schemeClr val="tx2"/>
                      </a:solidFill>
                      <a:latin typeface="华文中宋" panose="02010600040101010101" pitchFamily="2" charset="-122"/>
                      <a:ea typeface="华文中宋" panose="02010600040101010101" pitchFamily="2" charset="-122"/>
                    </a:rPr>
                    <a:t>号</a:t>
                  </a:r>
                </a:p>
              </p:txBody>
            </p:sp>
            <p:sp>
              <p:nvSpPr>
                <p:cNvPr id="14363" name="矩形 15387"/>
                <p:cNvSpPr/>
                <p:nvPr/>
              </p:nvSpPr>
              <p:spPr>
                <a:xfrm>
                  <a:off x="0" y="0"/>
                  <a:ext cx="358" cy="1038"/>
                </a:xfrm>
                <a:prstGeom prst="rect">
                  <a:avLst/>
                </a:prstGeom>
                <a:noFill/>
                <a:ln w="12700" cap="flat" cmpd="sng">
                  <a:solidFill>
                    <a:srgbClr val="000099"/>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grpSp>
          <p:nvGrpSpPr>
            <p:cNvPr id="14364" name="组合 15388"/>
            <p:cNvGrpSpPr/>
            <p:nvPr/>
          </p:nvGrpSpPr>
          <p:grpSpPr>
            <a:xfrm>
              <a:off x="1790" y="0"/>
              <a:ext cx="358" cy="1879"/>
              <a:chOff x="0" y="0"/>
              <a:chExt cx="358" cy="1038"/>
            </a:xfrm>
          </p:grpSpPr>
          <p:sp>
            <p:nvSpPr>
              <p:cNvPr id="14365" name="矩形 15389"/>
              <p:cNvSpPr/>
              <p:nvPr/>
            </p:nvSpPr>
            <p:spPr>
              <a:xfrm>
                <a:off x="0" y="0"/>
                <a:ext cx="358" cy="154"/>
              </a:xfrm>
              <a:prstGeom prst="rect">
                <a:avLst/>
              </a:prstGeom>
              <a:solidFill>
                <a:srgbClr val="FFEEEE"/>
              </a:solidFill>
              <a:ln w="12700" cap="flat" cmpd="sng">
                <a:solidFill>
                  <a:srgbClr val="000099"/>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nvGrpSpPr>
              <p:cNvPr id="14366" name="组合 15390"/>
              <p:cNvGrpSpPr/>
              <p:nvPr/>
            </p:nvGrpSpPr>
            <p:grpSpPr>
              <a:xfrm>
                <a:off x="0" y="0"/>
                <a:ext cx="358" cy="1038"/>
                <a:chOff x="0" y="0"/>
                <a:chExt cx="358" cy="1038"/>
              </a:xfrm>
            </p:grpSpPr>
            <p:sp>
              <p:nvSpPr>
                <p:cNvPr id="14367" name="矩形 15391"/>
                <p:cNvSpPr/>
                <p:nvPr/>
              </p:nvSpPr>
              <p:spPr>
                <a:xfrm>
                  <a:off x="0" y="0"/>
                  <a:ext cx="358" cy="1038"/>
                </a:xfrm>
                <a:prstGeom prst="rect">
                  <a:avLst/>
                </a:prstGeom>
                <a:solidFill>
                  <a:srgbClr val="FFEEEE"/>
                </a:solidFill>
                <a:ln w="12700" cap="flat" cmpd="sng">
                  <a:solidFill>
                    <a:srgbClr val="000099"/>
                  </a:solidFill>
                  <a:prstDash val="solid"/>
                  <a:miter/>
                  <a:headEnd type="none" w="med" len="med"/>
                  <a:tailEnd type="none" w="med" len="med"/>
                </a:ln>
              </p:spPr>
              <p:txBody>
                <a:bodyPr anchor="t"/>
                <a:lstStyle/>
                <a:p>
                  <a:pPr algn="ctr"/>
                  <a:r>
                    <a:rPr lang="zh-CN" altLang="en-US" sz="1800">
                      <a:solidFill>
                        <a:schemeClr val="tx2"/>
                      </a:solidFill>
                      <a:latin typeface="华文中宋" panose="02010600040101010101" pitchFamily="2" charset="-122"/>
                      <a:ea typeface="华文中宋" panose="02010600040101010101" pitchFamily="2" charset="-122"/>
                    </a:rPr>
                    <a:t>游</a:t>
                  </a:r>
                  <a:br>
                    <a:rPr lang="zh-CN" altLang="en-US" sz="1800">
                      <a:solidFill>
                        <a:schemeClr val="tx2"/>
                      </a:solidFill>
                      <a:latin typeface="华文中宋" panose="02010600040101010101" pitchFamily="2" charset="-122"/>
                      <a:ea typeface="华文中宋" panose="02010600040101010101" pitchFamily="2" charset="-122"/>
                    </a:rPr>
                  </a:br>
                  <a:r>
                    <a:rPr lang="zh-CN" altLang="en-US" sz="1800">
                      <a:solidFill>
                        <a:schemeClr val="tx2"/>
                      </a:solidFill>
                      <a:latin typeface="华文中宋" panose="02010600040101010101" pitchFamily="2" charset="-122"/>
                      <a:ea typeface="华文中宋" panose="02010600040101010101" pitchFamily="2" charset="-122"/>
                    </a:rPr>
                    <a:t>隙</a:t>
                  </a:r>
                  <a:br>
                    <a:rPr lang="zh-CN" altLang="en-US" sz="1800">
                      <a:solidFill>
                        <a:schemeClr val="tx2"/>
                      </a:solidFill>
                      <a:latin typeface="华文中宋" panose="02010600040101010101" pitchFamily="2" charset="-122"/>
                      <a:ea typeface="华文中宋" panose="02010600040101010101" pitchFamily="2" charset="-122"/>
                    </a:rPr>
                  </a:br>
                  <a:r>
                    <a:rPr lang="zh-CN" altLang="en-US" sz="1800">
                      <a:solidFill>
                        <a:schemeClr val="tx2"/>
                      </a:solidFill>
                      <a:latin typeface="华文中宋" panose="02010600040101010101" pitchFamily="2" charset="-122"/>
                      <a:ea typeface="华文中宋" panose="02010600040101010101" pitchFamily="2" charset="-122"/>
                    </a:rPr>
                    <a:t>代</a:t>
                  </a:r>
                  <a:br>
                    <a:rPr lang="zh-CN" altLang="en-US" sz="1800">
                      <a:solidFill>
                        <a:schemeClr val="tx2"/>
                      </a:solidFill>
                      <a:latin typeface="华文中宋" panose="02010600040101010101" pitchFamily="2" charset="-122"/>
                      <a:ea typeface="华文中宋" panose="02010600040101010101" pitchFamily="2" charset="-122"/>
                    </a:rPr>
                  </a:br>
                  <a:r>
                    <a:rPr lang="zh-CN" altLang="en-US" sz="1800">
                      <a:solidFill>
                        <a:schemeClr val="tx2"/>
                      </a:solidFill>
                      <a:latin typeface="华文中宋" panose="02010600040101010101" pitchFamily="2" charset="-122"/>
                      <a:ea typeface="华文中宋" panose="02010600040101010101" pitchFamily="2" charset="-122"/>
                    </a:rPr>
                    <a:t>号</a:t>
                  </a:r>
                </a:p>
              </p:txBody>
            </p:sp>
            <p:sp>
              <p:nvSpPr>
                <p:cNvPr id="14368" name="矩形 15392"/>
                <p:cNvSpPr/>
                <p:nvPr/>
              </p:nvSpPr>
              <p:spPr>
                <a:xfrm>
                  <a:off x="0" y="0"/>
                  <a:ext cx="358" cy="1038"/>
                </a:xfrm>
                <a:prstGeom prst="rect">
                  <a:avLst/>
                </a:prstGeom>
                <a:noFill/>
                <a:ln w="12700" cap="flat" cmpd="sng">
                  <a:solidFill>
                    <a:srgbClr val="000099"/>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grpSp>
          <p:nvGrpSpPr>
            <p:cNvPr id="14369" name="组合 15393"/>
            <p:cNvGrpSpPr/>
            <p:nvPr/>
          </p:nvGrpSpPr>
          <p:grpSpPr>
            <a:xfrm>
              <a:off x="2148" y="0"/>
              <a:ext cx="358" cy="1879"/>
              <a:chOff x="0" y="0"/>
              <a:chExt cx="358" cy="1038"/>
            </a:xfrm>
          </p:grpSpPr>
          <p:sp>
            <p:nvSpPr>
              <p:cNvPr id="14370" name="矩形 15394"/>
              <p:cNvSpPr/>
              <p:nvPr/>
            </p:nvSpPr>
            <p:spPr>
              <a:xfrm>
                <a:off x="0" y="0"/>
                <a:ext cx="358" cy="154"/>
              </a:xfrm>
              <a:prstGeom prst="rect">
                <a:avLst/>
              </a:prstGeom>
              <a:solidFill>
                <a:srgbClr val="FBFDDB"/>
              </a:solidFill>
              <a:ln w="12700" cap="flat" cmpd="sng">
                <a:solidFill>
                  <a:srgbClr val="000099"/>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nvGrpSpPr>
              <p:cNvPr id="14371" name="组合 15395"/>
              <p:cNvGrpSpPr/>
              <p:nvPr/>
            </p:nvGrpSpPr>
            <p:grpSpPr>
              <a:xfrm>
                <a:off x="0" y="0"/>
                <a:ext cx="358" cy="1038"/>
                <a:chOff x="0" y="0"/>
                <a:chExt cx="358" cy="1038"/>
              </a:xfrm>
            </p:grpSpPr>
            <p:sp>
              <p:nvSpPr>
                <p:cNvPr id="14372" name="矩形 15396"/>
                <p:cNvSpPr/>
                <p:nvPr/>
              </p:nvSpPr>
              <p:spPr>
                <a:xfrm>
                  <a:off x="0" y="0"/>
                  <a:ext cx="358" cy="1038"/>
                </a:xfrm>
                <a:prstGeom prst="rect">
                  <a:avLst/>
                </a:prstGeom>
                <a:solidFill>
                  <a:srgbClr val="FBFDDB"/>
                </a:solidFill>
                <a:ln w="12700" cap="flat" cmpd="sng">
                  <a:solidFill>
                    <a:srgbClr val="000099"/>
                  </a:solidFill>
                  <a:prstDash val="solid"/>
                  <a:miter/>
                  <a:headEnd type="none" w="med" len="med"/>
                  <a:tailEnd type="none" w="med" len="med"/>
                </a:ln>
              </p:spPr>
              <p:txBody>
                <a:bodyPr anchor="t"/>
                <a:lstStyle/>
                <a:p>
                  <a:pPr algn="ctr"/>
                  <a:r>
                    <a:rPr lang="zh-CN" altLang="en-US" sz="1800">
                      <a:solidFill>
                        <a:schemeClr val="tx2"/>
                      </a:solidFill>
                      <a:latin typeface="华文中宋" panose="02010600040101010101" pitchFamily="2" charset="-122"/>
                      <a:ea typeface="华文中宋" panose="02010600040101010101" pitchFamily="2" charset="-122"/>
                    </a:rPr>
                    <a:t>多</a:t>
                  </a:r>
                  <a:br>
                    <a:rPr lang="zh-CN" altLang="en-US" sz="1800">
                      <a:solidFill>
                        <a:schemeClr val="tx2"/>
                      </a:solidFill>
                      <a:latin typeface="华文中宋" panose="02010600040101010101" pitchFamily="2" charset="-122"/>
                      <a:ea typeface="华文中宋" panose="02010600040101010101" pitchFamily="2" charset="-122"/>
                    </a:rPr>
                  </a:br>
                  <a:r>
                    <a:rPr lang="zh-CN" altLang="en-US" sz="1800">
                      <a:solidFill>
                        <a:schemeClr val="tx2"/>
                      </a:solidFill>
                      <a:latin typeface="华文中宋" panose="02010600040101010101" pitchFamily="2" charset="-122"/>
                      <a:ea typeface="华文中宋" panose="02010600040101010101" pitchFamily="2" charset="-122"/>
                    </a:rPr>
                    <a:t>轴</a:t>
                  </a:r>
                  <a:br>
                    <a:rPr lang="zh-CN" altLang="en-US" sz="1800">
                      <a:solidFill>
                        <a:schemeClr val="tx2"/>
                      </a:solidFill>
                      <a:latin typeface="华文中宋" panose="02010600040101010101" pitchFamily="2" charset="-122"/>
                      <a:ea typeface="华文中宋" panose="02010600040101010101" pitchFamily="2" charset="-122"/>
                    </a:rPr>
                  </a:br>
                  <a:r>
                    <a:rPr lang="zh-CN" altLang="en-US" sz="1800">
                      <a:solidFill>
                        <a:schemeClr val="tx2"/>
                      </a:solidFill>
                      <a:latin typeface="华文中宋" panose="02010600040101010101" pitchFamily="2" charset="-122"/>
                      <a:ea typeface="华文中宋" panose="02010600040101010101" pitchFamily="2" charset="-122"/>
                    </a:rPr>
                    <a:t>承</a:t>
                  </a:r>
                  <a:br>
                    <a:rPr lang="zh-CN" altLang="en-US" sz="1800">
                      <a:solidFill>
                        <a:schemeClr val="tx2"/>
                      </a:solidFill>
                      <a:latin typeface="华文中宋" panose="02010600040101010101" pitchFamily="2" charset="-122"/>
                      <a:ea typeface="华文中宋" panose="02010600040101010101" pitchFamily="2" charset="-122"/>
                    </a:rPr>
                  </a:br>
                  <a:r>
                    <a:rPr lang="zh-CN" altLang="en-US" sz="1800">
                      <a:solidFill>
                        <a:schemeClr val="tx2"/>
                      </a:solidFill>
                      <a:latin typeface="华文中宋" panose="02010600040101010101" pitchFamily="2" charset="-122"/>
                      <a:ea typeface="华文中宋" panose="02010600040101010101" pitchFamily="2" charset="-122"/>
                    </a:rPr>
                    <a:t>配</a:t>
                  </a:r>
                  <a:br>
                    <a:rPr lang="zh-CN" altLang="en-US" sz="1800">
                      <a:solidFill>
                        <a:schemeClr val="tx2"/>
                      </a:solidFill>
                      <a:latin typeface="华文中宋" panose="02010600040101010101" pitchFamily="2" charset="-122"/>
                      <a:ea typeface="华文中宋" panose="02010600040101010101" pitchFamily="2" charset="-122"/>
                    </a:rPr>
                  </a:br>
                  <a:r>
                    <a:rPr lang="zh-CN" altLang="en-US" sz="1800">
                      <a:solidFill>
                        <a:schemeClr val="tx2"/>
                      </a:solidFill>
                      <a:latin typeface="华文中宋" panose="02010600040101010101" pitchFamily="2" charset="-122"/>
                      <a:ea typeface="华文中宋" panose="02010600040101010101" pitchFamily="2" charset="-122"/>
                    </a:rPr>
                    <a:t>置</a:t>
                  </a:r>
                  <a:br>
                    <a:rPr lang="zh-CN" altLang="en-US" sz="1800">
                      <a:solidFill>
                        <a:schemeClr val="tx2"/>
                      </a:solidFill>
                      <a:latin typeface="华文中宋" panose="02010600040101010101" pitchFamily="2" charset="-122"/>
                      <a:ea typeface="华文中宋" panose="02010600040101010101" pitchFamily="2" charset="-122"/>
                    </a:rPr>
                  </a:br>
                  <a:r>
                    <a:rPr lang="zh-CN" altLang="en-US" sz="1800">
                      <a:solidFill>
                        <a:schemeClr val="tx2"/>
                      </a:solidFill>
                      <a:latin typeface="华文中宋" panose="02010600040101010101" pitchFamily="2" charset="-122"/>
                      <a:ea typeface="华文中宋" panose="02010600040101010101" pitchFamily="2" charset="-122"/>
                    </a:rPr>
                    <a:t>代</a:t>
                  </a:r>
                  <a:br>
                    <a:rPr lang="zh-CN" altLang="en-US" sz="1800">
                      <a:solidFill>
                        <a:schemeClr val="tx2"/>
                      </a:solidFill>
                      <a:latin typeface="华文中宋" panose="02010600040101010101" pitchFamily="2" charset="-122"/>
                      <a:ea typeface="华文中宋" panose="02010600040101010101" pitchFamily="2" charset="-122"/>
                    </a:rPr>
                  </a:br>
                  <a:r>
                    <a:rPr lang="zh-CN" altLang="en-US" sz="1800">
                      <a:solidFill>
                        <a:schemeClr val="tx2"/>
                      </a:solidFill>
                      <a:latin typeface="华文中宋" panose="02010600040101010101" pitchFamily="2" charset="-122"/>
                      <a:ea typeface="华文中宋" panose="02010600040101010101" pitchFamily="2" charset="-122"/>
                    </a:rPr>
                    <a:t>号</a:t>
                  </a:r>
                </a:p>
              </p:txBody>
            </p:sp>
            <p:sp>
              <p:nvSpPr>
                <p:cNvPr id="14373" name="矩形 15397"/>
                <p:cNvSpPr/>
                <p:nvPr/>
              </p:nvSpPr>
              <p:spPr>
                <a:xfrm>
                  <a:off x="0" y="0"/>
                  <a:ext cx="358" cy="1038"/>
                </a:xfrm>
                <a:prstGeom prst="rect">
                  <a:avLst/>
                </a:prstGeom>
                <a:noFill/>
                <a:ln w="12700" cap="flat" cmpd="sng">
                  <a:solidFill>
                    <a:srgbClr val="000099"/>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grpSp>
          <p:nvGrpSpPr>
            <p:cNvPr id="14374" name="组合 15398"/>
            <p:cNvGrpSpPr/>
            <p:nvPr/>
          </p:nvGrpSpPr>
          <p:grpSpPr>
            <a:xfrm>
              <a:off x="2506" y="0"/>
              <a:ext cx="358" cy="1879"/>
              <a:chOff x="0" y="0"/>
              <a:chExt cx="358" cy="1038"/>
            </a:xfrm>
          </p:grpSpPr>
          <p:sp>
            <p:nvSpPr>
              <p:cNvPr id="14375" name="矩形 15399"/>
              <p:cNvSpPr/>
              <p:nvPr/>
            </p:nvSpPr>
            <p:spPr>
              <a:xfrm>
                <a:off x="0" y="0"/>
                <a:ext cx="358" cy="154"/>
              </a:xfrm>
              <a:prstGeom prst="rect">
                <a:avLst/>
              </a:prstGeom>
              <a:solidFill>
                <a:srgbClr val="FFEEEE"/>
              </a:solidFill>
              <a:ln w="12700" cap="flat" cmpd="sng">
                <a:solidFill>
                  <a:srgbClr val="000099"/>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nvGrpSpPr>
              <p:cNvPr id="14376" name="组合 15400"/>
              <p:cNvGrpSpPr/>
              <p:nvPr/>
            </p:nvGrpSpPr>
            <p:grpSpPr>
              <a:xfrm>
                <a:off x="0" y="0"/>
                <a:ext cx="358" cy="1038"/>
                <a:chOff x="0" y="0"/>
                <a:chExt cx="358" cy="1038"/>
              </a:xfrm>
            </p:grpSpPr>
            <p:sp>
              <p:nvSpPr>
                <p:cNvPr id="14377" name="矩形 15401"/>
                <p:cNvSpPr/>
                <p:nvPr/>
              </p:nvSpPr>
              <p:spPr>
                <a:xfrm>
                  <a:off x="0" y="0"/>
                  <a:ext cx="358" cy="1038"/>
                </a:xfrm>
                <a:prstGeom prst="rect">
                  <a:avLst/>
                </a:prstGeom>
                <a:solidFill>
                  <a:srgbClr val="FFEEEE"/>
                </a:solidFill>
                <a:ln w="12700" cap="flat" cmpd="sng">
                  <a:solidFill>
                    <a:srgbClr val="000099"/>
                  </a:solidFill>
                  <a:prstDash val="solid"/>
                  <a:miter/>
                  <a:headEnd type="none" w="med" len="med"/>
                  <a:tailEnd type="none" w="med" len="med"/>
                </a:ln>
              </p:spPr>
              <p:txBody>
                <a:bodyPr anchor="t"/>
                <a:lstStyle/>
                <a:p>
                  <a:pPr algn="ctr"/>
                  <a:r>
                    <a:rPr lang="zh-CN" altLang="en-US" sz="1800">
                      <a:solidFill>
                        <a:schemeClr val="tx2"/>
                      </a:solidFill>
                      <a:latin typeface="华文中宋" panose="02010600040101010101" pitchFamily="2" charset="-122"/>
                      <a:ea typeface="华文中宋" panose="02010600040101010101" pitchFamily="2" charset="-122"/>
                    </a:rPr>
                    <a:t>其</a:t>
                  </a:r>
                  <a:br>
                    <a:rPr lang="zh-CN" altLang="en-US" sz="1800">
                      <a:solidFill>
                        <a:schemeClr val="tx2"/>
                      </a:solidFill>
                      <a:latin typeface="华文中宋" panose="02010600040101010101" pitchFamily="2" charset="-122"/>
                      <a:ea typeface="华文中宋" panose="02010600040101010101" pitchFamily="2" charset="-122"/>
                    </a:rPr>
                  </a:br>
                  <a:r>
                    <a:rPr lang="zh-CN" altLang="en-US" sz="1800">
                      <a:solidFill>
                        <a:schemeClr val="tx2"/>
                      </a:solidFill>
                      <a:latin typeface="华文中宋" panose="02010600040101010101" pitchFamily="2" charset="-122"/>
                      <a:ea typeface="华文中宋" panose="02010600040101010101" pitchFamily="2" charset="-122"/>
                    </a:rPr>
                    <a:t>它</a:t>
                  </a:r>
                  <a:br>
                    <a:rPr lang="zh-CN" altLang="en-US" sz="1800">
                      <a:solidFill>
                        <a:schemeClr val="tx2"/>
                      </a:solidFill>
                      <a:latin typeface="华文中宋" panose="02010600040101010101" pitchFamily="2" charset="-122"/>
                      <a:ea typeface="华文中宋" panose="02010600040101010101" pitchFamily="2" charset="-122"/>
                    </a:rPr>
                  </a:br>
                  <a:r>
                    <a:rPr lang="zh-CN" altLang="en-US" sz="1800">
                      <a:solidFill>
                        <a:schemeClr val="tx2"/>
                      </a:solidFill>
                      <a:latin typeface="华文中宋" panose="02010600040101010101" pitchFamily="2" charset="-122"/>
                      <a:ea typeface="华文中宋" panose="02010600040101010101" pitchFamily="2" charset="-122"/>
                    </a:rPr>
                    <a:t>代</a:t>
                  </a:r>
                  <a:br>
                    <a:rPr lang="zh-CN" altLang="en-US" sz="1800">
                      <a:solidFill>
                        <a:schemeClr val="tx2"/>
                      </a:solidFill>
                      <a:latin typeface="华文中宋" panose="02010600040101010101" pitchFamily="2" charset="-122"/>
                      <a:ea typeface="华文中宋" panose="02010600040101010101" pitchFamily="2" charset="-122"/>
                    </a:rPr>
                  </a:br>
                  <a:r>
                    <a:rPr lang="zh-CN" altLang="en-US" sz="1800">
                      <a:solidFill>
                        <a:schemeClr val="tx2"/>
                      </a:solidFill>
                      <a:latin typeface="华文中宋" panose="02010600040101010101" pitchFamily="2" charset="-122"/>
                      <a:ea typeface="华文中宋" panose="02010600040101010101" pitchFamily="2" charset="-122"/>
                    </a:rPr>
                    <a:t>号</a:t>
                  </a:r>
                </a:p>
              </p:txBody>
            </p:sp>
            <p:sp>
              <p:nvSpPr>
                <p:cNvPr id="14378" name="矩形 15402"/>
                <p:cNvSpPr/>
                <p:nvPr/>
              </p:nvSpPr>
              <p:spPr>
                <a:xfrm>
                  <a:off x="0" y="0"/>
                  <a:ext cx="358" cy="1038"/>
                </a:xfrm>
                <a:prstGeom prst="rect">
                  <a:avLst/>
                </a:prstGeom>
                <a:noFill/>
                <a:ln w="12700" cap="flat" cmpd="sng">
                  <a:solidFill>
                    <a:srgbClr val="000099"/>
                  </a:solidFill>
                  <a:prstDash val="solid"/>
                  <a:miter/>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grpSp>
        </p:grpSp>
      </p:grpSp>
      <p:grpSp>
        <p:nvGrpSpPr>
          <p:cNvPr id="15404" name="组合 15403"/>
          <p:cNvGrpSpPr/>
          <p:nvPr/>
        </p:nvGrpSpPr>
        <p:grpSpPr>
          <a:xfrm>
            <a:off x="2138363" y="4547235"/>
            <a:ext cx="3662362" cy="258763"/>
            <a:chOff x="0" y="0"/>
            <a:chExt cx="2307" cy="163"/>
          </a:xfrm>
        </p:grpSpPr>
        <p:sp>
          <p:nvSpPr>
            <p:cNvPr id="14380" name="矩形 15404"/>
            <p:cNvSpPr/>
            <p:nvPr/>
          </p:nvSpPr>
          <p:spPr>
            <a:xfrm>
              <a:off x="0" y="0"/>
              <a:ext cx="545" cy="163"/>
            </a:xfrm>
            <a:prstGeom prst="rect">
              <a:avLst/>
            </a:prstGeom>
            <a:noFill/>
            <a:ln w="9525">
              <a:noFill/>
            </a:ln>
          </p:spPr>
          <p:txBody>
            <a:bodyPr wrap="none" lIns="0" tIns="252000" rIns="0" bIns="0" anchor="ctr" anchorCtr="1"/>
            <a:lstStyle/>
            <a:p>
              <a:pPr algn="r">
                <a:spcBef>
                  <a:spcPct val="5000"/>
                </a:spcBef>
              </a:pPr>
              <a:r>
                <a:rPr lang="zh-CN" altLang="en-US" sz="1800">
                  <a:solidFill>
                    <a:schemeClr val="tx2"/>
                  </a:solidFill>
                  <a:latin typeface="华文中宋" panose="02010600040101010101" pitchFamily="2" charset="-122"/>
                  <a:ea typeface="华文中宋" panose="02010600040101010101" pitchFamily="2" charset="-122"/>
                </a:rPr>
                <a:t>高级 </a:t>
              </a:r>
            </a:p>
            <a:p>
              <a:pPr algn="r" eaLnBrk="0" hangingPunct="0">
                <a:spcBef>
                  <a:spcPct val="5000"/>
                </a:spcBef>
              </a:pPr>
              <a:endParaRPr lang="zh-CN" altLang="en-US" sz="1800">
                <a:solidFill>
                  <a:schemeClr val="tx2"/>
                </a:solidFill>
                <a:latin typeface="华文中宋" panose="02010600040101010101" pitchFamily="2" charset="-122"/>
                <a:ea typeface="华文中宋" panose="02010600040101010101" pitchFamily="2" charset="-122"/>
              </a:endParaRPr>
            </a:p>
          </p:txBody>
        </p:sp>
        <p:sp>
          <p:nvSpPr>
            <p:cNvPr id="14381" name="矩形 15405"/>
            <p:cNvSpPr/>
            <p:nvPr/>
          </p:nvSpPr>
          <p:spPr>
            <a:xfrm>
              <a:off x="1683" y="18"/>
              <a:ext cx="624" cy="125"/>
            </a:xfrm>
            <a:prstGeom prst="rect">
              <a:avLst/>
            </a:prstGeom>
            <a:noFill/>
            <a:ln w="9525">
              <a:noFill/>
            </a:ln>
          </p:spPr>
          <p:txBody>
            <a:bodyPr wrap="none" lIns="0" tIns="252000" rIns="0" bIns="0" anchor="ctr" anchorCtr="1"/>
            <a:lstStyle/>
            <a:p>
              <a:pPr>
                <a:spcBef>
                  <a:spcPct val="5000"/>
                </a:spcBef>
              </a:pPr>
              <a:r>
                <a:rPr lang="zh-CN" altLang="en-US" sz="1800">
                  <a:solidFill>
                    <a:schemeClr val="tx2"/>
                  </a:solidFill>
                  <a:latin typeface="华文中宋" panose="02010600040101010101" pitchFamily="2" charset="-122"/>
                  <a:ea typeface="华文中宋" panose="02010600040101010101" pitchFamily="2" charset="-122"/>
                </a:rPr>
                <a:t>低级 </a:t>
              </a:r>
            </a:p>
            <a:p>
              <a:pPr>
                <a:spcBef>
                  <a:spcPct val="5000"/>
                </a:spcBef>
              </a:pPr>
              <a:endParaRPr lang="zh-CN" altLang="en-US" sz="1800">
                <a:solidFill>
                  <a:schemeClr val="tx2"/>
                </a:solidFill>
                <a:latin typeface="华文中宋" panose="02010600040101010101" pitchFamily="2" charset="-122"/>
                <a:ea typeface="华文中宋" panose="02010600040101010101" pitchFamily="2" charset="-122"/>
              </a:endParaRPr>
            </a:p>
          </p:txBody>
        </p:sp>
        <p:sp>
          <p:nvSpPr>
            <p:cNvPr id="14382" name="直接连接符 15406"/>
            <p:cNvSpPr/>
            <p:nvPr/>
          </p:nvSpPr>
          <p:spPr>
            <a:xfrm>
              <a:off x="432" y="81"/>
              <a:ext cx="1344" cy="0"/>
            </a:xfrm>
            <a:prstGeom prst="line">
              <a:avLst/>
            </a:prstGeom>
            <a:ln w="19050" cap="flat" cmpd="sng">
              <a:solidFill>
                <a:srgbClr val="FF3300"/>
              </a:solidFill>
              <a:prstDash val="solid"/>
              <a:round/>
              <a:headEnd type="none" w="med" len="med"/>
              <a:tailEnd type="triangle" w="med" len="med"/>
            </a:ln>
          </p:spPr>
          <p:txBody>
            <a:bodyPr anchor="t"/>
            <a:lstStyle/>
            <a:p>
              <a:endParaRPr lang="zh-CN" altLang="en-US">
                <a:latin typeface="Times New Roman" panose="02020603050405020304" pitchFamily="2" charset="0"/>
                <a:ea typeface="宋体" panose="02010600030101010101" pitchFamily="2" charset="-122"/>
              </a:endParaRPr>
            </a:p>
          </p:txBody>
        </p:sp>
      </p:grpSp>
      <p:sp>
        <p:nvSpPr>
          <p:cNvPr id="15408" name="矩形 15407"/>
          <p:cNvSpPr/>
          <p:nvPr/>
        </p:nvSpPr>
        <p:spPr>
          <a:xfrm>
            <a:off x="1316038" y="4928235"/>
            <a:ext cx="7408862" cy="336550"/>
          </a:xfrm>
          <a:prstGeom prst="rect">
            <a:avLst/>
          </a:prstGeom>
          <a:noFill/>
          <a:ln w="9525">
            <a:noFill/>
          </a:ln>
        </p:spPr>
        <p:txBody>
          <a:bodyPr anchor="t"/>
          <a:lstStyle/>
          <a:p>
            <a:r>
              <a:rPr lang="zh-CN" altLang="en-US" sz="2400">
                <a:solidFill>
                  <a:schemeClr val="tx2"/>
                </a:solidFill>
                <a:latin typeface="Times New Roman" panose="02020603050405020304" pitchFamily="2" charset="0"/>
                <a:ea typeface="华文中宋" panose="02010600040101010101" pitchFamily="2" charset="-122"/>
              </a:rPr>
              <a:t>以</a:t>
            </a:r>
            <a:r>
              <a:rPr lang="en-US" altLang="zh-CN" sz="2400">
                <a:solidFill>
                  <a:schemeClr val="tx2"/>
                </a:solidFill>
                <a:latin typeface="Times New Roman" panose="02020603050405020304" pitchFamily="2" charset="0"/>
                <a:ea typeface="华文中宋" panose="02010600040101010101" pitchFamily="2" charset="-122"/>
              </a:rPr>
              <a:t>/P2 </a:t>
            </a:r>
            <a:r>
              <a:rPr lang="zh-CN" altLang="en-US" sz="2400">
                <a:solidFill>
                  <a:schemeClr val="tx2"/>
                </a:solidFill>
                <a:latin typeface="Times New Roman" panose="02020603050405020304" pitchFamily="2" charset="0"/>
                <a:ea typeface="华文中宋" panose="02010600040101010101" pitchFamily="2" charset="-122"/>
              </a:rPr>
              <a:t>、</a:t>
            </a:r>
            <a:r>
              <a:rPr lang="en-US" altLang="zh-CN" sz="2400">
                <a:solidFill>
                  <a:schemeClr val="tx2"/>
                </a:solidFill>
                <a:latin typeface="Times New Roman" panose="02020603050405020304" pitchFamily="2" charset="0"/>
                <a:ea typeface="华文中宋" panose="02010600040101010101" pitchFamily="2" charset="-122"/>
              </a:rPr>
              <a:t>/P4</a:t>
            </a:r>
            <a:r>
              <a:rPr lang="zh-CN" altLang="en-US" sz="2400">
                <a:solidFill>
                  <a:schemeClr val="tx2"/>
                </a:solidFill>
                <a:latin typeface="Times New Roman" panose="02020603050405020304" pitchFamily="2" charset="0"/>
                <a:ea typeface="华文中宋" panose="02010600040101010101" pitchFamily="2" charset="-122"/>
              </a:rPr>
              <a:t>、 </a:t>
            </a:r>
            <a:r>
              <a:rPr lang="en-US" altLang="zh-CN" sz="2400">
                <a:solidFill>
                  <a:schemeClr val="tx2"/>
                </a:solidFill>
                <a:latin typeface="Times New Roman" panose="02020603050405020304" pitchFamily="2" charset="0"/>
                <a:ea typeface="华文中宋" panose="02010600040101010101" pitchFamily="2" charset="-122"/>
              </a:rPr>
              <a:t>/P5</a:t>
            </a:r>
            <a:r>
              <a:rPr lang="zh-CN" altLang="en-US" sz="2400">
                <a:solidFill>
                  <a:schemeClr val="tx2"/>
                </a:solidFill>
                <a:latin typeface="Times New Roman" panose="02020603050405020304" pitchFamily="2" charset="0"/>
                <a:ea typeface="华文中宋" panose="02010600040101010101" pitchFamily="2" charset="-122"/>
              </a:rPr>
              <a:t>、 </a:t>
            </a:r>
            <a:r>
              <a:rPr lang="en-US" altLang="zh-CN" sz="2400">
                <a:solidFill>
                  <a:schemeClr val="tx2"/>
                </a:solidFill>
                <a:latin typeface="Times New Roman" panose="02020603050405020304" pitchFamily="2" charset="0"/>
                <a:ea typeface="华文中宋" panose="02010600040101010101" pitchFamily="2" charset="-122"/>
              </a:rPr>
              <a:t>/P6(/P6x)</a:t>
            </a:r>
            <a:r>
              <a:rPr lang="zh-CN" altLang="en-US" sz="2400">
                <a:solidFill>
                  <a:schemeClr val="tx2"/>
                </a:solidFill>
                <a:latin typeface="Times New Roman" panose="02020603050405020304" pitchFamily="2" charset="0"/>
                <a:ea typeface="华文中宋" panose="02010600040101010101" pitchFamily="2" charset="-122"/>
              </a:rPr>
              <a:t>为代号，</a:t>
            </a:r>
            <a:r>
              <a:rPr lang="en-US" altLang="zh-CN" sz="2400">
                <a:solidFill>
                  <a:schemeClr val="tx2"/>
                </a:solidFill>
                <a:latin typeface="Times New Roman" panose="02020603050405020304" pitchFamily="2" charset="0"/>
                <a:ea typeface="华文中宋" panose="02010600040101010101" pitchFamily="2" charset="-122"/>
              </a:rPr>
              <a:t>0</a:t>
            </a:r>
            <a:r>
              <a:rPr lang="zh-CN" altLang="en-US" sz="2400">
                <a:solidFill>
                  <a:schemeClr val="tx2"/>
                </a:solidFill>
                <a:latin typeface="Times New Roman" panose="02020603050405020304" pitchFamily="2" charset="0"/>
                <a:ea typeface="华文中宋" panose="02010600040101010101" pitchFamily="2" charset="-122"/>
              </a:rPr>
              <a:t>级不标注 。</a:t>
            </a:r>
          </a:p>
        </p:txBody>
      </p:sp>
      <p:sp>
        <p:nvSpPr>
          <p:cNvPr id="15409" name="矩形 15408"/>
          <p:cNvSpPr/>
          <p:nvPr/>
        </p:nvSpPr>
        <p:spPr>
          <a:xfrm>
            <a:off x="0" y="5425123"/>
            <a:ext cx="7770813" cy="306387"/>
          </a:xfrm>
          <a:prstGeom prst="rect">
            <a:avLst/>
          </a:prstGeom>
          <a:noFill/>
          <a:ln w="9525">
            <a:noFill/>
          </a:ln>
        </p:spPr>
        <p:txBody>
          <a:bodyPr wrap="none" anchor="t"/>
          <a:lstStyle/>
          <a:p>
            <a:r>
              <a:rPr lang="en-US" altLang="zh-CN" sz="2400">
                <a:solidFill>
                  <a:schemeClr val="tx2"/>
                </a:solidFill>
                <a:latin typeface="Tahoma" panose="020B0604030504040204" pitchFamily="2" charset="0"/>
                <a:ea typeface="华文中宋" panose="02010600040101010101" pitchFamily="2" charset="-122"/>
              </a:rPr>
              <a:t>◆ </a:t>
            </a:r>
            <a:r>
              <a:rPr lang="zh-CN" altLang="en-US" sz="2400">
                <a:solidFill>
                  <a:schemeClr val="tx2"/>
                </a:solidFill>
                <a:latin typeface="Times New Roman" panose="02020603050405020304" pitchFamily="2" charset="0"/>
                <a:ea typeface="华文中宋" panose="02010600040101010101" pitchFamily="2" charset="-122"/>
              </a:rPr>
              <a:t>游隙代号：游隙分</a:t>
            </a:r>
            <a:r>
              <a:rPr lang="en-US" altLang="zh-CN" sz="2400">
                <a:solidFill>
                  <a:schemeClr val="tx2"/>
                </a:solidFill>
                <a:latin typeface="Times New Roman" panose="02020603050405020304" pitchFamily="2" charset="0"/>
                <a:ea typeface="华文中宋" panose="02010600040101010101" pitchFamily="2" charset="-122"/>
              </a:rPr>
              <a:t>1 </a:t>
            </a:r>
            <a:r>
              <a:rPr lang="zh-CN" altLang="en-US" sz="2400">
                <a:solidFill>
                  <a:schemeClr val="tx2"/>
                </a:solidFill>
                <a:latin typeface="Times New Roman" panose="02020603050405020304" pitchFamily="2" charset="0"/>
                <a:ea typeface="华文中宋" panose="02010600040101010101" pitchFamily="2" charset="-122"/>
              </a:rPr>
              <a:t>、</a:t>
            </a:r>
            <a:r>
              <a:rPr lang="en-US" altLang="zh-CN" sz="2400">
                <a:solidFill>
                  <a:schemeClr val="tx2"/>
                </a:solidFill>
                <a:latin typeface="Times New Roman" panose="02020603050405020304" pitchFamily="2" charset="0"/>
                <a:ea typeface="华文中宋" panose="02010600040101010101" pitchFamily="2" charset="-122"/>
              </a:rPr>
              <a:t>2</a:t>
            </a:r>
            <a:r>
              <a:rPr lang="zh-CN" altLang="en-US" sz="2400">
                <a:solidFill>
                  <a:schemeClr val="tx2"/>
                </a:solidFill>
                <a:latin typeface="Times New Roman" panose="02020603050405020304" pitchFamily="2" charset="0"/>
                <a:ea typeface="华文中宋" panose="02010600040101010101" pitchFamily="2" charset="-122"/>
              </a:rPr>
              <a:t>、 </a:t>
            </a:r>
            <a:r>
              <a:rPr lang="en-US" altLang="zh-CN" sz="2400">
                <a:solidFill>
                  <a:schemeClr val="tx2"/>
                </a:solidFill>
                <a:latin typeface="Times New Roman" panose="02020603050405020304" pitchFamily="2" charset="0"/>
                <a:ea typeface="华文中宋" panose="02010600040101010101" pitchFamily="2" charset="-122"/>
              </a:rPr>
              <a:t>0 </a:t>
            </a:r>
            <a:r>
              <a:rPr lang="zh-CN" altLang="en-US" sz="2400">
                <a:solidFill>
                  <a:schemeClr val="tx2"/>
                </a:solidFill>
                <a:latin typeface="Times New Roman" panose="02020603050405020304" pitchFamily="2" charset="0"/>
                <a:ea typeface="华文中宋" panose="02010600040101010101" pitchFamily="2" charset="-122"/>
              </a:rPr>
              <a:t>、</a:t>
            </a:r>
            <a:r>
              <a:rPr lang="en-US" altLang="zh-CN" sz="2400">
                <a:solidFill>
                  <a:schemeClr val="tx2"/>
                </a:solidFill>
                <a:latin typeface="Times New Roman" panose="02020603050405020304" pitchFamily="2" charset="0"/>
                <a:ea typeface="华文中宋" panose="02010600040101010101" pitchFamily="2" charset="-122"/>
              </a:rPr>
              <a:t>3 </a:t>
            </a:r>
            <a:r>
              <a:rPr lang="zh-CN" altLang="en-US" sz="2400">
                <a:solidFill>
                  <a:schemeClr val="tx2"/>
                </a:solidFill>
                <a:latin typeface="Times New Roman" panose="02020603050405020304" pitchFamily="2" charset="0"/>
                <a:ea typeface="华文中宋" panose="02010600040101010101" pitchFamily="2" charset="-122"/>
              </a:rPr>
              <a:t>、</a:t>
            </a:r>
            <a:r>
              <a:rPr lang="en-US" altLang="zh-CN" sz="2400">
                <a:solidFill>
                  <a:schemeClr val="tx2"/>
                </a:solidFill>
                <a:latin typeface="Times New Roman" panose="02020603050405020304" pitchFamily="2" charset="0"/>
                <a:ea typeface="华文中宋" panose="02010600040101010101" pitchFamily="2" charset="-122"/>
              </a:rPr>
              <a:t>4 </a:t>
            </a:r>
            <a:r>
              <a:rPr lang="zh-CN" altLang="en-US" sz="2400">
                <a:solidFill>
                  <a:schemeClr val="tx2"/>
                </a:solidFill>
                <a:latin typeface="Times New Roman" panose="02020603050405020304" pitchFamily="2" charset="0"/>
                <a:ea typeface="华文中宋" panose="02010600040101010101" pitchFamily="2" charset="-122"/>
              </a:rPr>
              <a:t>、</a:t>
            </a:r>
            <a:r>
              <a:rPr lang="en-US" altLang="zh-CN" sz="2400">
                <a:solidFill>
                  <a:schemeClr val="tx2"/>
                </a:solidFill>
                <a:latin typeface="Times New Roman" panose="02020603050405020304" pitchFamily="2" charset="0"/>
                <a:ea typeface="华文中宋" panose="02010600040101010101" pitchFamily="2" charset="-122"/>
              </a:rPr>
              <a:t>5</a:t>
            </a:r>
            <a:r>
              <a:rPr lang="zh-CN" altLang="en-US" sz="2400">
                <a:solidFill>
                  <a:schemeClr val="tx2"/>
                </a:solidFill>
                <a:latin typeface="Times New Roman" panose="02020603050405020304" pitchFamily="2" charset="0"/>
                <a:ea typeface="华文中宋" panose="02010600040101010101" pitchFamily="2" charset="-122"/>
              </a:rPr>
              <a:t>共六个组别。 </a:t>
            </a:r>
          </a:p>
          <a:p>
            <a:pPr eaLnBrk="0" hangingPunct="0"/>
            <a:endParaRPr lang="zh-CN" altLang="en-US" sz="2400">
              <a:solidFill>
                <a:schemeClr val="tx2"/>
              </a:solidFill>
              <a:latin typeface="Times New Roman" panose="02020603050405020304" pitchFamily="2" charset="0"/>
              <a:ea typeface="华文中宋" panose="02010600040101010101" pitchFamily="2" charset="-122"/>
            </a:endParaRPr>
          </a:p>
        </p:txBody>
      </p:sp>
      <p:grpSp>
        <p:nvGrpSpPr>
          <p:cNvPr id="15410" name="组合 15409"/>
          <p:cNvGrpSpPr/>
          <p:nvPr/>
        </p:nvGrpSpPr>
        <p:grpSpPr>
          <a:xfrm>
            <a:off x="1827213" y="5891848"/>
            <a:ext cx="4087812" cy="358775"/>
            <a:chOff x="0" y="0"/>
            <a:chExt cx="2575" cy="226"/>
          </a:xfrm>
        </p:grpSpPr>
        <p:sp>
          <p:nvSpPr>
            <p:cNvPr id="14386" name="矩形 15410"/>
            <p:cNvSpPr/>
            <p:nvPr/>
          </p:nvSpPr>
          <p:spPr>
            <a:xfrm>
              <a:off x="0" y="4"/>
              <a:ext cx="1027" cy="222"/>
            </a:xfrm>
            <a:prstGeom prst="rect">
              <a:avLst/>
            </a:prstGeom>
            <a:noFill/>
            <a:ln w="9525">
              <a:noFill/>
            </a:ln>
          </p:spPr>
          <p:txBody>
            <a:bodyPr anchor="t"/>
            <a:lstStyle/>
            <a:p>
              <a:r>
                <a:rPr lang="zh-CN" altLang="en-US" sz="1800">
                  <a:solidFill>
                    <a:schemeClr val="tx2"/>
                  </a:solidFill>
                  <a:latin typeface="华文中宋" panose="02010600040101010101" pitchFamily="2" charset="-122"/>
                  <a:ea typeface="华文中宋" panose="02010600040101010101" pitchFamily="2" charset="-122"/>
                </a:rPr>
                <a:t>游隙值：小 </a:t>
              </a:r>
            </a:p>
            <a:p>
              <a:pPr eaLnBrk="0" hangingPunct="0"/>
              <a:endParaRPr lang="zh-CN" altLang="en-US" sz="1800">
                <a:solidFill>
                  <a:schemeClr val="tx2"/>
                </a:solidFill>
                <a:latin typeface="华文中宋" panose="02010600040101010101" pitchFamily="2" charset="-122"/>
                <a:ea typeface="华文中宋" panose="02010600040101010101" pitchFamily="2" charset="-122"/>
              </a:endParaRPr>
            </a:p>
          </p:txBody>
        </p:sp>
        <p:sp>
          <p:nvSpPr>
            <p:cNvPr id="14387" name="矩形 15411"/>
            <p:cNvSpPr/>
            <p:nvPr/>
          </p:nvSpPr>
          <p:spPr>
            <a:xfrm>
              <a:off x="2199" y="0"/>
              <a:ext cx="376" cy="174"/>
            </a:xfrm>
            <a:prstGeom prst="rect">
              <a:avLst/>
            </a:prstGeom>
            <a:noFill/>
            <a:ln w="9525">
              <a:noFill/>
            </a:ln>
          </p:spPr>
          <p:txBody>
            <a:bodyPr wrap="none" anchor="t"/>
            <a:lstStyle/>
            <a:p>
              <a:r>
                <a:rPr lang="zh-CN" altLang="en-US" sz="1800">
                  <a:solidFill>
                    <a:schemeClr val="tx2"/>
                  </a:solidFill>
                  <a:latin typeface="华文中宋" panose="02010600040101010101" pitchFamily="2" charset="-122"/>
                  <a:ea typeface="华文中宋" panose="02010600040101010101" pitchFamily="2" charset="-122"/>
                </a:rPr>
                <a:t>大 </a:t>
              </a:r>
            </a:p>
            <a:p>
              <a:pPr eaLnBrk="0" hangingPunct="0"/>
              <a:endParaRPr lang="zh-CN" altLang="en-US" sz="1800">
                <a:solidFill>
                  <a:schemeClr val="tx2"/>
                </a:solidFill>
                <a:latin typeface="华文中宋" panose="02010600040101010101" pitchFamily="2" charset="-122"/>
                <a:ea typeface="华文中宋" panose="02010600040101010101" pitchFamily="2" charset="-122"/>
              </a:endParaRPr>
            </a:p>
          </p:txBody>
        </p:sp>
        <p:sp>
          <p:nvSpPr>
            <p:cNvPr id="14388" name="直接连接符 15412"/>
            <p:cNvSpPr/>
            <p:nvPr/>
          </p:nvSpPr>
          <p:spPr>
            <a:xfrm>
              <a:off x="795" y="143"/>
              <a:ext cx="1432" cy="1"/>
            </a:xfrm>
            <a:prstGeom prst="line">
              <a:avLst/>
            </a:prstGeom>
            <a:ln w="19050" cap="flat" cmpd="sng">
              <a:solidFill>
                <a:srgbClr val="FF3300"/>
              </a:solidFill>
              <a:prstDash val="solid"/>
              <a:round/>
              <a:headEnd type="none" w="med" len="med"/>
              <a:tailEnd type="triangle" w="med" len="med"/>
            </a:ln>
          </p:spPr>
          <p:txBody>
            <a:bodyPr anchor="t"/>
            <a:lstStyle/>
            <a:p>
              <a:endParaRPr lang="zh-CN" altLang="en-US">
                <a:latin typeface="Times New Roman" panose="02020603050405020304" pitchFamily="2" charset="0"/>
                <a:ea typeface="宋体" panose="02010600030101010101" pitchFamily="2" charset="-122"/>
              </a:endParaRPr>
            </a:p>
          </p:txBody>
        </p:sp>
      </p:grpSp>
      <p:sp>
        <p:nvSpPr>
          <p:cNvPr id="15414" name="矩形 15413"/>
          <p:cNvSpPr/>
          <p:nvPr/>
        </p:nvSpPr>
        <p:spPr>
          <a:xfrm>
            <a:off x="895350" y="6395085"/>
            <a:ext cx="7800975" cy="347663"/>
          </a:xfrm>
          <a:prstGeom prst="rect">
            <a:avLst/>
          </a:prstGeom>
          <a:noFill/>
          <a:ln w="9525">
            <a:noFill/>
          </a:ln>
        </p:spPr>
        <p:txBody>
          <a:bodyPr anchor="ctr"/>
          <a:lstStyle/>
          <a:p>
            <a:r>
              <a:rPr lang="zh-CN" altLang="en-US" sz="2400">
                <a:solidFill>
                  <a:schemeClr val="tx2"/>
                </a:solidFill>
                <a:latin typeface="Times New Roman" panose="02020603050405020304" pitchFamily="2" charset="0"/>
                <a:ea typeface="华文中宋" panose="02010600040101010101" pitchFamily="2" charset="-122"/>
              </a:rPr>
              <a:t>以</a:t>
            </a:r>
            <a:r>
              <a:rPr lang="en-US" altLang="zh-CN" sz="2400">
                <a:solidFill>
                  <a:schemeClr val="tx2"/>
                </a:solidFill>
                <a:latin typeface="Times New Roman" panose="02020603050405020304" pitchFamily="2" charset="0"/>
                <a:ea typeface="华文中宋" panose="02010600040101010101" pitchFamily="2" charset="-122"/>
              </a:rPr>
              <a:t>/C1 </a:t>
            </a:r>
            <a:r>
              <a:rPr lang="zh-CN" altLang="en-US" sz="2400">
                <a:solidFill>
                  <a:schemeClr val="tx2"/>
                </a:solidFill>
                <a:latin typeface="Times New Roman" panose="02020603050405020304" pitchFamily="2" charset="0"/>
                <a:ea typeface="华文中宋" panose="02010600040101010101" pitchFamily="2" charset="-122"/>
              </a:rPr>
              <a:t>、</a:t>
            </a:r>
            <a:r>
              <a:rPr lang="en-US" altLang="zh-CN" sz="2400">
                <a:solidFill>
                  <a:schemeClr val="tx2"/>
                </a:solidFill>
                <a:latin typeface="Times New Roman" panose="02020603050405020304" pitchFamily="2" charset="0"/>
                <a:ea typeface="华文中宋" panose="02010600040101010101" pitchFamily="2" charset="-122"/>
              </a:rPr>
              <a:t>/C2</a:t>
            </a:r>
            <a:r>
              <a:rPr lang="zh-CN" altLang="en-US" sz="2400">
                <a:solidFill>
                  <a:schemeClr val="tx2"/>
                </a:solidFill>
                <a:latin typeface="Times New Roman" panose="02020603050405020304" pitchFamily="2" charset="0"/>
                <a:ea typeface="华文中宋" panose="02010600040101010101" pitchFamily="2" charset="-122"/>
              </a:rPr>
              <a:t>、 </a:t>
            </a:r>
            <a:r>
              <a:rPr lang="en-US" altLang="zh-CN" sz="2400">
                <a:solidFill>
                  <a:schemeClr val="tx2"/>
                </a:solidFill>
                <a:latin typeface="Times New Roman" panose="02020603050405020304" pitchFamily="2" charset="0"/>
                <a:ea typeface="华文中宋" panose="02010600040101010101" pitchFamily="2" charset="-122"/>
              </a:rPr>
              <a:t>/C3 </a:t>
            </a:r>
            <a:r>
              <a:rPr lang="zh-CN" altLang="en-US" sz="2400">
                <a:solidFill>
                  <a:schemeClr val="tx2"/>
                </a:solidFill>
                <a:latin typeface="Times New Roman" panose="02020603050405020304" pitchFamily="2" charset="0"/>
                <a:ea typeface="华文中宋" panose="02010600040101010101" pitchFamily="2" charset="-122"/>
              </a:rPr>
              <a:t>、</a:t>
            </a:r>
            <a:r>
              <a:rPr lang="en-US" altLang="zh-CN" sz="2400">
                <a:solidFill>
                  <a:schemeClr val="tx2"/>
                </a:solidFill>
                <a:latin typeface="Times New Roman" panose="02020603050405020304" pitchFamily="2" charset="0"/>
                <a:ea typeface="华文中宋" panose="02010600040101010101" pitchFamily="2" charset="-122"/>
              </a:rPr>
              <a:t>/C4 </a:t>
            </a:r>
            <a:r>
              <a:rPr lang="zh-CN" altLang="en-US" sz="2400">
                <a:solidFill>
                  <a:schemeClr val="tx2"/>
                </a:solidFill>
                <a:latin typeface="Times New Roman" panose="02020603050405020304" pitchFamily="2" charset="0"/>
                <a:ea typeface="华文中宋" panose="02010600040101010101" pitchFamily="2" charset="-122"/>
              </a:rPr>
              <a:t>、</a:t>
            </a:r>
            <a:r>
              <a:rPr lang="en-US" altLang="zh-CN" sz="2400">
                <a:solidFill>
                  <a:schemeClr val="tx2"/>
                </a:solidFill>
                <a:latin typeface="Times New Roman" panose="02020603050405020304" pitchFamily="2" charset="0"/>
                <a:ea typeface="华文中宋" panose="02010600040101010101" pitchFamily="2" charset="-122"/>
              </a:rPr>
              <a:t>/C5</a:t>
            </a:r>
            <a:r>
              <a:rPr lang="zh-CN" altLang="en-US" sz="2400">
                <a:solidFill>
                  <a:schemeClr val="tx2"/>
                </a:solidFill>
                <a:latin typeface="Times New Roman" panose="02020603050405020304" pitchFamily="2" charset="0"/>
                <a:ea typeface="华文中宋" panose="02010600040101010101" pitchFamily="2" charset="-122"/>
              </a:rPr>
              <a:t>为代号，</a:t>
            </a:r>
            <a:r>
              <a:rPr lang="en-US" altLang="zh-CN" sz="2400">
                <a:solidFill>
                  <a:schemeClr val="tx2"/>
                </a:solidFill>
                <a:latin typeface="Times New Roman" panose="02020603050405020304" pitchFamily="2" charset="0"/>
                <a:ea typeface="华文中宋" panose="02010600040101010101" pitchFamily="2" charset="-122"/>
              </a:rPr>
              <a:t>0</a:t>
            </a:r>
            <a:r>
              <a:rPr lang="zh-CN" altLang="en-US" sz="2400">
                <a:solidFill>
                  <a:schemeClr val="tx2"/>
                </a:solidFill>
                <a:latin typeface="Times New Roman" panose="02020603050405020304" pitchFamily="2" charset="0"/>
                <a:ea typeface="华文中宋" panose="02010600040101010101" pitchFamily="2" charset="-122"/>
              </a:rPr>
              <a:t>组不标注。 </a:t>
            </a:r>
          </a:p>
        </p:txBody>
      </p:sp>
      <p:sp>
        <p:nvSpPr>
          <p:cNvPr id="15415" name="文本框 15414"/>
          <p:cNvSpPr txBox="1"/>
          <p:nvPr/>
        </p:nvSpPr>
        <p:spPr>
          <a:xfrm>
            <a:off x="5110163" y="889635"/>
            <a:ext cx="3802062" cy="1187450"/>
          </a:xfrm>
          <a:prstGeom prst="rect">
            <a:avLst/>
          </a:prstGeom>
          <a:noFill/>
          <a:ln w="9525">
            <a:noFill/>
          </a:ln>
        </p:spPr>
        <p:txBody>
          <a:bodyPr anchor="t">
            <a:spAutoFit/>
          </a:bodyPr>
          <a:lstStyle/>
          <a:p>
            <a:pPr>
              <a:spcBef>
                <a:spcPct val="50000"/>
              </a:spcBef>
            </a:pPr>
            <a:r>
              <a:rPr lang="en-US" altLang="zh-CN" sz="2400">
                <a:solidFill>
                  <a:schemeClr val="tx2"/>
                </a:solidFill>
                <a:latin typeface="Times New Roman" panose="02020603050405020304" pitchFamily="2" charset="0"/>
                <a:ea typeface="华文中宋" panose="02010600040101010101" pitchFamily="2" charset="-122"/>
              </a:rPr>
              <a:t>◆</a:t>
            </a:r>
            <a:r>
              <a:rPr lang="zh-CN" altLang="en-US" sz="2400">
                <a:solidFill>
                  <a:schemeClr val="tx2"/>
                </a:solidFill>
                <a:latin typeface="Times New Roman" panose="02020603050405020304" pitchFamily="2" charset="0"/>
                <a:ea typeface="华文中宋" panose="02010600040101010101" pitchFamily="2" charset="-122"/>
              </a:rPr>
              <a:t>内部结构代号：表示同一类型的轴承的不同内部结构。如：</a:t>
            </a:r>
          </a:p>
        </p:txBody>
      </p:sp>
      <p:sp>
        <p:nvSpPr>
          <p:cNvPr id="15416" name="文本框 15415"/>
          <p:cNvSpPr txBox="1"/>
          <p:nvPr/>
        </p:nvSpPr>
        <p:spPr>
          <a:xfrm>
            <a:off x="5326063" y="2629535"/>
            <a:ext cx="3367087" cy="1187450"/>
          </a:xfrm>
          <a:prstGeom prst="rect">
            <a:avLst/>
          </a:prstGeom>
          <a:noFill/>
          <a:ln w="9525">
            <a:noFill/>
          </a:ln>
        </p:spPr>
        <p:txBody>
          <a:bodyPr anchor="t">
            <a:spAutoFit/>
          </a:bodyPr>
          <a:lstStyle/>
          <a:p>
            <a:pPr>
              <a:spcBef>
                <a:spcPct val="50000"/>
              </a:spcBef>
            </a:pPr>
            <a:r>
              <a:rPr lang="en-US" altLang="zh-CN" sz="2400">
                <a:solidFill>
                  <a:schemeClr val="tx2"/>
                </a:solidFill>
                <a:latin typeface="Times New Roman" panose="02020603050405020304" pitchFamily="2" charset="0"/>
                <a:ea typeface="华文中宋" panose="02010600040101010101" pitchFamily="2" charset="-122"/>
              </a:rPr>
              <a:t>      </a:t>
            </a:r>
            <a:r>
              <a:rPr lang="zh-CN" altLang="en-US" sz="2400">
                <a:solidFill>
                  <a:schemeClr val="tx2"/>
                </a:solidFill>
                <a:latin typeface="Times New Roman" panose="02020603050405020304" pitchFamily="2" charset="0"/>
                <a:ea typeface="华文中宋" panose="02010600040101010101" pitchFamily="2" charset="-122"/>
              </a:rPr>
              <a:t>接触角为</a:t>
            </a:r>
            <a:r>
              <a:rPr lang="en-US" altLang="zh-CN" sz="2400">
                <a:solidFill>
                  <a:schemeClr val="tx2"/>
                </a:solidFill>
                <a:latin typeface="Times New Roman" panose="02020603050405020304" pitchFamily="2" charset="0"/>
                <a:ea typeface="华文中宋" panose="02010600040101010101" pitchFamily="2" charset="-122"/>
              </a:rPr>
              <a:t>15º</a:t>
            </a:r>
            <a:r>
              <a:rPr lang="zh-CN" altLang="en-US" sz="2400">
                <a:solidFill>
                  <a:schemeClr val="tx2"/>
                </a:solidFill>
                <a:latin typeface="Times New Roman" panose="02020603050405020304" pitchFamily="2" charset="0"/>
                <a:ea typeface="华文中宋" panose="02010600040101010101" pitchFamily="2" charset="-122"/>
              </a:rPr>
              <a:t>、</a:t>
            </a:r>
            <a:r>
              <a:rPr lang="en-US" altLang="zh-CN" sz="2400">
                <a:solidFill>
                  <a:schemeClr val="tx2"/>
                </a:solidFill>
                <a:latin typeface="Times New Roman" panose="02020603050405020304" pitchFamily="2" charset="0"/>
                <a:ea typeface="华文中宋" panose="02010600040101010101" pitchFamily="2" charset="-122"/>
              </a:rPr>
              <a:t>25º</a:t>
            </a:r>
            <a:r>
              <a:rPr lang="zh-CN" altLang="en-US" sz="2400">
                <a:solidFill>
                  <a:schemeClr val="tx2"/>
                </a:solidFill>
                <a:latin typeface="Times New Roman" panose="02020603050405020304" pitchFamily="2" charset="0"/>
                <a:ea typeface="华文中宋" panose="02010600040101010101" pitchFamily="2" charset="-122"/>
              </a:rPr>
              <a:t>和</a:t>
            </a:r>
            <a:r>
              <a:rPr lang="en-US" altLang="zh-CN" sz="2400">
                <a:solidFill>
                  <a:schemeClr val="tx2"/>
                </a:solidFill>
                <a:latin typeface="Times New Roman" panose="02020603050405020304" pitchFamily="2" charset="0"/>
                <a:ea typeface="华文中宋" panose="02010600040101010101" pitchFamily="2" charset="-122"/>
              </a:rPr>
              <a:t>40º</a:t>
            </a:r>
            <a:r>
              <a:rPr lang="zh-CN" altLang="en-US" sz="2400">
                <a:solidFill>
                  <a:schemeClr val="tx2"/>
                </a:solidFill>
                <a:latin typeface="Times New Roman" panose="02020603050405020304" pitchFamily="2" charset="0"/>
                <a:ea typeface="华文中宋" panose="02010600040101010101" pitchFamily="2" charset="-122"/>
              </a:rPr>
              <a:t>的角接触轴承分别用</a:t>
            </a:r>
            <a:r>
              <a:rPr lang="en-US" altLang="zh-CN" sz="2400">
                <a:solidFill>
                  <a:schemeClr val="tx2"/>
                </a:solidFill>
                <a:latin typeface="Times New Roman" panose="02020603050405020304" pitchFamily="2" charset="0"/>
                <a:ea typeface="华文中宋" panose="02010600040101010101" pitchFamily="2" charset="-122"/>
              </a:rPr>
              <a:t>C</a:t>
            </a:r>
            <a:r>
              <a:rPr lang="zh-CN" altLang="en-US" sz="2400">
                <a:solidFill>
                  <a:schemeClr val="tx2"/>
                </a:solidFill>
                <a:latin typeface="Times New Roman" panose="02020603050405020304" pitchFamily="2" charset="0"/>
                <a:ea typeface="华文中宋" panose="02010600040101010101" pitchFamily="2" charset="-122"/>
              </a:rPr>
              <a:t>、</a:t>
            </a:r>
            <a:r>
              <a:rPr lang="en-US" altLang="zh-CN" sz="2400">
                <a:solidFill>
                  <a:schemeClr val="tx2"/>
                </a:solidFill>
                <a:latin typeface="Times New Roman" panose="02020603050405020304" pitchFamily="2" charset="0"/>
                <a:ea typeface="华文中宋" panose="02010600040101010101" pitchFamily="2" charset="-122"/>
              </a:rPr>
              <a:t>AC</a:t>
            </a:r>
            <a:r>
              <a:rPr lang="zh-CN" altLang="en-US" sz="2400">
                <a:solidFill>
                  <a:schemeClr val="tx2"/>
                </a:solidFill>
                <a:latin typeface="Times New Roman" panose="02020603050405020304" pitchFamily="2" charset="0"/>
                <a:ea typeface="华文中宋" panose="02010600040101010101" pitchFamily="2" charset="-122"/>
              </a:rPr>
              <a:t>、</a:t>
            </a:r>
            <a:r>
              <a:rPr lang="en-US" altLang="zh-CN" sz="2400">
                <a:solidFill>
                  <a:schemeClr val="tx2"/>
                </a:solidFill>
                <a:latin typeface="Times New Roman" panose="02020603050405020304" pitchFamily="2" charset="0"/>
                <a:ea typeface="华文中宋" panose="02010600040101010101" pitchFamily="2" charset="-122"/>
              </a:rPr>
              <a:t>B</a:t>
            </a:r>
            <a:r>
              <a:rPr lang="zh-CN" altLang="en-US" sz="2400">
                <a:solidFill>
                  <a:schemeClr val="tx2"/>
                </a:solidFill>
                <a:latin typeface="Times New Roman" panose="02020603050405020304" pitchFamily="2" charset="0"/>
                <a:ea typeface="华文中宋" panose="02010600040101010101" pitchFamily="2" charset="-122"/>
              </a:rPr>
              <a:t>表示；</a:t>
            </a:r>
          </a:p>
        </p:txBody>
      </p:sp>
      <p:sp>
        <p:nvSpPr>
          <p:cNvPr id="15417" name="文本框 15416"/>
          <p:cNvSpPr txBox="1"/>
          <p:nvPr/>
        </p:nvSpPr>
        <p:spPr>
          <a:xfrm>
            <a:off x="1670050" y="845185"/>
            <a:ext cx="1524000" cy="457200"/>
          </a:xfrm>
          <a:prstGeom prst="rect">
            <a:avLst/>
          </a:prstGeom>
          <a:solidFill>
            <a:srgbClr val="00CCFF"/>
          </a:solidFill>
          <a:ln w="9525">
            <a:noFill/>
          </a:ln>
        </p:spPr>
        <p:txBody>
          <a:bodyPr anchor="t">
            <a:spAutoFit/>
          </a:bodyPr>
          <a:lstStyle/>
          <a:p>
            <a:pPr>
              <a:spcBef>
                <a:spcPct val="50000"/>
              </a:spcBef>
            </a:pPr>
            <a:r>
              <a:rPr lang="zh-CN" altLang="en-US" sz="2400">
                <a:solidFill>
                  <a:schemeClr val="tx2"/>
                </a:solidFill>
                <a:latin typeface="Tahoma" panose="020B0604030504040204" pitchFamily="2" charset="0"/>
                <a:ea typeface="华文中宋" panose="02010600040101010101" pitchFamily="2" charset="-122"/>
              </a:rPr>
              <a:t>后置代号</a:t>
            </a:r>
          </a:p>
        </p:txBody>
      </p:sp>
      <p:sp>
        <p:nvSpPr>
          <p:cNvPr id="15419" name="文本框 15418"/>
          <p:cNvSpPr txBox="1"/>
          <p:nvPr/>
        </p:nvSpPr>
        <p:spPr>
          <a:xfrm>
            <a:off x="6272213" y="2088198"/>
            <a:ext cx="1524000" cy="457200"/>
          </a:xfrm>
          <a:prstGeom prst="rect">
            <a:avLst/>
          </a:prstGeom>
          <a:solidFill>
            <a:srgbClr val="FFE2C5"/>
          </a:solidFill>
          <a:ln w="9525">
            <a:noFill/>
          </a:ln>
        </p:spPr>
        <p:txBody>
          <a:bodyPr anchor="t">
            <a:spAutoFit/>
          </a:bodyPr>
          <a:lstStyle/>
          <a:p>
            <a:pPr>
              <a:spcBef>
                <a:spcPct val="50000"/>
              </a:spcBef>
            </a:pPr>
            <a:r>
              <a:rPr lang="en-US" altLang="zh-CN" sz="2400">
                <a:solidFill>
                  <a:schemeClr val="tx2"/>
                </a:solidFill>
                <a:latin typeface="Tahoma" panose="020B0604030504040204" pitchFamily="2" charset="0"/>
                <a:ea typeface="华文中宋" panose="02010600040101010101" pitchFamily="2" charset="-122"/>
              </a:rPr>
              <a:t>7</a:t>
            </a:r>
            <a:r>
              <a:rPr lang="zh-CN" altLang="en-US" sz="2400">
                <a:solidFill>
                  <a:schemeClr val="tx2"/>
                </a:solidFill>
                <a:latin typeface="Tahoma" panose="020B0604030504040204" pitchFamily="2" charset="0"/>
                <a:ea typeface="华文中宋" panose="02010600040101010101" pitchFamily="2" charset="-122"/>
              </a:rPr>
              <a:t>类轴承</a:t>
            </a:r>
          </a:p>
        </p:txBody>
      </p:sp>
      <p:sp>
        <p:nvSpPr>
          <p:cNvPr id="6147" name="文本框 7171">
            <a:hlinkClick r:id="rId2" action="ppaction://hlinksldjump"/>
          </p:cNvPr>
          <p:cNvSpPr txBox="1"/>
          <p:nvPr/>
        </p:nvSpPr>
        <p:spPr>
          <a:xfrm>
            <a:off x="1057275" y="226378"/>
            <a:ext cx="6665913" cy="435610"/>
          </a:xfrm>
          <a:prstGeom prst="rect">
            <a:avLst/>
          </a:prstGeom>
          <a:noFill/>
          <a:ln w="9525">
            <a:noFill/>
          </a:ln>
        </p:spPr>
        <p:txBody>
          <a:bodyPr anchor="b" anchorCtr="1">
            <a:spAutoFit/>
          </a:bodyPr>
          <a:lstStyle/>
          <a:p>
            <a:pPr>
              <a:lnSpc>
                <a:spcPct val="80000"/>
              </a:lnSpc>
              <a:spcBef>
                <a:spcPct val="10000"/>
              </a:spcBef>
            </a:pPr>
            <a:r>
              <a:rPr lang="zh-CN" altLang="en-US" b="1">
                <a:solidFill>
                  <a:schemeClr val="tx2"/>
                </a:solidFill>
                <a:latin typeface="Times New Roman" panose="02020603050405020304" pitchFamily="2" charset="0"/>
                <a:ea typeface="隶书" panose="02010509060101010101" pitchFamily="1" charset="-122"/>
              </a:rPr>
              <a:t>§</a:t>
            </a:r>
            <a:r>
              <a:rPr lang="en-US" altLang="zh-CN" b="1">
                <a:solidFill>
                  <a:schemeClr val="tx2"/>
                </a:solidFill>
                <a:latin typeface="Times New Roman" panose="02020603050405020304" pitchFamily="2" charset="0"/>
                <a:ea typeface="隶书" panose="02010509060101010101" pitchFamily="1" charset="-122"/>
              </a:rPr>
              <a:t>13—2</a:t>
            </a:r>
            <a:r>
              <a:rPr lang="en-US" altLang="zh-CN" b="1">
                <a:solidFill>
                  <a:schemeClr val="tx2"/>
                </a:solidFill>
                <a:latin typeface="隶书" panose="02010509060101010101" pitchFamily="1" charset="-122"/>
                <a:ea typeface="隶书" panose="02010509060101010101" pitchFamily="1" charset="-122"/>
              </a:rPr>
              <a:t> </a:t>
            </a:r>
            <a:r>
              <a:rPr lang="zh-CN" altLang="en-US" b="1">
                <a:solidFill>
                  <a:schemeClr val="tx2"/>
                </a:solidFill>
                <a:latin typeface="隶书" panose="02010509060101010101" pitchFamily="1" charset="-122"/>
                <a:ea typeface="隶书" panose="02010509060101010101" pitchFamily="1" charset="-122"/>
              </a:rPr>
              <a:t>滚动轴承的主要类型及其代号</a:t>
            </a:r>
          </a:p>
        </p:txBody>
      </p:sp>
    </p:spTree>
  </p:cSld>
  <p:clrMapOvr>
    <a:masterClrMapping/>
  </p:clrMapOvr>
  <p:transition>
    <p:whee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417"/>
                                        </p:tgtEl>
                                        <p:attrNameLst>
                                          <p:attrName>style.visibility</p:attrName>
                                        </p:attrNameLst>
                                      </p:cBhvr>
                                      <p:to>
                                        <p:strVal val="visible"/>
                                      </p:to>
                                    </p:set>
                                    <p:animEffect transition="in" filter="dissolve">
                                      <p:cBhvr>
                                        <p:cTn id="7" dur="500"/>
                                        <p:tgtEl>
                                          <p:spTgt spid="154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5363"/>
                                        </p:tgtEl>
                                        <p:attrNameLst>
                                          <p:attrName>style.visibility</p:attrName>
                                        </p:attrNameLst>
                                      </p:cBhvr>
                                      <p:to>
                                        <p:strVal val="visible"/>
                                      </p:to>
                                    </p:set>
                                    <p:animEffect transition="in" filter="wipe(up)">
                                      <p:cBhvr>
                                        <p:cTn id="12" dur="500"/>
                                        <p:tgtEl>
                                          <p:spTgt spid="15363"/>
                                        </p:tgtEl>
                                      </p:cBhvr>
                                    </p:animEffect>
                                  </p:childTnLst>
                                </p:cTn>
                              </p:par>
                            </p:childTnLst>
                          </p:cTn>
                        </p:par>
                      </p:childTnLst>
                    </p:cTn>
                  </p:par>
                  <p:par>
                    <p:cTn id="13" fill="hold">
                      <p:stCondLst>
                        <p:cond delay="indefinite"/>
                      </p:stCondLst>
                      <p:childTnLst>
                        <p:par>
                          <p:cTn id="14" fill="hold">
                            <p:stCondLst>
                              <p:cond delay="0"/>
                            </p:stCondLst>
                            <p:childTnLst>
                              <p:par>
                                <p:cTn id="15" presetID="20" presetClass="entr" presetSubtype="0" fill="hold" grpId="0" nodeType="clickEffect">
                                  <p:stCondLst>
                                    <p:cond delay="0"/>
                                  </p:stCondLst>
                                  <p:childTnLst>
                                    <p:set>
                                      <p:cBhvr>
                                        <p:cTn id="16" dur="1" fill="hold">
                                          <p:stCondLst>
                                            <p:cond delay="0"/>
                                          </p:stCondLst>
                                        </p:cTn>
                                        <p:tgtEl>
                                          <p:spTgt spid="15415"/>
                                        </p:tgtEl>
                                        <p:attrNameLst>
                                          <p:attrName>style.visibility</p:attrName>
                                        </p:attrNameLst>
                                      </p:cBhvr>
                                      <p:to>
                                        <p:strVal val="visible"/>
                                      </p:to>
                                    </p:set>
                                    <p:animEffect transition="in" filter="wedge">
                                      <p:cBhvr>
                                        <p:cTn id="17" dur="1000"/>
                                        <p:tgtEl>
                                          <p:spTgt spid="1541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5419"/>
                                        </p:tgtEl>
                                        <p:attrNameLst>
                                          <p:attrName>style.visibility</p:attrName>
                                        </p:attrNameLst>
                                      </p:cBhvr>
                                      <p:to>
                                        <p:strVal val="visible"/>
                                      </p:to>
                                    </p:set>
                                    <p:animEffect transition="in" filter="dissolve">
                                      <p:cBhvr>
                                        <p:cTn id="22" dur="500"/>
                                        <p:tgtEl>
                                          <p:spTgt spid="15419"/>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grpId="0" nodeType="clickEffect">
                                  <p:stCondLst>
                                    <p:cond delay="0"/>
                                  </p:stCondLst>
                                  <p:childTnLst>
                                    <p:set>
                                      <p:cBhvr>
                                        <p:cTn id="26" dur="1" fill="hold">
                                          <p:stCondLst>
                                            <p:cond delay="0"/>
                                          </p:stCondLst>
                                        </p:cTn>
                                        <p:tgtEl>
                                          <p:spTgt spid="15416"/>
                                        </p:tgtEl>
                                        <p:attrNameLst>
                                          <p:attrName>style.visibility</p:attrName>
                                        </p:attrNameLst>
                                      </p:cBhvr>
                                      <p:to>
                                        <p:strVal val="visible"/>
                                      </p:to>
                                    </p:set>
                                    <p:animEffect transition="in" filter="diamond(in)">
                                      <p:cBhvr>
                                        <p:cTn id="27" dur="1000"/>
                                        <p:tgtEl>
                                          <p:spTgt spid="1541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5362"/>
                                        </p:tgtEl>
                                        <p:attrNameLst>
                                          <p:attrName>style.visibility</p:attrName>
                                        </p:attrNameLst>
                                      </p:cBhvr>
                                      <p:to>
                                        <p:strVal val="visible"/>
                                      </p:to>
                                    </p:set>
                                    <p:animEffect transition="in" filter="wipe(left)">
                                      <p:cBhvr>
                                        <p:cTn id="32" dur="500"/>
                                        <p:tgtEl>
                                          <p:spTgt spid="15362"/>
                                        </p:tgtEl>
                                      </p:cBhvr>
                                    </p:animEffect>
                                  </p:childTnLst>
                                </p:cTn>
                              </p:par>
                            </p:childTnLst>
                          </p:cTn>
                        </p:par>
                        <p:par>
                          <p:cTn id="33" fill="hold">
                            <p:stCondLst>
                              <p:cond delay="500"/>
                            </p:stCondLst>
                            <p:childTnLst>
                              <p:par>
                                <p:cTn id="34" presetID="22" presetClass="entr" presetSubtype="8" fill="hold" nodeType="afterEffect">
                                  <p:stCondLst>
                                    <p:cond delay="0"/>
                                  </p:stCondLst>
                                  <p:childTnLst>
                                    <p:set>
                                      <p:cBhvr>
                                        <p:cTn id="35" dur="1" fill="hold">
                                          <p:stCondLst>
                                            <p:cond delay="0"/>
                                          </p:stCondLst>
                                        </p:cTn>
                                        <p:tgtEl>
                                          <p:spTgt spid="15404"/>
                                        </p:tgtEl>
                                        <p:attrNameLst>
                                          <p:attrName>style.visibility</p:attrName>
                                        </p:attrNameLst>
                                      </p:cBhvr>
                                      <p:to>
                                        <p:strVal val="visible"/>
                                      </p:to>
                                    </p:set>
                                    <p:animEffect transition="in" filter="wipe(left)">
                                      <p:cBhvr>
                                        <p:cTn id="36" dur="500"/>
                                        <p:tgtEl>
                                          <p:spTgt spid="15404"/>
                                        </p:tgtEl>
                                      </p:cBhvr>
                                    </p:animEffect>
                                  </p:childTnLst>
                                </p:cTn>
                              </p:par>
                            </p:childTnLst>
                          </p:cTn>
                        </p:par>
                        <p:par>
                          <p:cTn id="37" fill="hold">
                            <p:stCondLst>
                              <p:cond delay="1000"/>
                            </p:stCondLst>
                            <p:childTnLst>
                              <p:par>
                                <p:cTn id="38" presetID="22" presetClass="entr" presetSubtype="8" fill="hold" grpId="0" nodeType="afterEffect">
                                  <p:stCondLst>
                                    <p:cond delay="0"/>
                                  </p:stCondLst>
                                  <p:childTnLst>
                                    <p:set>
                                      <p:cBhvr>
                                        <p:cTn id="39" dur="1" fill="hold">
                                          <p:stCondLst>
                                            <p:cond delay="0"/>
                                          </p:stCondLst>
                                        </p:cTn>
                                        <p:tgtEl>
                                          <p:spTgt spid="15408"/>
                                        </p:tgtEl>
                                        <p:attrNameLst>
                                          <p:attrName>style.visibility</p:attrName>
                                        </p:attrNameLst>
                                      </p:cBhvr>
                                      <p:to>
                                        <p:strVal val="visible"/>
                                      </p:to>
                                    </p:set>
                                    <p:animEffect transition="in" filter="wipe(left)">
                                      <p:cBhvr>
                                        <p:cTn id="40" dur="500"/>
                                        <p:tgtEl>
                                          <p:spTgt spid="15408"/>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5409"/>
                                        </p:tgtEl>
                                        <p:attrNameLst>
                                          <p:attrName>style.visibility</p:attrName>
                                        </p:attrNameLst>
                                      </p:cBhvr>
                                      <p:to>
                                        <p:strVal val="visible"/>
                                      </p:to>
                                    </p:set>
                                    <p:animEffect transition="in" filter="wipe(left)">
                                      <p:cBhvr>
                                        <p:cTn id="45" dur="500"/>
                                        <p:tgtEl>
                                          <p:spTgt spid="15409"/>
                                        </p:tgtEl>
                                      </p:cBhvr>
                                    </p:animEffect>
                                  </p:childTnLst>
                                </p:cTn>
                              </p:par>
                            </p:childTnLst>
                          </p:cTn>
                        </p:par>
                        <p:par>
                          <p:cTn id="46" fill="hold">
                            <p:stCondLst>
                              <p:cond delay="500"/>
                            </p:stCondLst>
                            <p:childTnLst>
                              <p:par>
                                <p:cTn id="47" presetID="22" presetClass="entr" presetSubtype="8" fill="hold" nodeType="afterEffect">
                                  <p:stCondLst>
                                    <p:cond delay="0"/>
                                  </p:stCondLst>
                                  <p:childTnLst>
                                    <p:set>
                                      <p:cBhvr>
                                        <p:cTn id="48" dur="1" fill="hold">
                                          <p:stCondLst>
                                            <p:cond delay="0"/>
                                          </p:stCondLst>
                                        </p:cTn>
                                        <p:tgtEl>
                                          <p:spTgt spid="15410"/>
                                        </p:tgtEl>
                                        <p:attrNameLst>
                                          <p:attrName>style.visibility</p:attrName>
                                        </p:attrNameLst>
                                      </p:cBhvr>
                                      <p:to>
                                        <p:strVal val="visible"/>
                                      </p:to>
                                    </p:set>
                                    <p:animEffect transition="in" filter="wipe(left)">
                                      <p:cBhvr>
                                        <p:cTn id="49" dur="500"/>
                                        <p:tgtEl>
                                          <p:spTgt spid="15410"/>
                                        </p:tgtEl>
                                      </p:cBhvr>
                                    </p:animEffect>
                                  </p:childTnLst>
                                </p:cTn>
                              </p:par>
                            </p:childTnLst>
                          </p:cTn>
                        </p:par>
                        <p:par>
                          <p:cTn id="50" fill="hold">
                            <p:stCondLst>
                              <p:cond delay="1000"/>
                            </p:stCondLst>
                            <p:childTnLst>
                              <p:par>
                                <p:cTn id="51" presetID="22" presetClass="entr" presetSubtype="8" fill="hold" grpId="0" nodeType="afterEffect">
                                  <p:stCondLst>
                                    <p:cond delay="0"/>
                                  </p:stCondLst>
                                  <p:childTnLst>
                                    <p:set>
                                      <p:cBhvr>
                                        <p:cTn id="52" dur="1" fill="hold">
                                          <p:stCondLst>
                                            <p:cond delay="0"/>
                                          </p:stCondLst>
                                        </p:cTn>
                                        <p:tgtEl>
                                          <p:spTgt spid="15414"/>
                                        </p:tgtEl>
                                        <p:attrNameLst>
                                          <p:attrName>style.visibility</p:attrName>
                                        </p:attrNameLst>
                                      </p:cBhvr>
                                      <p:to>
                                        <p:strVal val="visible"/>
                                      </p:to>
                                    </p:set>
                                    <p:animEffect transition="in" filter="wipe(left)">
                                      <p:cBhvr>
                                        <p:cTn id="53" dur="500"/>
                                        <p:tgtEl>
                                          <p:spTgt spid="154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p:bldP spid="15408" grpId="0"/>
      <p:bldP spid="15409" grpId="0"/>
      <p:bldP spid="15414" grpId="0"/>
      <p:bldP spid="15415" grpId="0"/>
      <p:bldP spid="15416" grpId="0"/>
      <p:bldP spid="15417" grpId="0" bldLvl="0" animBg="1"/>
      <p:bldP spid="15419"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文本框 16385"/>
          <p:cNvSpPr txBox="1"/>
          <p:nvPr/>
        </p:nvSpPr>
        <p:spPr>
          <a:xfrm>
            <a:off x="561975" y="1424623"/>
            <a:ext cx="2057400" cy="641350"/>
          </a:xfrm>
          <a:prstGeom prst="rect">
            <a:avLst/>
          </a:prstGeom>
          <a:noFill/>
          <a:ln w="9525">
            <a:noFill/>
          </a:ln>
        </p:spPr>
        <p:txBody>
          <a:bodyPr anchor="t">
            <a:spAutoFit/>
          </a:bodyPr>
          <a:lstStyle/>
          <a:p>
            <a:pPr>
              <a:spcBef>
                <a:spcPct val="50000"/>
              </a:spcBef>
            </a:pPr>
            <a:r>
              <a:rPr lang="en-US" altLang="zh-CN" sz="3600" b="1" u="sng">
                <a:solidFill>
                  <a:srgbClr val="FF0000"/>
                </a:solidFill>
                <a:latin typeface="Tahoma" panose="020B0604030504040204" pitchFamily="2" charset="0"/>
                <a:ea typeface="幼圆" panose="02010509060101010101" pitchFamily="1" charset="-122"/>
              </a:rPr>
              <a:t>6</a:t>
            </a:r>
            <a:r>
              <a:rPr lang="en-US" altLang="zh-CN" sz="3600" b="1">
                <a:solidFill>
                  <a:schemeClr val="hlink"/>
                </a:solidFill>
                <a:latin typeface="Tahoma" panose="020B0604030504040204" pitchFamily="2" charset="0"/>
                <a:ea typeface="幼圆" panose="02010509060101010101" pitchFamily="1" charset="-122"/>
              </a:rPr>
              <a:t> </a:t>
            </a:r>
            <a:r>
              <a:rPr lang="en-US" altLang="zh-CN" sz="3600" b="1" u="sng">
                <a:solidFill>
                  <a:srgbClr val="006600"/>
                </a:solidFill>
                <a:latin typeface="Tahoma" panose="020B0604030504040204" pitchFamily="2" charset="0"/>
                <a:ea typeface="幼圆" panose="02010509060101010101" pitchFamily="1" charset="-122"/>
              </a:rPr>
              <a:t>2</a:t>
            </a:r>
            <a:r>
              <a:rPr lang="en-US" altLang="zh-CN" sz="3600" b="1">
                <a:solidFill>
                  <a:schemeClr val="hlink"/>
                </a:solidFill>
                <a:latin typeface="Tahoma" panose="020B0604030504040204" pitchFamily="2" charset="0"/>
                <a:ea typeface="幼圆" panose="02010509060101010101" pitchFamily="1" charset="-122"/>
              </a:rPr>
              <a:t> </a:t>
            </a:r>
            <a:r>
              <a:rPr lang="en-US" altLang="zh-CN" sz="3600" b="1" u="sng">
                <a:solidFill>
                  <a:srgbClr val="000099"/>
                </a:solidFill>
                <a:latin typeface="Tahoma" panose="020B0604030504040204" pitchFamily="2" charset="0"/>
                <a:ea typeface="幼圆" panose="02010509060101010101" pitchFamily="1" charset="-122"/>
              </a:rPr>
              <a:t>0 2</a:t>
            </a:r>
          </a:p>
        </p:txBody>
      </p:sp>
      <p:sp>
        <p:nvSpPr>
          <p:cNvPr id="16387" name="直接连接符 16386"/>
          <p:cNvSpPr/>
          <p:nvPr/>
        </p:nvSpPr>
        <p:spPr>
          <a:xfrm>
            <a:off x="1839913" y="1986598"/>
            <a:ext cx="0" cy="381000"/>
          </a:xfrm>
          <a:prstGeom prst="line">
            <a:avLst/>
          </a:prstGeom>
          <a:ln w="952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16388" name="直接连接符 16387"/>
          <p:cNvSpPr/>
          <p:nvPr/>
        </p:nvSpPr>
        <p:spPr>
          <a:xfrm>
            <a:off x="1841500" y="2369185"/>
            <a:ext cx="609600" cy="0"/>
          </a:xfrm>
          <a:prstGeom prst="line">
            <a:avLst/>
          </a:prstGeom>
          <a:ln w="952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16389" name="文本框 16388"/>
          <p:cNvSpPr txBox="1"/>
          <p:nvPr/>
        </p:nvSpPr>
        <p:spPr>
          <a:xfrm>
            <a:off x="2408238" y="2119948"/>
            <a:ext cx="2209800" cy="457200"/>
          </a:xfrm>
          <a:prstGeom prst="rect">
            <a:avLst/>
          </a:prstGeom>
          <a:noFill/>
          <a:ln w="9525">
            <a:noFill/>
          </a:ln>
        </p:spPr>
        <p:txBody>
          <a:bodyPr anchor="t">
            <a:spAutoFit/>
          </a:bodyPr>
          <a:lstStyle/>
          <a:p>
            <a:pPr>
              <a:spcBef>
                <a:spcPct val="50000"/>
              </a:spcBef>
            </a:pPr>
            <a:r>
              <a:rPr lang="en-US" altLang="zh-CN" sz="2400" b="1" i="1">
                <a:solidFill>
                  <a:srgbClr val="000099"/>
                </a:solidFill>
                <a:latin typeface="Times New Roman" panose="02020603050405020304" pitchFamily="2" charset="0"/>
                <a:ea typeface="宋体" panose="02010600030101010101" pitchFamily="2" charset="-122"/>
              </a:rPr>
              <a:t>d</a:t>
            </a:r>
            <a:r>
              <a:rPr lang="en-US" altLang="zh-CN" sz="2400" b="1">
                <a:solidFill>
                  <a:srgbClr val="000099"/>
                </a:solidFill>
                <a:latin typeface="Times New Roman" panose="02020603050405020304" pitchFamily="2" charset="0"/>
                <a:ea typeface="宋体" panose="02010600030101010101" pitchFamily="2" charset="-122"/>
              </a:rPr>
              <a:t>=15</a:t>
            </a:r>
            <a:r>
              <a:rPr lang="en-US" altLang="zh-CN" sz="2400" b="1" i="1">
                <a:solidFill>
                  <a:srgbClr val="000099"/>
                </a:solidFill>
                <a:latin typeface="Times New Roman" panose="02020603050405020304" pitchFamily="2" charset="0"/>
                <a:ea typeface="宋体" panose="02010600030101010101" pitchFamily="2" charset="-122"/>
              </a:rPr>
              <a:t>mm</a:t>
            </a:r>
          </a:p>
        </p:txBody>
      </p:sp>
      <p:sp>
        <p:nvSpPr>
          <p:cNvPr id="16390" name="直接连接符 16389"/>
          <p:cNvSpPr/>
          <p:nvPr/>
        </p:nvSpPr>
        <p:spPr>
          <a:xfrm>
            <a:off x="1216025" y="1986598"/>
            <a:ext cx="0" cy="762000"/>
          </a:xfrm>
          <a:prstGeom prst="line">
            <a:avLst/>
          </a:prstGeom>
          <a:ln w="952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16391" name="直接连接符 16390"/>
          <p:cNvSpPr/>
          <p:nvPr/>
        </p:nvSpPr>
        <p:spPr>
          <a:xfrm flipV="1">
            <a:off x="1230313" y="2748598"/>
            <a:ext cx="287337" cy="0"/>
          </a:xfrm>
          <a:prstGeom prst="line">
            <a:avLst/>
          </a:prstGeom>
          <a:ln w="952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16392" name="文本框 16391"/>
          <p:cNvSpPr txBox="1"/>
          <p:nvPr/>
        </p:nvSpPr>
        <p:spPr>
          <a:xfrm>
            <a:off x="1549400" y="2548573"/>
            <a:ext cx="3032125" cy="457200"/>
          </a:xfrm>
          <a:prstGeom prst="rect">
            <a:avLst/>
          </a:prstGeom>
          <a:noFill/>
          <a:ln w="9525">
            <a:noFill/>
          </a:ln>
        </p:spPr>
        <p:txBody>
          <a:bodyPr wrap="square" anchor="t">
            <a:spAutoFit/>
          </a:bodyPr>
          <a:lstStyle/>
          <a:p>
            <a:pPr>
              <a:spcBef>
                <a:spcPct val="50000"/>
              </a:spcBef>
            </a:pPr>
            <a:r>
              <a:rPr lang="zh-CN" altLang="en-US" sz="2400" b="1" dirty="0">
                <a:solidFill>
                  <a:srgbClr val="006600"/>
                </a:solidFill>
                <a:latin typeface="Times New Roman" panose="02020603050405020304" pitchFamily="2" charset="0"/>
                <a:ea typeface="宋体" panose="02010600030101010101" pitchFamily="2" charset="-122"/>
              </a:rPr>
              <a:t>02：0窄，2轻系列</a:t>
            </a:r>
          </a:p>
        </p:txBody>
      </p:sp>
      <p:sp>
        <p:nvSpPr>
          <p:cNvPr id="16393" name="直接连接符 16392"/>
          <p:cNvSpPr/>
          <p:nvPr/>
        </p:nvSpPr>
        <p:spPr>
          <a:xfrm>
            <a:off x="777875" y="2000885"/>
            <a:ext cx="0" cy="1219200"/>
          </a:xfrm>
          <a:prstGeom prst="line">
            <a:avLst/>
          </a:prstGeom>
          <a:ln w="952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16394" name="直接连接符 16393"/>
          <p:cNvSpPr/>
          <p:nvPr/>
        </p:nvSpPr>
        <p:spPr>
          <a:xfrm>
            <a:off x="777875" y="3220085"/>
            <a:ext cx="1600200" cy="0"/>
          </a:xfrm>
          <a:prstGeom prst="line">
            <a:avLst/>
          </a:prstGeom>
          <a:ln w="952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16395" name="文本框 16394"/>
          <p:cNvSpPr txBox="1"/>
          <p:nvPr/>
        </p:nvSpPr>
        <p:spPr>
          <a:xfrm>
            <a:off x="4783138" y="1362710"/>
            <a:ext cx="2819400" cy="641350"/>
          </a:xfrm>
          <a:prstGeom prst="rect">
            <a:avLst/>
          </a:prstGeom>
          <a:noFill/>
          <a:ln w="9525">
            <a:noFill/>
          </a:ln>
        </p:spPr>
        <p:txBody>
          <a:bodyPr anchor="t">
            <a:spAutoFit/>
          </a:bodyPr>
          <a:lstStyle/>
          <a:p>
            <a:pPr>
              <a:spcBef>
                <a:spcPct val="50000"/>
              </a:spcBef>
            </a:pPr>
            <a:r>
              <a:rPr lang="en-US" altLang="zh-CN" sz="3600" b="1" u="sng">
                <a:solidFill>
                  <a:srgbClr val="FF0000"/>
                </a:solidFill>
                <a:latin typeface="Tahoma" panose="020B0604030504040204" pitchFamily="2" charset="0"/>
                <a:ea typeface="幼圆" panose="02010509060101010101" pitchFamily="1" charset="-122"/>
              </a:rPr>
              <a:t>N</a:t>
            </a:r>
            <a:r>
              <a:rPr lang="en-US" altLang="zh-CN" sz="3600" b="1">
                <a:solidFill>
                  <a:schemeClr val="tx2"/>
                </a:solidFill>
                <a:latin typeface="Tahoma" panose="020B0604030504040204" pitchFamily="2" charset="0"/>
                <a:ea typeface="幼圆" panose="02010509060101010101" pitchFamily="1" charset="-122"/>
              </a:rPr>
              <a:t> </a:t>
            </a:r>
            <a:r>
              <a:rPr lang="en-US" altLang="zh-CN" sz="3600" b="1" u="sng">
                <a:solidFill>
                  <a:srgbClr val="006600"/>
                </a:solidFill>
                <a:latin typeface="Tahoma" panose="020B0604030504040204" pitchFamily="2" charset="0"/>
                <a:ea typeface="幼圆" panose="02010509060101010101" pitchFamily="1" charset="-122"/>
              </a:rPr>
              <a:t>2 2</a:t>
            </a:r>
            <a:r>
              <a:rPr lang="en-US" altLang="zh-CN" sz="3600" b="1">
                <a:solidFill>
                  <a:schemeClr val="tx2"/>
                </a:solidFill>
                <a:latin typeface="Tahoma" panose="020B0604030504040204" pitchFamily="2" charset="0"/>
                <a:ea typeface="幼圆" panose="02010509060101010101" pitchFamily="1" charset="-122"/>
              </a:rPr>
              <a:t> </a:t>
            </a:r>
            <a:r>
              <a:rPr lang="en-US" altLang="zh-CN" sz="3600" b="1" u="sng">
                <a:solidFill>
                  <a:srgbClr val="000099"/>
                </a:solidFill>
                <a:latin typeface="Tahoma" panose="020B0604030504040204" pitchFamily="2" charset="0"/>
                <a:ea typeface="幼圆" panose="02010509060101010101" pitchFamily="1" charset="-122"/>
              </a:rPr>
              <a:t>0 8</a:t>
            </a:r>
          </a:p>
        </p:txBody>
      </p:sp>
      <p:sp>
        <p:nvSpPr>
          <p:cNvPr id="16396" name="矩形 16395"/>
          <p:cNvSpPr/>
          <p:nvPr/>
        </p:nvSpPr>
        <p:spPr>
          <a:xfrm>
            <a:off x="2428875" y="2985135"/>
            <a:ext cx="2481263" cy="457200"/>
          </a:xfrm>
          <a:prstGeom prst="rect">
            <a:avLst/>
          </a:prstGeom>
          <a:noFill/>
          <a:ln w="9525">
            <a:noFill/>
          </a:ln>
        </p:spPr>
        <p:txBody>
          <a:bodyPr wrap="none" anchor="t">
            <a:spAutoFit/>
          </a:bodyPr>
          <a:lstStyle/>
          <a:p>
            <a:r>
              <a:rPr lang="en-US" altLang="zh-CN" sz="2400" b="1">
                <a:solidFill>
                  <a:srgbClr val="FF0000"/>
                </a:solidFill>
                <a:latin typeface="Times New Roman" panose="02020603050405020304" pitchFamily="2" charset="0"/>
                <a:ea typeface="宋体" panose="02010600030101010101" pitchFamily="2" charset="-122"/>
              </a:rPr>
              <a:t>6</a:t>
            </a:r>
            <a:r>
              <a:rPr lang="zh-CN" altLang="en-US" sz="2400" b="1">
                <a:solidFill>
                  <a:srgbClr val="FF0000"/>
                </a:solidFill>
                <a:latin typeface="Tahoma" panose="020B0604030504040204" pitchFamily="2" charset="0"/>
                <a:ea typeface="宋体" panose="02010600030101010101" pitchFamily="2" charset="-122"/>
              </a:rPr>
              <a:t>类，深沟球轴承</a:t>
            </a:r>
          </a:p>
        </p:txBody>
      </p:sp>
      <p:sp>
        <p:nvSpPr>
          <p:cNvPr id="16397" name="直接连接符 16396"/>
          <p:cNvSpPr/>
          <p:nvPr/>
        </p:nvSpPr>
        <p:spPr>
          <a:xfrm>
            <a:off x="6607175" y="1937385"/>
            <a:ext cx="0" cy="381000"/>
          </a:xfrm>
          <a:prstGeom prst="line">
            <a:avLst/>
          </a:prstGeom>
          <a:ln w="952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16398" name="直接连接符 16397"/>
          <p:cNvSpPr/>
          <p:nvPr/>
        </p:nvSpPr>
        <p:spPr>
          <a:xfrm>
            <a:off x="6608763" y="2319973"/>
            <a:ext cx="533400" cy="0"/>
          </a:xfrm>
          <a:prstGeom prst="line">
            <a:avLst/>
          </a:prstGeom>
          <a:ln w="952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16399" name="文本框 16398"/>
          <p:cNvSpPr txBox="1"/>
          <p:nvPr/>
        </p:nvSpPr>
        <p:spPr>
          <a:xfrm>
            <a:off x="7181850" y="2018348"/>
            <a:ext cx="1905000" cy="457200"/>
          </a:xfrm>
          <a:prstGeom prst="rect">
            <a:avLst/>
          </a:prstGeom>
          <a:noFill/>
          <a:ln w="9525">
            <a:noFill/>
          </a:ln>
        </p:spPr>
        <p:txBody>
          <a:bodyPr anchor="t">
            <a:spAutoFit/>
          </a:bodyPr>
          <a:lstStyle/>
          <a:p>
            <a:pPr>
              <a:spcBef>
                <a:spcPct val="50000"/>
              </a:spcBef>
            </a:pPr>
            <a:r>
              <a:rPr lang="en-US" altLang="zh-CN" sz="2400" b="1" i="1">
                <a:solidFill>
                  <a:srgbClr val="000099"/>
                </a:solidFill>
                <a:latin typeface="Times New Roman" panose="02020603050405020304" pitchFamily="2" charset="0"/>
                <a:ea typeface="宋体" panose="02010600030101010101" pitchFamily="2" charset="-122"/>
              </a:rPr>
              <a:t>d</a:t>
            </a:r>
            <a:r>
              <a:rPr lang="en-US" altLang="zh-CN" sz="2400" b="1">
                <a:solidFill>
                  <a:srgbClr val="000099"/>
                </a:solidFill>
                <a:latin typeface="Times New Roman" panose="02020603050405020304" pitchFamily="2" charset="0"/>
                <a:ea typeface="宋体" panose="02010600030101010101" pitchFamily="2" charset="-122"/>
              </a:rPr>
              <a:t>=40</a:t>
            </a:r>
            <a:r>
              <a:rPr lang="en-US" altLang="zh-CN" sz="2400" b="1" i="1">
                <a:solidFill>
                  <a:srgbClr val="000099"/>
                </a:solidFill>
                <a:latin typeface="Times New Roman" panose="02020603050405020304" pitchFamily="2" charset="0"/>
                <a:ea typeface="宋体" panose="02010600030101010101" pitchFamily="2" charset="-122"/>
              </a:rPr>
              <a:t>mm</a:t>
            </a:r>
            <a:r>
              <a:rPr lang="en-US" altLang="zh-CN" sz="2400">
                <a:solidFill>
                  <a:srgbClr val="000099"/>
                </a:solidFill>
                <a:latin typeface="Times New Roman" panose="02020603050405020304" pitchFamily="2" charset="0"/>
                <a:ea typeface="宋体" panose="02010600030101010101" pitchFamily="2" charset="-122"/>
              </a:rPr>
              <a:t> </a:t>
            </a:r>
            <a:r>
              <a:rPr lang="en-US" altLang="zh-CN" sz="2400">
                <a:solidFill>
                  <a:srgbClr val="000099"/>
                </a:solidFill>
                <a:latin typeface="Tahoma" panose="020B0604030504040204" pitchFamily="2" charset="0"/>
                <a:ea typeface="宋体" panose="02010600030101010101" pitchFamily="2" charset="-122"/>
              </a:rPr>
              <a:t>   </a:t>
            </a:r>
          </a:p>
        </p:txBody>
      </p:sp>
      <p:sp>
        <p:nvSpPr>
          <p:cNvPr id="16400" name="直接连接符 16399"/>
          <p:cNvSpPr/>
          <p:nvPr/>
        </p:nvSpPr>
        <p:spPr>
          <a:xfrm>
            <a:off x="5689600" y="1923098"/>
            <a:ext cx="0" cy="762000"/>
          </a:xfrm>
          <a:prstGeom prst="line">
            <a:avLst/>
          </a:prstGeom>
          <a:ln w="952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16401" name="直接连接符 16400"/>
          <p:cNvSpPr/>
          <p:nvPr/>
        </p:nvSpPr>
        <p:spPr>
          <a:xfrm>
            <a:off x="5689600" y="2686685"/>
            <a:ext cx="1143000" cy="0"/>
          </a:xfrm>
          <a:prstGeom prst="line">
            <a:avLst/>
          </a:prstGeom>
          <a:ln w="952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16402" name="文本框 16401"/>
          <p:cNvSpPr txBox="1"/>
          <p:nvPr/>
        </p:nvSpPr>
        <p:spPr>
          <a:xfrm>
            <a:off x="6832600" y="2500948"/>
            <a:ext cx="1905000" cy="457200"/>
          </a:xfrm>
          <a:prstGeom prst="rect">
            <a:avLst/>
          </a:prstGeom>
          <a:noFill/>
          <a:ln w="9525">
            <a:noFill/>
          </a:ln>
        </p:spPr>
        <p:txBody>
          <a:bodyPr anchor="t">
            <a:spAutoFit/>
          </a:bodyPr>
          <a:lstStyle/>
          <a:p>
            <a:pPr>
              <a:spcBef>
                <a:spcPct val="50000"/>
              </a:spcBef>
            </a:pPr>
            <a:r>
              <a:rPr lang="zh-CN" altLang="en-US" sz="2400" b="1" dirty="0">
                <a:solidFill>
                  <a:srgbClr val="006600"/>
                </a:solidFill>
                <a:latin typeface="Tahoma" panose="020B0604030504040204" pitchFamily="2" charset="0"/>
                <a:ea typeface="宋体" panose="02010600030101010101" pitchFamily="2" charset="-122"/>
              </a:rPr>
              <a:t>轻宽系列</a:t>
            </a:r>
            <a:endParaRPr lang="zh-CN" altLang="en-US" sz="2400" b="1" dirty="0">
              <a:solidFill>
                <a:srgbClr val="006600"/>
              </a:solidFill>
              <a:latin typeface="Times New Roman" panose="02020603050405020304" pitchFamily="2" charset="0"/>
              <a:ea typeface="宋体" panose="02010600030101010101" pitchFamily="2" charset="-122"/>
            </a:endParaRPr>
          </a:p>
        </p:txBody>
      </p:sp>
      <p:sp>
        <p:nvSpPr>
          <p:cNvPr id="16403" name="直接连接符 16402"/>
          <p:cNvSpPr/>
          <p:nvPr/>
        </p:nvSpPr>
        <p:spPr>
          <a:xfrm>
            <a:off x="5068888" y="1954848"/>
            <a:ext cx="0" cy="1295400"/>
          </a:xfrm>
          <a:prstGeom prst="line">
            <a:avLst/>
          </a:prstGeom>
          <a:ln w="952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16404" name="直接连接符 16403"/>
          <p:cNvSpPr/>
          <p:nvPr/>
        </p:nvSpPr>
        <p:spPr>
          <a:xfrm>
            <a:off x="5070475" y="3250248"/>
            <a:ext cx="1600200" cy="0"/>
          </a:xfrm>
          <a:prstGeom prst="line">
            <a:avLst/>
          </a:prstGeom>
          <a:ln w="952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16405" name="文本框 16404"/>
          <p:cNvSpPr txBox="1"/>
          <p:nvPr/>
        </p:nvSpPr>
        <p:spPr>
          <a:xfrm>
            <a:off x="6624638" y="3020060"/>
            <a:ext cx="2590800" cy="457200"/>
          </a:xfrm>
          <a:prstGeom prst="rect">
            <a:avLst/>
          </a:prstGeom>
          <a:noFill/>
          <a:ln w="9525">
            <a:noFill/>
          </a:ln>
        </p:spPr>
        <p:txBody>
          <a:bodyPr anchor="t">
            <a:spAutoFit/>
          </a:bodyPr>
          <a:lstStyle/>
          <a:p>
            <a:pPr>
              <a:spcBef>
                <a:spcPct val="50000"/>
              </a:spcBef>
            </a:pPr>
            <a:r>
              <a:rPr lang="en-US" altLang="zh-CN" sz="2400" b="1">
                <a:solidFill>
                  <a:srgbClr val="FF0000"/>
                </a:solidFill>
                <a:latin typeface="Times New Roman" panose="02020603050405020304" pitchFamily="2" charset="0"/>
                <a:ea typeface="宋体" panose="02010600030101010101" pitchFamily="2" charset="-122"/>
              </a:rPr>
              <a:t>N</a:t>
            </a:r>
            <a:r>
              <a:rPr lang="zh-CN" altLang="en-US" sz="2400" b="1">
                <a:solidFill>
                  <a:srgbClr val="FF0000"/>
                </a:solidFill>
                <a:latin typeface="Tahoma" panose="020B0604030504040204" pitchFamily="2" charset="0"/>
                <a:ea typeface="宋体" panose="02010600030101010101" pitchFamily="2" charset="-122"/>
              </a:rPr>
              <a:t>类，圆柱滚子</a:t>
            </a:r>
          </a:p>
        </p:txBody>
      </p:sp>
      <p:sp>
        <p:nvSpPr>
          <p:cNvPr id="16406" name="文本框 16405"/>
          <p:cNvSpPr txBox="1"/>
          <p:nvPr/>
        </p:nvSpPr>
        <p:spPr>
          <a:xfrm>
            <a:off x="479425" y="3612198"/>
            <a:ext cx="2514600" cy="641350"/>
          </a:xfrm>
          <a:prstGeom prst="rect">
            <a:avLst/>
          </a:prstGeom>
          <a:noFill/>
          <a:ln w="9525">
            <a:noFill/>
          </a:ln>
        </p:spPr>
        <p:txBody>
          <a:bodyPr anchor="t">
            <a:spAutoFit/>
          </a:bodyPr>
          <a:lstStyle/>
          <a:p>
            <a:pPr>
              <a:spcBef>
                <a:spcPct val="50000"/>
              </a:spcBef>
            </a:pPr>
            <a:r>
              <a:rPr lang="en-US" altLang="zh-CN" sz="3600" b="1" u="sng">
                <a:solidFill>
                  <a:srgbClr val="FF0000"/>
                </a:solidFill>
                <a:latin typeface="Tahoma" panose="020B0604030504040204" pitchFamily="2" charset="0"/>
                <a:ea typeface="幼圆" panose="02010509060101010101" pitchFamily="1" charset="-122"/>
              </a:rPr>
              <a:t>3</a:t>
            </a:r>
            <a:r>
              <a:rPr lang="en-US" altLang="zh-CN" sz="3600" b="1">
                <a:latin typeface="Tahoma" panose="020B0604030504040204" pitchFamily="2" charset="0"/>
                <a:ea typeface="幼圆" panose="02010509060101010101" pitchFamily="1" charset="-122"/>
              </a:rPr>
              <a:t> </a:t>
            </a:r>
            <a:r>
              <a:rPr lang="en-US" altLang="zh-CN" sz="3600" b="1" u="sng">
                <a:solidFill>
                  <a:srgbClr val="006600"/>
                </a:solidFill>
                <a:latin typeface="Tahoma" panose="020B0604030504040204" pitchFamily="2" charset="0"/>
                <a:ea typeface="幼圆" panose="02010509060101010101" pitchFamily="1" charset="-122"/>
              </a:rPr>
              <a:t>0 3</a:t>
            </a:r>
            <a:r>
              <a:rPr lang="en-US" altLang="zh-CN" sz="3600" b="1">
                <a:latin typeface="Tahoma" panose="020B0604030504040204" pitchFamily="2" charset="0"/>
                <a:ea typeface="幼圆" panose="02010509060101010101" pitchFamily="1" charset="-122"/>
              </a:rPr>
              <a:t> </a:t>
            </a:r>
            <a:r>
              <a:rPr lang="en-US" altLang="zh-CN" sz="3600" b="1" u="sng">
                <a:solidFill>
                  <a:srgbClr val="000099"/>
                </a:solidFill>
                <a:latin typeface="Tahoma" panose="020B0604030504040204" pitchFamily="2" charset="0"/>
                <a:ea typeface="幼圆" panose="02010509060101010101" pitchFamily="1" charset="-122"/>
              </a:rPr>
              <a:t>13</a:t>
            </a:r>
          </a:p>
        </p:txBody>
      </p:sp>
      <p:sp>
        <p:nvSpPr>
          <p:cNvPr id="16407" name="直接连接符 16406"/>
          <p:cNvSpPr/>
          <p:nvPr/>
        </p:nvSpPr>
        <p:spPr>
          <a:xfrm>
            <a:off x="2128838" y="4202748"/>
            <a:ext cx="0" cy="381000"/>
          </a:xfrm>
          <a:prstGeom prst="line">
            <a:avLst/>
          </a:prstGeom>
          <a:ln w="952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16408" name="直接连接符 16407"/>
          <p:cNvSpPr/>
          <p:nvPr/>
        </p:nvSpPr>
        <p:spPr>
          <a:xfrm>
            <a:off x="2128838" y="4585335"/>
            <a:ext cx="609600" cy="0"/>
          </a:xfrm>
          <a:prstGeom prst="line">
            <a:avLst/>
          </a:prstGeom>
          <a:ln w="952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16409" name="文本框 16408"/>
          <p:cNvSpPr txBox="1"/>
          <p:nvPr/>
        </p:nvSpPr>
        <p:spPr>
          <a:xfrm>
            <a:off x="2955925" y="4221798"/>
            <a:ext cx="1828800" cy="457200"/>
          </a:xfrm>
          <a:prstGeom prst="rect">
            <a:avLst/>
          </a:prstGeom>
          <a:noFill/>
          <a:ln w="9525">
            <a:noFill/>
          </a:ln>
        </p:spPr>
        <p:txBody>
          <a:bodyPr anchor="t">
            <a:spAutoFit/>
          </a:bodyPr>
          <a:lstStyle/>
          <a:p>
            <a:pPr>
              <a:spcBef>
                <a:spcPct val="50000"/>
              </a:spcBef>
            </a:pPr>
            <a:r>
              <a:rPr lang="en-US" altLang="zh-CN" sz="2400" b="1" i="1">
                <a:solidFill>
                  <a:srgbClr val="000099"/>
                </a:solidFill>
                <a:latin typeface="Times New Roman" panose="02020603050405020304" pitchFamily="2" charset="0"/>
                <a:ea typeface="宋体" panose="02010600030101010101" pitchFamily="2" charset="-122"/>
              </a:rPr>
              <a:t>d</a:t>
            </a:r>
            <a:r>
              <a:rPr lang="en-US" altLang="zh-CN" sz="2400" b="1">
                <a:solidFill>
                  <a:srgbClr val="000099"/>
                </a:solidFill>
                <a:latin typeface="Times New Roman" panose="02020603050405020304" pitchFamily="2" charset="0"/>
                <a:ea typeface="宋体" panose="02010600030101010101" pitchFamily="2" charset="-122"/>
              </a:rPr>
              <a:t>=65</a:t>
            </a:r>
            <a:r>
              <a:rPr lang="en-US" altLang="zh-CN" sz="2400" b="1" i="1">
                <a:solidFill>
                  <a:srgbClr val="000099"/>
                </a:solidFill>
                <a:latin typeface="Times New Roman" panose="02020603050405020304" pitchFamily="2" charset="0"/>
                <a:ea typeface="宋体" panose="02010600030101010101" pitchFamily="2" charset="-122"/>
              </a:rPr>
              <a:t>mm</a:t>
            </a:r>
          </a:p>
        </p:txBody>
      </p:sp>
      <p:sp>
        <p:nvSpPr>
          <p:cNvPr id="16410" name="直接连接符 16409"/>
          <p:cNvSpPr/>
          <p:nvPr/>
        </p:nvSpPr>
        <p:spPr>
          <a:xfrm>
            <a:off x="1300163" y="4174173"/>
            <a:ext cx="0" cy="685800"/>
          </a:xfrm>
          <a:prstGeom prst="line">
            <a:avLst/>
          </a:prstGeom>
          <a:ln w="952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16411" name="直接连接符 16410"/>
          <p:cNvSpPr/>
          <p:nvPr/>
        </p:nvSpPr>
        <p:spPr>
          <a:xfrm>
            <a:off x="1298575" y="4875848"/>
            <a:ext cx="431800" cy="0"/>
          </a:xfrm>
          <a:prstGeom prst="line">
            <a:avLst/>
          </a:prstGeom>
          <a:ln w="952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16412" name="文本框 16411"/>
          <p:cNvSpPr txBox="1"/>
          <p:nvPr/>
        </p:nvSpPr>
        <p:spPr>
          <a:xfrm>
            <a:off x="1773238" y="4659948"/>
            <a:ext cx="2809875" cy="457200"/>
          </a:xfrm>
          <a:prstGeom prst="rect">
            <a:avLst/>
          </a:prstGeom>
          <a:noFill/>
          <a:ln w="9525">
            <a:noFill/>
          </a:ln>
        </p:spPr>
        <p:txBody>
          <a:bodyPr anchor="t">
            <a:spAutoFit/>
          </a:bodyPr>
          <a:lstStyle/>
          <a:p>
            <a:pPr>
              <a:spcBef>
                <a:spcPct val="50000"/>
              </a:spcBef>
            </a:pPr>
            <a:r>
              <a:rPr lang="zh-CN" altLang="en-US" sz="2400" b="1" dirty="0">
                <a:solidFill>
                  <a:srgbClr val="006600"/>
                </a:solidFill>
                <a:latin typeface="Times New Roman" panose="02020603050405020304" pitchFamily="2" charset="0"/>
                <a:ea typeface="宋体" panose="02010600030101010101" pitchFamily="2" charset="-122"/>
              </a:rPr>
              <a:t>03：中窄系列</a:t>
            </a:r>
          </a:p>
        </p:txBody>
      </p:sp>
      <p:sp>
        <p:nvSpPr>
          <p:cNvPr id="16413" name="直接连接符 16412"/>
          <p:cNvSpPr/>
          <p:nvPr/>
        </p:nvSpPr>
        <p:spPr>
          <a:xfrm>
            <a:off x="679450" y="4190048"/>
            <a:ext cx="0" cy="1563687"/>
          </a:xfrm>
          <a:prstGeom prst="line">
            <a:avLst/>
          </a:prstGeom>
          <a:ln w="952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16414" name="直接连接符 16413"/>
          <p:cNvSpPr/>
          <p:nvPr/>
        </p:nvSpPr>
        <p:spPr>
          <a:xfrm>
            <a:off x="693738" y="5766435"/>
            <a:ext cx="1600200" cy="0"/>
          </a:xfrm>
          <a:prstGeom prst="line">
            <a:avLst/>
          </a:prstGeom>
          <a:ln w="952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16415" name="文本框 16414"/>
          <p:cNvSpPr txBox="1"/>
          <p:nvPr/>
        </p:nvSpPr>
        <p:spPr>
          <a:xfrm>
            <a:off x="2266950" y="5510848"/>
            <a:ext cx="2438400" cy="457200"/>
          </a:xfrm>
          <a:prstGeom prst="rect">
            <a:avLst/>
          </a:prstGeom>
          <a:noFill/>
          <a:ln w="9525">
            <a:noFill/>
          </a:ln>
        </p:spPr>
        <p:txBody>
          <a:bodyPr anchor="t">
            <a:spAutoFit/>
          </a:bodyPr>
          <a:lstStyle/>
          <a:p>
            <a:pPr>
              <a:spcBef>
                <a:spcPct val="50000"/>
              </a:spcBef>
            </a:pPr>
            <a:r>
              <a:rPr lang="en-US" altLang="zh-CN" sz="2400" b="1">
                <a:solidFill>
                  <a:srgbClr val="FF0000"/>
                </a:solidFill>
                <a:latin typeface="Times New Roman" panose="02020603050405020304" pitchFamily="2" charset="0"/>
                <a:ea typeface="宋体" panose="02010600030101010101" pitchFamily="2" charset="-122"/>
              </a:rPr>
              <a:t>3</a:t>
            </a:r>
            <a:r>
              <a:rPr lang="zh-CN" altLang="en-US" sz="2400" b="1">
                <a:solidFill>
                  <a:srgbClr val="FF0000"/>
                </a:solidFill>
                <a:latin typeface="Tahoma" panose="020B0604030504040204" pitchFamily="2" charset="0"/>
                <a:ea typeface="宋体" panose="02010600030101010101" pitchFamily="2" charset="-122"/>
              </a:rPr>
              <a:t>类，圆锥滚子</a:t>
            </a:r>
          </a:p>
        </p:txBody>
      </p:sp>
      <p:sp>
        <p:nvSpPr>
          <p:cNvPr id="16416" name="文本框 16415"/>
          <p:cNvSpPr txBox="1"/>
          <p:nvPr/>
        </p:nvSpPr>
        <p:spPr>
          <a:xfrm>
            <a:off x="4591050" y="3539173"/>
            <a:ext cx="3733800" cy="641350"/>
          </a:xfrm>
          <a:prstGeom prst="rect">
            <a:avLst/>
          </a:prstGeom>
          <a:noFill/>
          <a:ln w="9525">
            <a:noFill/>
          </a:ln>
        </p:spPr>
        <p:txBody>
          <a:bodyPr anchor="t">
            <a:spAutoFit/>
          </a:bodyPr>
          <a:lstStyle/>
          <a:p>
            <a:pPr>
              <a:spcBef>
                <a:spcPct val="50000"/>
              </a:spcBef>
            </a:pPr>
            <a:r>
              <a:rPr lang="en-US" altLang="zh-CN" sz="3600" b="1" u="sng">
                <a:solidFill>
                  <a:srgbClr val="FF0000"/>
                </a:solidFill>
                <a:latin typeface="Tahoma" panose="020B0604030504040204" pitchFamily="2" charset="0"/>
                <a:ea typeface="幼圆" panose="02010509060101010101" pitchFamily="1" charset="-122"/>
              </a:rPr>
              <a:t>7</a:t>
            </a:r>
            <a:r>
              <a:rPr lang="en-US" altLang="zh-CN" sz="3600" b="1">
                <a:latin typeface="Tahoma" panose="020B0604030504040204" pitchFamily="2" charset="0"/>
                <a:ea typeface="幼圆" panose="02010509060101010101" pitchFamily="1" charset="-122"/>
              </a:rPr>
              <a:t> </a:t>
            </a:r>
            <a:r>
              <a:rPr lang="en-US" altLang="zh-CN" sz="3600" b="1" u="sng">
                <a:solidFill>
                  <a:srgbClr val="006600"/>
                </a:solidFill>
                <a:latin typeface="Tahoma" panose="020B0604030504040204" pitchFamily="2" charset="0"/>
                <a:ea typeface="幼圆" panose="02010509060101010101" pitchFamily="1" charset="-122"/>
              </a:rPr>
              <a:t>4</a:t>
            </a:r>
            <a:r>
              <a:rPr lang="en-US" altLang="zh-CN" sz="3600" b="1">
                <a:latin typeface="Tahoma" panose="020B0604030504040204" pitchFamily="2" charset="0"/>
                <a:ea typeface="幼圆" panose="02010509060101010101" pitchFamily="1" charset="-122"/>
              </a:rPr>
              <a:t> </a:t>
            </a:r>
            <a:r>
              <a:rPr lang="en-US" altLang="zh-CN" sz="3600" b="1" u="sng">
                <a:solidFill>
                  <a:srgbClr val="000099"/>
                </a:solidFill>
                <a:latin typeface="Tahoma" panose="020B0604030504040204" pitchFamily="2" charset="0"/>
                <a:ea typeface="幼圆" panose="02010509060101010101" pitchFamily="1" charset="-122"/>
              </a:rPr>
              <a:t>10</a:t>
            </a:r>
            <a:r>
              <a:rPr lang="en-US" altLang="zh-CN" sz="3600" b="1">
                <a:latin typeface="Tahoma" panose="020B0604030504040204" pitchFamily="2" charset="0"/>
                <a:ea typeface="幼圆" panose="02010509060101010101" pitchFamily="1" charset="-122"/>
              </a:rPr>
              <a:t> </a:t>
            </a:r>
            <a:r>
              <a:rPr lang="en-US" altLang="zh-CN" sz="3600" b="1" u="sng">
                <a:solidFill>
                  <a:srgbClr val="800000"/>
                </a:solidFill>
                <a:latin typeface="Tahoma" panose="020B0604030504040204" pitchFamily="2" charset="0"/>
                <a:ea typeface="幼圆" panose="02010509060101010101" pitchFamily="1" charset="-122"/>
              </a:rPr>
              <a:t>AC</a:t>
            </a:r>
            <a:r>
              <a:rPr lang="en-US" altLang="zh-CN" sz="3600" b="1">
                <a:latin typeface="Tahoma" panose="020B0604030504040204" pitchFamily="2" charset="0"/>
                <a:ea typeface="幼圆" panose="02010509060101010101" pitchFamily="1" charset="-122"/>
              </a:rPr>
              <a:t> </a:t>
            </a:r>
            <a:r>
              <a:rPr lang="en-US" altLang="zh-CN" sz="3600" b="1" u="sng">
                <a:solidFill>
                  <a:schemeClr val="hlink"/>
                </a:solidFill>
                <a:latin typeface="Tahoma" panose="020B0604030504040204" pitchFamily="2" charset="0"/>
                <a:ea typeface="幼圆" panose="02010509060101010101" pitchFamily="1" charset="-122"/>
              </a:rPr>
              <a:t>/P5</a:t>
            </a:r>
          </a:p>
        </p:txBody>
      </p:sp>
      <p:sp>
        <p:nvSpPr>
          <p:cNvPr id="16417" name="直接连接符 16416"/>
          <p:cNvSpPr/>
          <p:nvPr/>
        </p:nvSpPr>
        <p:spPr>
          <a:xfrm>
            <a:off x="7292975" y="4115435"/>
            <a:ext cx="0" cy="228600"/>
          </a:xfrm>
          <a:prstGeom prst="line">
            <a:avLst/>
          </a:prstGeom>
          <a:ln w="952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16418" name="直接连接符 16417"/>
          <p:cNvSpPr/>
          <p:nvPr/>
        </p:nvSpPr>
        <p:spPr>
          <a:xfrm>
            <a:off x="7297738" y="4342448"/>
            <a:ext cx="315912" cy="0"/>
          </a:xfrm>
          <a:prstGeom prst="line">
            <a:avLst/>
          </a:prstGeom>
          <a:ln w="952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16419" name="文本框 16418"/>
          <p:cNvSpPr txBox="1"/>
          <p:nvPr/>
        </p:nvSpPr>
        <p:spPr>
          <a:xfrm>
            <a:off x="7656513" y="4055110"/>
            <a:ext cx="1676400" cy="457200"/>
          </a:xfrm>
          <a:prstGeom prst="rect">
            <a:avLst/>
          </a:prstGeom>
          <a:noFill/>
          <a:ln w="9525">
            <a:noFill/>
          </a:ln>
        </p:spPr>
        <p:txBody>
          <a:bodyPr anchor="t">
            <a:spAutoFit/>
          </a:bodyPr>
          <a:lstStyle/>
          <a:p>
            <a:pPr>
              <a:spcBef>
                <a:spcPct val="50000"/>
              </a:spcBef>
            </a:pPr>
            <a:r>
              <a:rPr lang="zh-CN" altLang="en-US" sz="2400" b="1">
                <a:solidFill>
                  <a:schemeClr val="hlink"/>
                </a:solidFill>
                <a:latin typeface="Tahoma" panose="020B0604030504040204" pitchFamily="2" charset="0"/>
                <a:ea typeface="宋体" panose="02010600030101010101" pitchFamily="2" charset="-122"/>
              </a:rPr>
              <a:t>公差等级</a:t>
            </a:r>
          </a:p>
        </p:txBody>
      </p:sp>
      <p:sp>
        <p:nvSpPr>
          <p:cNvPr id="16420" name="直接连接符 16419"/>
          <p:cNvSpPr/>
          <p:nvPr/>
        </p:nvSpPr>
        <p:spPr>
          <a:xfrm>
            <a:off x="6529388" y="4115435"/>
            <a:ext cx="0" cy="533400"/>
          </a:xfrm>
          <a:prstGeom prst="line">
            <a:avLst/>
          </a:prstGeom>
          <a:ln w="952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16421" name="直接连接符 16420"/>
          <p:cNvSpPr/>
          <p:nvPr/>
        </p:nvSpPr>
        <p:spPr>
          <a:xfrm>
            <a:off x="6527800" y="4648835"/>
            <a:ext cx="762000" cy="0"/>
          </a:xfrm>
          <a:prstGeom prst="line">
            <a:avLst/>
          </a:prstGeom>
          <a:ln w="952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16422" name="直接连接符 16421"/>
          <p:cNvSpPr/>
          <p:nvPr/>
        </p:nvSpPr>
        <p:spPr>
          <a:xfrm>
            <a:off x="5748338" y="4115435"/>
            <a:ext cx="0" cy="990600"/>
          </a:xfrm>
          <a:prstGeom prst="line">
            <a:avLst/>
          </a:prstGeom>
          <a:ln w="952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16423" name="直接连接符 16422"/>
          <p:cNvSpPr/>
          <p:nvPr/>
        </p:nvSpPr>
        <p:spPr>
          <a:xfrm>
            <a:off x="5746750" y="5107623"/>
            <a:ext cx="1143000" cy="0"/>
          </a:xfrm>
          <a:prstGeom prst="line">
            <a:avLst/>
          </a:prstGeom>
          <a:ln w="952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16424" name="文本框 16423"/>
          <p:cNvSpPr txBox="1"/>
          <p:nvPr/>
        </p:nvSpPr>
        <p:spPr>
          <a:xfrm>
            <a:off x="6967538" y="4877435"/>
            <a:ext cx="1752600" cy="457200"/>
          </a:xfrm>
          <a:prstGeom prst="rect">
            <a:avLst/>
          </a:prstGeom>
          <a:noFill/>
          <a:ln w="9525">
            <a:noFill/>
          </a:ln>
        </p:spPr>
        <p:txBody>
          <a:bodyPr anchor="t">
            <a:spAutoFit/>
          </a:bodyPr>
          <a:lstStyle/>
          <a:p>
            <a:pPr>
              <a:spcBef>
                <a:spcPct val="50000"/>
              </a:spcBef>
            </a:pPr>
            <a:r>
              <a:rPr lang="en-US" altLang="zh-CN" sz="2400" b="1" i="1">
                <a:solidFill>
                  <a:srgbClr val="000099"/>
                </a:solidFill>
                <a:latin typeface="Times New Roman" panose="02020603050405020304" pitchFamily="2" charset="0"/>
                <a:ea typeface="宋体" panose="02010600030101010101" pitchFamily="2" charset="-122"/>
              </a:rPr>
              <a:t>d</a:t>
            </a:r>
            <a:r>
              <a:rPr lang="en-US" altLang="zh-CN" sz="2400" b="1">
                <a:solidFill>
                  <a:srgbClr val="000099"/>
                </a:solidFill>
                <a:latin typeface="Times New Roman" panose="02020603050405020304" pitchFamily="2" charset="0"/>
                <a:ea typeface="宋体" panose="02010600030101010101" pitchFamily="2" charset="-122"/>
              </a:rPr>
              <a:t>=50</a:t>
            </a:r>
            <a:r>
              <a:rPr lang="en-US" altLang="zh-CN" sz="2400" b="1" i="1">
                <a:solidFill>
                  <a:srgbClr val="000099"/>
                </a:solidFill>
                <a:latin typeface="Times New Roman" panose="02020603050405020304" pitchFamily="2" charset="0"/>
                <a:ea typeface="宋体" panose="02010600030101010101" pitchFamily="2" charset="-122"/>
              </a:rPr>
              <a:t>mm</a:t>
            </a:r>
          </a:p>
        </p:txBody>
      </p:sp>
      <p:sp>
        <p:nvSpPr>
          <p:cNvPr id="16425" name="直接连接符 16424"/>
          <p:cNvSpPr/>
          <p:nvPr/>
        </p:nvSpPr>
        <p:spPr>
          <a:xfrm>
            <a:off x="5257800" y="4129723"/>
            <a:ext cx="0" cy="1447800"/>
          </a:xfrm>
          <a:prstGeom prst="line">
            <a:avLst/>
          </a:prstGeom>
          <a:ln w="952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16426" name="直接连接符 16425"/>
          <p:cNvSpPr/>
          <p:nvPr/>
        </p:nvSpPr>
        <p:spPr>
          <a:xfrm>
            <a:off x="5257800" y="5575935"/>
            <a:ext cx="730250" cy="0"/>
          </a:xfrm>
          <a:prstGeom prst="line">
            <a:avLst/>
          </a:prstGeom>
          <a:ln w="952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16427" name="文本框 16426"/>
          <p:cNvSpPr txBox="1"/>
          <p:nvPr/>
        </p:nvSpPr>
        <p:spPr>
          <a:xfrm>
            <a:off x="6119813" y="5306060"/>
            <a:ext cx="2209800" cy="457200"/>
          </a:xfrm>
          <a:prstGeom prst="rect">
            <a:avLst/>
          </a:prstGeom>
          <a:noFill/>
          <a:ln w="9525">
            <a:noFill/>
          </a:ln>
        </p:spPr>
        <p:txBody>
          <a:bodyPr anchor="t">
            <a:spAutoFit/>
          </a:bodyPr>
          <a:lstStyle/>
          <a:p>
            <a:pPr>
              <a:spcBef>
                <a:spcPct val="50000"/>
              </a:spcBef>
            </a:pPr>
            <a:r>
              <a:rPr lang="en-US" altLang="zh-CN" sz="2400" b="1">
                <a:solidFill>
                  <a:srgbClr val="006600"/>
                </a:solidFill>
                <a:latin typeface="Times New Roman" panose="02020603050405020304" pitchFamily="2" charset="0"/>
                <a:ea typeface="宋体" panose="02010600030101010101" pitchFamily="2" charset="-122"/>
              </a:rPr>
              <a:t>04:4</a:t>
            </a:r>
            <a:r>
              <a:rPr lang="zh-CN" altLang="en-US" sz="2400" b="1">
                <a:solidFill>
                  <a:srgbClr val="006600"/>
                </a:solidFill>
                <a:latin typeface="Times New Roman" panose="02020603050405020304" pitchFamily="2" charset="0"/>
                <a:ea typeface="宋体" panose="02010600030101010101" pitchFamily="2" charset="-122"/>
              </a:rPr>
              <a:t>重系列</a:t>
            </a:r>
          </a:p>
        </p:txBody>
      </p:sp>
      <p:sp>
        <p:nvSpPr>
          <p:cNvPr id="16428" name="直接连接符 16427"/>
          <p:cNvSpPr/>
          <p:nvPr/>
        </p:nvSpPr>
        <p:spPr>
          <a:xfrm>
            <a:off x="4818063" y="4117023"/>
            <a:ext cx="0" cy="1905000"/>
          </a:xfrm>
          <a:prstGeom prst="line">
            <a:avLst/>
          </a:prstGeom>
          <a:ln w="952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16429" name="直接连接符 16428"/>
          <p:cNvSpPr/>
          <p:nvPr/>
        </p:nvSpPr>
        <p:spPr>
          <a:xfrm flipV="1">
            <a:off x="4819650" y="6036310"/>
            <a:ext cx="1281113" cy="0"/>
          </a:xfrm>
          <a:prstGeom prst="line">
            <a:avLst/>
          </a:prstGeom>
          <a:ln w="952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2" charset="0"/>
              <a:ea typeface="宋体" panose="02010600030101010101" pitchFamily="2" charset="-122"/>
            </a:endParaRPr>
          </a:p>
        </p:txBody>
      </p:sp>
      <p:sp>
        <p:nvSpPr>
          <p:cNvPr id="16430" name="文本框 16429"/>
          <p:cNvSpPr txBox="1"/>
          <p:nvPr/>
        </p:nvSpPr>
        <p:spPr>
          <a:xfrm>
            <a:off x="6110288" y="5806123"/>
            <a:ext cx="3105150" cy="457200"/>
          </a:xfrm>
          <a:prstGeom prst="rect">
            <a:avLst/>
          </a:prstGeom>
          <a:noFill/>
          <a:ln w="9525">
            <a:noFill/>
          </a:ln>
        </p:spPr>
        <p:txBody>
          <a:bodyPr anchor="t">
            <a:spAutoFit/>
          </a:bodyPr>
          <a:lstStyle/>
          <a:p>
            <a:pPr>
              <a:spcBef>
                <a:spcPct val="50000"/>
              </a:spcBef>
            </a:pPr>
            <a:r>
              <a:rPr lang="en-US" altLang="zh-CN" sz="2400" b="1">
                <a:solidFill>
                  <a:srgbClr val="FF0000"/>
                </a:solidFill>
                <a:latin typeface="Times New Roman" panose="02020603050405020304" pitchFamily="2" charset="0"/>
                <a:ea typeface="宋体" panose="02010600030101010101" pitchFamily="2" charset="-122"/>
              </a:rPr>
              <a:t>7</a:t>
            </a:r>
            <a:r>
              <a:rPr lang="zh-CN" altLang="en-US" sz="2400" b="1">
                <a:solidFill>
                  <a:srgbClr val="FF0000"/>
                </a:solidFill>
                <a:latin typeface="Tahoma" panose="020B0604030504040204" pitchFamily="2" charset="0"/>
                <a:ea typeface="宋体" panose="02010600030101010101" pitchFamily="2" charset="-122"/>
              </a:rPr>
              <a:t>类，角接触球轴承</a:t>
            </a:r>
          </a:p>
        </p:txBody>
      </p:sp>
      <p:sp>
        <p:nvSpPr>
          <p:cNvPr id="16431" name="文本框 16430"/>
          <p:cNvSpPr txBox="1"/>
          <p:nvPr/>
        </p:nvSpPr>
        <p:spPr>
          <a:xfrm>
            <a:off x="649288" y="854710"/>
            <a:ext cx="3119437" cy="457200"/>
          </a:xfrm>
          <a:prstGeom prst="rect">
            <a:avLst/>
          </a:prstGeom>
          <a:noFill/>
          <a:ln w="9525">
            <a:noFill/>
          </a:ln>
        </p:spPr>
        <p:txBody>
          <a:bodyPr anchor="t">
            <a:spAutoFit/>
          </a:bodyPr>
          <a:lstStyle/>
          <a:p>
            <a:pPr>
              <a:spcBef>
                <a:spcPct val="50000"/>
              </a:spcBef>
            </a:pPr>
            <a:r>
              <a:rPr lang="zh-CN" altLang="en-US" sz="2400" b="1">
                <a:solidFill>
                  <a:schemeClr val="tx2"/>
                </a:solidFill>
                <a:latin typeface="Times New Roman" panose="02020603050405020304" pitchFamily="2" charset="0"/>
                <a:ea typeface="华文中宋" panose="02010600040101010101" pitchFamily="2" charset="-122"/>
              </a:rPr>
              <a:t>滚动轴承代号举例</a:t>
            </a:r>
          </a:p>
        </p:txBody>
      </p:sp>
      <p:graphicFrame>
        <p:nvGraphicFramePr>
          <p:cNvPr id="16432" name="对象 16431"/>
          <p:cNvGraphicFramePr>
            <a:graphicFrameLocks noChangeAspect="1"/>
          </p:cNvGraphicFramePr>
          <p:nvPr/>
        </p:nvGraphicFramePr>
        <p:xfrm>
          <a:off x="7469188" y="4339273"/>
          <a:ext cx="1389062" cy="569912"/>
        </p:xfrm>
        <a:graphic>
          <a:graphicData uri="http://schemas.openxmlformats.org/presentationml/2006/ole">
            <mc:AlternateContent xmlns:mc="http://schemas.openxmlformats.org/markup-compatibility/2006">
              <mc:Choice xmlns:v="urn:schemas-microsoft-com:vml" Requires="v">
                <p:oleObj spid="_x0000_s3079" r:id="rId3" imgW="495300" imgH="203200" progId="Equation.3">
                  <p:embed/>
                </p:oleObj>
              </mc:Choice>
              <mc:Fallback>
                <p:oleObj r:id="rId3" imgW="495300" imgH="203200" progId="Equation.3">
                  <p:embed/>
                  <p:pic>
                    <p:nvPicPr>
                      <p:cNvPr id="0" name="图片 3075"/>
                      <p:cNvPicPr/>
                      <p:nvPr/>
                    </p:nvPicPr>
                    <p:blipFill>
                      <a:blip r:embed="rId4">
                        <a:clrChange>
                          <a:clrFrom>
                            <a:srgbClr val="000000"/>
                          </a:clrFrom>
                          <a:clrTo>
                            <a:srgbClr val="800000"/>
                          </a:clrTo>
                        </a:clrChange>
                      </a:blip>
                      <a:stretch>
                        <a:fillRect/>
                      </a:stretch>
                    </p:blipFill>
                    <p:spPr>
                      <a:xfrm>
                        <a:off x="7469188" y="4339273"/>
                        <a:ext cx="1389062" cy="569912"/>
                      </a:xfrm>
                      <a:prstGeom prst="rect">
                        <a:avLst/>
                      </a:prstGeom>
                      <a:noFill/>
                      <a:ln w="38100">
                        <a:noFill/>
                        <a:miter/>
                      </a:ln>
                    </p:spPr>
                  </p:pic>
                </p:oleObj>
              </mc:Fallback>
            </mc:AlternateContent>
          </a:graphicData>
        </a:graphic>
      </p:graphicFrame>
      <p:sp>
        <p:nvSpPr>
          <p:cNvPr id="6147" name="文本框 7171">
            <a:hlinkClick r:id="rId5" action="ppaction://hlinksldjump"/>
          </p:cNvPr>
          <p:cNvSpPr txBox="1"/>
          <p:nvPr/>
        </p:nvSpPr>
        <p:spPr>
          <a:xfrm>
            <a:off x="1057275" y="226378"/>
            <a:ext cx="6665913" cy="435610"/>
          </a:xfrm>
          <a:prstGeom prst="rect">
            <a:avLst/>
          </a:prstGeom>
          <a:noFill/>
          <a:ln w="9525">
            <a:noFill/>
          </a:ln>
        </p:spPr>
        <p:txBody>
          <a:bodyPr anchor="b" anchorCtr="1">
            <a:spAutoFit/>
          </a:bodyPr>
          <a:lstStyle/>
          <a:p>
            <a:pPr>
              <a:lnSpc>
                <a:spcPct val="80000"/>
              </a:lnSpc>
              <a:spcBef>
                <a:spcPct val="10000"/>
              </a:spcBef>
            </a:pPr>
            <a:r>
              <a:rPr lang="zh-CN" altLang="en-US" b="1">
                <a:solidFill>
                  <a:schemeClr val="tx2"/>
                </a:solidFill>
                <a:latin typeface="Times New Roman" panose="02020603050405020304" pitchFamily="2" charset="0"/>
                <a:ea typeface="隶书" panose="02010509060101010101" pitchFamily="1" charset="-122"/>
              </a:rPr>
              <a:t>§</a:t>
            </a:r>
            <a:r>
              <a:rPr lang="en-US" altLang="zh-CN" b="1">
                <a:solidFill>
                  <a:schemeClr val="tx2"/>
                </a:solidFill>
                <a:latin typeface="Times New Roman" panose="02020603050405020304" pitchFamily="2" charset="0"/>
                <a:ea typeface="隶书" panose="02010509060101010101" pitchFamily="1" charset="-122"/>
              </a:rPr>
              <a:t>13—2</a:t>
            </a:r>
            <a:r>
              <a:rPr lang="en-US" altLang="zh-CN" b="1">
                <a:solidFill>
                  <a:schemeClr val="tx2"/>
                </a:solidFill>
                <a:latin typeface="隶书" panose="02010509060101010101" pitchFamily="1" charset="-122"/>
                <a:ea typeface="隶书" panose="02010509060101010101" pitchFamily="1" charset="-122"/>
              </a:rPr>
              <a:t> </a:t>
            </a:r>
            <a:r>
              <a:rPr lang="zh-CN" altLang="en-US" b="1">
                <a:solidFill>
                  <a:schemeClr val="tx2"/>
                </a:solidFill>
                <a:latin typeface="隶书" panose="02010509060101010101" pitchFamily="1" charset="-122"/>
                <a:ea typeface="隶书" panose="02010509060101010101" pitchFamily="1" charset="-122"/>
              </a:rPr>
              <a:t>滚动轴承的主要类型及其代号</a:t>
            </a:r>
          </a:p>
        </p:txBody>
      </p:sp>
    </p:spTree>
  </p:cSld>
  <p:clrMapOvr>
    <a:masterClrMapping/>
  </p:clrMapOvr>
  <p:transition>
    <p:whee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8" presetClass="entr" presetSubtype="0" accel="50000" fill="hold" grpId="0" nodeType="clickEffect">
                                  <p:stCondLst>
                                    <p:cond delay="0"/>
                                  </p:stCondLst>
                                  <p:childTnLst>
                                    <p:set>
                                      <p:cBhvr>
                                        <p:cTn id="6" dur="1" fill="hold">
                                          <p:stCondLst>
                                            <p:cond delay="0"/>
                                          </p:stCondLst>
                                        </p:cTn>
                                        <p:tgtEl>
                                          <p:spTgt spid="16431"/>
                                        </p:tgtEl>
                                        <p:attrNameLst>
                                          <p:attrName>style.visibility</p:attrName>
                                        </p:attrNameLst>
                                      </p:cBhvr>
                                      <p:to>
                                        <p:strVal val="visible"/>
                                      </p:to>
                                    </p:set>
                                    <p:anim calcmode="lin" valueType="num">
                                      <p:cBhvr>
                                        <p:cTn id="7" dur="1000" fill="hold"/>
                                        <p:tgtEl>
                                          <p:spTgt spid="16431"/>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8" dur="1000" fill="hold"/>
                                        <p:tgtEl>
                                          <p:spTgt spid="16431"/>
                                        </p:tgtEl>
                                        <p:attrNameLst>
                                          <p:attrName>ppt_x</p:attrName>
                                        </p:attrNameLst>
                                      </p:cBhvr>
                                      <p:tavLst>
                                        <p:tav tm="0">
                                          <p:val>
                                            <p:fltVal val="-1"/>
                                          </p:val>
                                        </p:tav>
                                        <p:tav tm="50000">
                                          <p:val>
                                            <p:fltVal val="0.95"/>
                                          </p:val>
                                        </p:tav>
                                        <p:tav tm="100000">
                                          <p:val>
                                            <p:strVal val="#ppt_x"/>
                                          </p:val>
                                        </p:tav>
                                      </p:tavLst>
                                    </p:anim>
                                    <p:anim calcmode="lin" valueType="num">
                                      <p:cBhvr>
                                        <p:cTn id="9" dur="1000" fill="hold"/>
                                        <p:tgtEl>
                                          <p:spTgt spid="16431"/>
                                        </p:tgtEl>
                                        <p:attrNameLst>
                                          <p:attrName>ppt_y</p:attrName>
                                        </p:attrNameLst>
                                      </p:cBhvr>
                                      <p:tavLst>
                                        <p:tav tm="0">
                                          <p:val>
                                            <p:strVal val="#ppt_y"/>
                                          </p:val>
                                        </p:tav>
                                        <p:tav tm="100000">
                                          <p:val>
                                            <p:strVal val="#ppt_y"/>
                                          </p:val>
                                        </p:tav>
                                      </p:tavLst>
                                    </p:anim>
                                    <p:animEffect transition="in" filter="fade">
                                      <p:cBhvr>
                                        <p:cTn id="10" dur="1000"/>
                                        <p:tgtEl>
                                          <p:spTgt spid="16431"/>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6386"/>
                                        </p:tgtEl>
                                        <p:attrNameLst>
                                          <p:attrName>style.visibility</p:attrName>
                                        </p:attrNameLst>
                                      </p:cBhvr>
                                      <p:to>
                                        <p:strVal val="visible"/>
                                      </p:to>
                                    </p:set>
                                    <p:animEffect transition="in" filter="dissolve">
                                      <p:cBhvr>
                                        <p:cTn id="15" dur="500"/>
                                        <p:tgtEl>
                                          <p:spTgt spid="1638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16387"/>
                                        </p:tgtEl>
                                        <p:attrNameLst>
                                          <p:attrName>style.visibility</p:attrName>
                                        </p:attrNameLst>
                                      </p:cBhvr>
                                      <p:to>
                                        <p:strVal val="visible"/>
                                      </p:to>
                                    </p:set>
                                    <p:animEffect transition="in" filter="wipe(up)">
                                      <p:cBhvr>
                                        <p:cTn id="20" dur="500"/>
                                        <p:tgtEl>
                                          <p:spTgt spid="16387"/>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16388"/>
                                        </p:tgtEl>
                                        <p:attrNameLst>
                                          <p:attrName>style.visibility</p:attrName>
                                        </p:attrNameLst>
                                      </p:cBhvr>
                                      <p:to>
                                        <p:strVal val="visible"/>
                                      </p:to>
                                    </p:set>
                                    <p:animEffect transition="in" filter="wipe(left)">
                                      <p:cBhvr>
                                        <p:cTn id="24" dur="500"/>
                                        <p:tgtEl>
                                          <p:spTgt spid="16388"/>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6389"/>
                                        </p:tgtEl>
                                        <p:attrNameLst>
                                          <p:attrName>style.visibility</p:attrName>
                                        </p:attrNameLst>
                                      </p:cBhvr>
                                      <p:to>
                                        <p:strVal val="visible"/>
                                      </p:to>
                                    </p:set>
                                    <p:animEffect transition="in" filter="wipe(left)">
                                      <p:cBhvr>
                                        <p:cTn id="29" dur="500"/>
                                        <p:tgtEl>
                                          <p:spTgt spid="16389"/>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16390"/>
                                        </p:tgtEl>
                                        <p:attrNameLst>
                                          <p:attrName>style.visibility</p:attrName>
                                        </p:attrNameLst>
                                      </p:cBhvr>
                                      <p:to>
                                        <p:strVal val="visible"/>
                                      </p:to>
                                    </p:set>
                                    <p:animEffect transition="in" filter="wipe(up)">
                                      <p:cBhvr>
                                        <p:cTn id="34" dur="500"/>
                                        <p:tgtEl>
                                          <p:spTgt spid="16390"/>
                                        </p:tgtEl>
                                      </p:cBhvr>
                                    </p:animEffect>
                                  </p:childTnLst>
                                </p:cTn>
                              </p:par>
                            </p:childTnLst>
                          </p:cTn>
                        </p:par>
                        <p:par>
                          <p:cTn id="35" fill="hold">
                            <p:stCondLst>
                              <p:cond delay="500"/>
                            </p:stCondLst>
                            <p:childTnLst>
                              <p:par>
                                <p:cTn id="36" presetID="22" presetClass="entr" presetSubtype="8" fill="hold" nodeType="afterEffect">
                                  <p:stCondLst>
                                    <p:cond delay="0"/>
                                  </p:stCondLst>
                                  <p:childTnLst>
                                    <p:set>
                                      <p:cBhvr>
                                        <p:cTn id="37" dur="1" fill="hold">
                                          <p:stCondLst>
                                            <p:cond delay="0"/>
                                          </p:stCondLst>
                                        </p:cTn>
                                        <p:tgtEl>
                                          <p:spTgt spid="16391"/>
                                        </p:tgtEl>
                                        <p:attrNameLst>
                                          <p:attrName>style.visibility</p:attrName>
                                        </p:attrNameLst>
                                      </p:cBhvr>
                                      <p:to>
                                        <p:strVal val="visible"/>
                                      </p:to>
                                    </p:set>
                                    <p:animEffect transition="in" filter="wipe(left)">
                                      <p:cBhvr>
                                        <p:cTn id="38" dur="500"/>
                                        <p:tgtEl>
                                          <p:spTgt spid="16391"/>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16392"/>
                                        </p:tgtEl>
                                        <p:attrNameLst>
                                          <p:attrName>style.visibility</p:attrName>
                                        </p:attrNameLst>
                                      </p:cBhvr>
                                      <p:to>
                                        <p:strVal val="visible"/>
                                      </p:to>
                                    </p:set>
                                    <p:animEffect transition="in" filter="wipe(left)">
                                      <p:cBhvr>
                                        <p:cTn id="43" dur="500"/>
                                        <p:tgtEl>
                                          <p:spTgt spid="16392"/>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nodeType="clickEffect">
                                  <p:stCondLst>
                                    <p:cond delay="0"/>
                                  </p:stCondLst>
                                  <p:childTnLst>
                                    <p:set>
                                      <p:cBhvr>
                                        <p:cTn id="47" dur="1" fill="hold">
                                          <p:stCondLst>
                                            <p:cond delay="0"/>
                                          </p:stCondLst>
                                        </p:cTn>
                                        <p:tgtEl>
                                          <p:spTgt spid="16393"/>
                                        </p:tgtEl>
                                        <p:attrNameLst>
                                          <p:attrName>style.visibility</p:attrName>
                                        </p:attrNameLst>
                                      </p:cBhvr>
                                      <p:to>
                                        <p:strVal val="visible"/>
                                      </p:to>
                                    </p:set>
                                    <p:animEffect transition="in" filter="wipe(up)">
                                      <p:cBhvr>
                                        <p:cTn id="48" dur="500"/>
                                        <p:tgtEl>
                                          <p:spTgt spid="16393"/>
                                        </p:tgtEl>
                                      </p:cBhvr>
                                    </p:animEffect>
                                  </p:childTnLst>
                                </p:cTn>
                              </p:par>
                            </p:childTnLst>
                          </p:cTn>
                        </p:par>
                        <p:par>
                          <p:cTn id="49" fill="hold">
                            <p:stCondLst>
                              <p:cond delay="500"/>
                            </p:stCondLst>
                            <p:childTnLst>
                              <p:par>
                                <p:cTn id="50" presetID="22" presetClass="entr" presetSubtype="8" fill="hold" nodeType="afterEffect">
                                  <p:stCondLst>
                                    <p:cond delay="0"/>
                                  </p:stCondLst>
                                  <p:childTnLst>
                                    <p:set>
                                      <p:cBhvr>
                                        <p:cTn id="51" dur="1" fill="hold">
                                          <p:stCondLst>
                                            <p:cond delay="0"/>
                                          </p:stCondLst>
                                        </p:cTn>
                                        <p:tgtEl>
                                          <p:spTgt spid="16394"/>
                                        </p:tgtEl>
                                        <p:attrNameLst>
                                          <p:attrName>style.visibility</p:attrName>
                                        </p:attrNameLst>
                                      </p:cBhvr>
                                      <p:to>
                                        <p:strVal val="visible"/>
                                      </p:to>
                                    </p:set>
                                    <p:animEffect transition="in" filter="wipe(left)">
                                      <p:cBhvr>
                                        <p:cTn id="52" dur="500"/>
                                        <p:tgtEl>
                                          <p:spTgt spid="16394"/>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6396"/>
                                        </p:tgtEl>
                                        <p:attrNameLst>
                                          <p:attrName>style.visibility</p:attrName>
                                        </p:attrNameLst>
                                      </p:cBhvr>
                                      <p:to>
                                        <p:strVal val="visible"/>
                                      </p:to>
                                    </p:set>
                                    <p:animEffect transition="in" filter="wipe(left)">
                                      <p:cBhvr>
                                        <p:cTn id="57" dur="500"/>
                                        <p:tgtEl>
                                          <p:spTgt spid="16396"/>
                                        </p:tgtEl>
                                      </p:cBhvr>
                                    </p:animEffect>
                                  </p:childTnLst>
                                </p:cTn>
                              </p:par>
                            </p:childTnLst>
                          </p:cTn>
                        </p:par>
                      </p:childTnLst>
                    </p:cTn>
                  </p:par>
                  <p:par>
                    <p:cTn id="58" fill="hold">
                      <p:stCondLst>
                        <p:cond delay="indefinite"/>
                      </p:stCondLst>
                      <p:childTnLst>
                        <p:par>
                          <p:cTn id="59" fill="hold">
                            <p:stCondLst>
                              <p:cond delay="0"/>
                            </p:stCondLst>
                            <p:childTnLst>
                              <p:par>
                                <p:cTn id="60" presetID="17" presetClass="entr" presetSubtype="10" fill="hold" grpId="0" nodeType="clickEffect">
                                  <p:stCondLst>
                                    <p:cond delay="0"/>
                                  </p:stCondLst>
                                  <p:childTnLst>
                                    <p:set>
                                      <p:cBhvr>
                                        <p:cTn id="61" dur="1" fill="hold">
                                          <p:stCondLst>
                                            <p:cond delay="0"/>
                                          </p:stCondLst>
                                        </p:cTn>
                                        <p:tgtEl>
                                          <p:spTgt spid="16395"/>
                                        </p:tgtEl>
                                        <p:attrNameLst>
                                          <p:attrName>style.visibility</p:attrName>
                                        </p:attrNameLst>
                                      </p:cBhvr>
                                      <p:to>
                                        <p:strVal val="visible"/>
                                      </p:to>
                                    </p:set>
                                    <p:anim calcmode="lin" valueType="num">
                                      <p:cBhvr>
                                        <p:cTn id="62" dur="500" fill="hold"/>
                                        <p:tgtEl>
                                          <p:spTgt spid="16395"/>
                                        </p:tgtEl>
                                        <p:attrNameLst>
                                          <p:attrName>ppt_w</p:attrName>
                                        </p:attrNameLst>
                                      </p:cBhvr>
                                      <p:tavLst>
                                        <p:tav tm="0">
                                          <p:val>
                                            <p:fltVal val="0"/>
                                          </p:val>
                                        </p:tav>
                                        <p:tav tm="100000">
                                          <p:val>
                                            <p:strVal val="#ppt_w"/>
                                          </p:val>
                                        </p:tav>
                                      </p:tavLst>
                                    </p:anim>
                                    <p:anim calcmode="lin" valueType="num">
                                      <p:cBhvr>
                                        <p:cTn id="63" dur="500" fill="hold"/>
                                        <p:tgtEl>
                                          <p:spTgt spid="16395"/>
                                        </p:tgtEl>
                                        <p:attrNameLst>
                                          <p:attrName>ppt_h</p:attrName>
                                        </p:attrNameLst>
                                      </p:cBhvr>
                                      <p:tavLst>
                                        <p:tav tm="0">
                                          <p:val>
                                            <p:strVal val="#ppt_h"/>
                                          </p:val>
                                        </p:tav>
                                        <p:tav tm="100000">
                                          <p:val>
                                            <p:strVal val="#ppt_h"/>
                                          </p:val>
                                        </p:tav>
                                      </p:tavLst>
                                    </p:anim>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nodeType="clickEffect">
                                  <p:stCondLst>
                                    <p:cond delay="0"/>
                                  </p:stCondLst>
                                  <p:childTnLst>
                                    <p:set>
                                      <p:cBhvr>
                                        <p:cTn id="67" dur="1" fill="hold">
                                          <p:stCondLst>
                                            <p:cond delay="0"/>
                                          </p:stCondLst>
                                        </p:cTn>
                                        <p:tgtEl>
                                          <p:spTgt spid="16397"/>
                                        </p:tgtEl>
                                        <p:attrNameLst>
                                          <p:attrName>style.visibility</p:attrName>
                                        </p:attrNameLst>
                                      </p:cBhvr>
                                      <p:to>
                                        <p:strVal val="visible"/>
                                      </p:to>
                                    </p:set>
                                    <p:animEffect transition="in" filter="wipe(up)">
                                      <p:cBhvr>
                                        <p:cTn id="68" dur="500"/>
                                        <p:tgtEl>
                                          <p:spTgt spid="16397"/>
                                        </p:tgtEl>
                                      </p:cBhvr>
                                    </p:animEffect>
                                  </p:childTnLst>
                                </p:cTn>
                              </p:par>
                            </p:childTnLst>
                          </p:cTn>
                        </p:par>
                        <p:par>
                          <p:cTn id="69" fill="hold">
                            <p:stCondLst>
                              <p:cond delay="500"/>
                            </p:stCondLst>
                            <p:childTnLst>
                              <p:par>
                                <p:cTn id="70" presetID="22" presetClass="entr" presetSubtype="8" fill="hold" nodeType="afterEffect">
                                  <p:stCondLst>
                                    <p:cond delay="0"/>
                                  </p:stCondLst>
                                  <p:childTnLst>
                                    <p:set>
                                      <p:cBhvr>
                                        <p:cTn id="71" dur="1" fill="hold">
                                          <p:stCondLst>
                                            <p:cond delay="0"/>
                                          </p:stCondLst>
                                        </p:cTn>
                                        <p:tgtEl>
                                          <p:spTgt spid="16398"/>
                                        </p:tgtEl>
                                        <p:attrNameLst>
                                          <p:attrName>style.visibility</p:attrName>
                                        </p:attrNameLst>
                                      </p:cBhvr>
                                      <p:to>
                                        <p:strVal val="visible"/>
                                      </p:to>
                                    </p:set>
                                    <p:animEffect transition="in" filter="wipe(left)">
                                      <p:cBhvr>
                                        <p:cTn id="72" dur="500"/>
                                        <p:tgtEl>
                                          <p:spTgt spid="16398"/>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16399"/>
                                        </p:tgtEl>
                                        <p:attrNameLst>
                                          <p:attrName>style.visibility</p:attrName>
                                        </p:attrNameLst>
                                      </p:cBhvr>
                                      <p:to>
                                        <p:strVal val="visible"/>
                                      </p:to>
                                    </p:set>
                                    <p:animEffect transition="in" filter="wipe(left)">
                                      <p:cBhvr>
                                        <p:cTn id="77" dur="1000"/>
                                        <p:tgtEl>
                                          <p:spTgt spid="16399"/>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1" fill="hold" nodeType="clickEffect">
                                  <p:stCondLst>
                                    <p:cond delay="0"/>
                                  </p:stCondLst>
                                  <p:childTnLst>
                                    <p:set>
                                      <p:cBhvr>
                                        <p:cTn id="81" dur="1" fill="hold">
                                          <p:stCondLst>
                                            <p:cond delay="0"/>
                                          </p:stCondLst>
                                        </p:cTn>
                                        <p:tgtEl>
                                          <p:spTgt spid="16400"/>
                                        </p:tgtEl>
                                        <p:attrNameLst>
                                          <p:attrName>style.visibility</p:attrName>
                                        </p:attrNameLst>
                                      </p:cBhvr>
                                      <p:to>
                                        <p:strVal val="visible"/>
                                      </p:to>
                                    </p:set>
                                    <p:animEffect transition="in" filter="wipe(up)">
                                      <p:cBhvr>
                                        <p:cTn id="82" dur="500"/>
                                        <p:tgtEl>
                                          <p:spTgt spid="16400"/>
                                        </p:tgtEl>
                                      </p:cBhvr>
                                    </p:animEffect>
                                  </p:childTnLst>
                                </p:cTn>
                              </p:par>
                            </p:childTnLst>
                          </p:cTn>
                        </p:par>
                        <p:par>
                          <p:cTn id="83" fill="hold">
                            <p:stCondLst>
                              <p:cond delay="500"/>
                            </p:stCondLst>
                            <p:childTnLst>
                              <p:par>
                                <p:cTn id="84" presetID="22" presetClass="entr" presetSubtype="8" fill="hold" nodeType="afterEffect">
                                  <p:stCondLst>
                                    <p:cond delay="0"/>
                                  </p:stCondLst>
                                  <p:childTnLst>
                                    <p:set>
                                      <p:cBhvr>
                                        <p:cTn id="85" dur="1" fill="hold">
                                          <p:stCondLst>
                                            <p:cond delay="0"/>
                                          </p:stCondLst>
                                        </p:cTn>
                                        <p:tgtEl>
                                          <p:spTgt spid="16401"/>
                                        </p:tgtEl>
                                        <p:attrNameLst>
                                          <p:attrName>style.visibility</p:attrName>
                                        </p:attrNameLst>
                                      </p:cBhvr>
                                      <p:to>
                                        <p:strVal val="visible"/>
                                      </p:to>
                                    </p:set>
                                    <p:animEffect transition="in" filter="wipe(left)">
                                      <p:cBhvr>
                                        <p:cTn id="86" dur="500"/>
                                        <p:tgtEl>
                                          <p:spTgt spid="16401"/>
                                        </p:tgtEl>
                                      </p:cBhvr>
                                    </p:animEffect>
                                  </p:childTnLst>
                                </p:cTn>
                              </p:par>
                            </p:childTnLst>
                          </p:cTn>
                        </p:par>
                      </p:childTnLst>
                    </p:cTn>
                  </p:par>
                  <p:par>
                    <p:cTn id="87" fill="hold">
                      <p:stCondLst>
                        <p:cond delay="indefinite"/>
                      </p:stCondLst>
                      <p:childTnLst>
                        <p:par>
                          <p:cTn id="88" fill="hold">
                            <p:stCondLst>
                              <p:cond delay="0"/>
                            </p:stCondLst>
                            <p:childTnLst>
                              <p:par>
                                <p:cTn id="89" presetID="9" presetClass="entr" presetSubtype="0" fill="hold" grpId="0" nodeType="clickEffect">
                                  <p:stCondLst>
                                    <p:cond delay="0"/>
                                  </p:stCondLst>
                                  <p:childTnLst>
                                    <p:set>
                                      <p:cBhvr>
                                        <p:cTn id="90" dur="1" fill="hold">
                                          <p:stCondLst>
                                            <p:cond delay="0"/>
                                          </p:stCondLst>
                                        </p:cTn>
                                        <p:tgtEl>
                                          <p:spTgt spid="16402"/>
                                        </p:tgtEl>
                                        <p:attrNameLst>
                                          <p:attrName>style.visibility</p:attrName>
                                        </p:attrNameLst>
                                      </p:cBhvr>
                                      <p:to>
                                        <p:strVal val="visible"/>
                                      </p:to>
                                    </p:set>
                                    <p:animEffect transition="in" filter="dissolve">
                                      <p:cBhvr>
                                        <p:cTn id="91" dur="1000"/>
                                        <p:tgtEl>
                                          <p:spTgt spid="16402"/>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1" fill="hold" nodeType="clickEffect">
                                  <p:stCondLst>
                                    <p:cond delay="0"/>
                                  </p:stCondLst>
                                  <p:childTnLst>
                                    <p:set>
                                      <p:cBhvr>
                                        <p:cTn id="95" dur="1" fill="hold">
                                          <p:stCondLst>
                                            <p:cond delay="0"/>
                                          </p:stCondLst>
                                        </p:cTn>
                                        <p:tgtEl>
                                          <p:spTgt spid="16403"/>
                                        </p:tgtEl>
                                        <p:attrNameLst>
                                          <p:attrName>style.visibility</p:attrName>
                                        </p:attrNameLst>
                                      </p:cBhvr>
                                      <p:to>
                                        <p:strVal val="visible"/>
                                      </p:to>
                                    </p:set>
                                    <p:animEffect transition="in" filter="wipe(up)">
                                      <p:cBhvr>
                                        <p:cTn id="96" dur="500"/>
                                        <p:tgtEl>
                                          <p:spTgt spid="16403"/>
                                        </p:tgtEl>
                                      </p:cBhvr>
                                    </p:animEffect>
                                  </p:childTnLst>
                                </p:cTn>
                              </p:par>
                            </p:childTnLst>
                          </p:cTn>
                        </p:par>
                        <p:par>
                          <p:cTn id="97" fill="hold">
                            <p:stCondLst>
                              <p:cond delay="500"/>
                            </p:stCondLst>
                            <p:childTnLst>
                              <p:par>
                                <p:cTn id="98" presetID="22" presetClass="entr" presetSubtype="8" fill="hold" nodeType="afterEffect">
                                  <p:stCondLst>
                                    <p:cond delay="0"/>
                                  </p:stCondLst>
                                  <p:childTnLst>
                                    <p:set>
                                      <p:cBhvr>
                                        <p:cTn id="99" dur="1" fill="hold">
                                          <p:stCondLst>
                                            <p:cond delay="0"/>
                                          </p:stCondLst>
                                        </p:cTn>
                                        <p:tgtEl>
                                          <p:spTgt spid="16404"/>
                                        </p:tgtEl>
                                        <p:attrNameLst>
                                          <p:attrName>style.visibility</p:attrName>
                                        </p:attrNameLst>
                                      </p:cBhvr>
                                      <p:to>
                                        <p:strVal val="visible"/>
                                      </p:to>
                                    </p:set>
                                    <p:animEffect transition="in" filter="wipe(left)">
                                      <p:cBhvr>
                                        <p:cTn id="100" dur="500"/>
                                        <p:tgtEl>
                                          <p:spTgt spid="16404"/>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8" fill="hold" grpId="0" nodeType="clickEffect">
                                  <p:stCondLst>
                                    <p:cond delay="0"/>
                                  </p:stCondLst>
                                  <p:childTnLst>
                                    <p:set>
                                      <p:cBhvr>
                                        <p:cTn id="104" dur="1" fill="hold">
                                          <p:stCondLst>
                                            <p:cond delay="0"/>
                                          </p:stCondLst>
                                        </p:cTn>
                                        <p:tgtEl>
                                          <p:spTgt spid="16405"/>
                                        </p:tgtEl>
                                        <p:attrNameLst>
                                          <p:attrName>style.visibility</p:attrName>
                                        </p:attrNameLst>
                                      </p:cBhvr>
                                      <p:to>
                                        <p:strVal val="visible"/>
                                      </p:to>
                                    </p:set>
                                    <p:animEffect transition="in" filter="wipe(left)">
                                      <p:cBhvr>
                                        <p:cTn id="105" dur="1000"/>
                                        <p:tgtEl>
                                          <p:spTgt spid="16405"/>
                                        </p:tgtEl>
                                      </p:cBhvr>
                                    </p:animEffect>
                                  </p:childTnLst>
                                </p:cTn>
                              </p:par>
                            </p:childTnLst>
                          </p:cTn>
                        </p:par>
                      </p:childTnLst>
                    </p:cTn>
                  </p:par>
                  <p:par>
                    <p:cTn id="106" fill="hold">
                      <p:stCondLst>
                        <p:cond delay="indefinite"/>
                      </p:stCondLst>
                      <p:childTnLst>
                        <p:par>
                          <p:cTn id="107" fill="hold">
                            <p:stCondLst>
                              <p:cond delay="0"/>
                            </p:stCondLst>
                            <p:childTnLst>
                              <p:par>
                                <p:cTn id="108" presetID="15" presetClass="entr" presetSubtype="0" fill="hold" grpId="0" nodeType="clickEffect">
                                  <p:stCondLst>
                                    <p:cond delay="0"/>
                                  </p:stCondLst>
                                  <p:childTnLst>
                                    <p:set>
                                      <p:cBhvr>
                                        <p:cTn id="109" dur="1" fill="hold">
                                          <p:stCondLst>
                                            <p:cond delay="0"/>
                                          </p:stCondLst>
                                        </p:cTn>
                                        <p:tgtEl>
                                          <p:spTgt spid="16406"/>
                                        </p:tgtEl>
                                        <p:attrNameLst>
                                          <p:attrName>style.visibility</p:attrName>
                                        </p:attrNameLst>
                                      </p:cBhvr>
                                      <p:to>
                                        <p:strVal val="visible"/>
                                      </p:to>
                                    </p:set>
                                    <p:anim calcmode="lin" valueType="num">
                                      <p:cBhvr>
                                        <p:cTn id="110" dur="1000" fill="hold"/>
                                        <p:tgtEl>
                                          <p:spTgt spid="16406"/>
                                        </p:tgtEl>
                                        <p:attrNameLst>
                                          <p:attrName>ppt_w</p:attrName>
                                        </p:attrNameLst>
                                      </p:cBhvr>
                                      <p:tavLst>
                                        <p:tav tm="0">
                                          <p:val>
                                            <p:fltVal val="0"/>
                                          </p:val>
                                        </p:tav>
                                        <p:tav tm="100000">
                                          <p:val>
                                            <p:strVal val="#ppt_w"/>
                                          </p:val>
                                        </p:tav>
                                      </p:tavLst>
                                    </p:anim>
                                    <p:anim calcmode="lin" valueType="num">
                                      <p:cBhvr>
                                        <p:cTn id="111" dur="1000" fill="hold"/>
                                        <p:tgtEl>
                                          <p:spTgt spid="16406"/>
                                        </p:tgtEl>
                                        <p:attrNameLst>
                                          <p:attrName>ppt_h</p:attrName>
                                        </p:attrNameLst>
                                      </p:cBhvr>
                                      <p:tavLst>
                                        <p:tav tm="0">
                                          <p:val>
                                            <p:fltVal val="0"/>
                                          </p:val>
                                        </p:tav>
                                        <p:tav tm="100000">
                                          <p:val>
                                            <p:strVal val="#ppt_h"/>
                                          </p:val>
                                        </p:tav>
                                      </p:tavLst>
                                    </p:anim>
                                    <p:anim calcmode="lin" valueType="num">
                                      <p:cBhvr>
                                        <p:cTn id="112" dur="1000" fill="hold"/>
                                        <p:tgtEl>
                                          <p:spTgt spid="16406"/>
                                        </p:tgtEl>
                                        <p:attrNameLst>
                                          <p:attrName>ppt_x</p:attrName>
                                        </p:attrNameLst>
                                      </p:cBhvr>
                                      <p:tavLst>
                                        <p:tav tm="0" fmla="#ppt_x+(cos(-2*pi*(1-$))*-#ppt_x-sin(-2*pi*(1-$))*(1-#ppt_y))*(1-$)">
                                          <p:val>
                                            <p:fltVal val="0"/>
                                          </p:val>
                                        </p:tav>
                                        <p:tav tm="100000">
                                          <p:val>
                                            <p:fltVal val="1"/>
                                          </p:val>
                                        </p:tav>
                                      </p:tavLst>
                                    </p:anim>
                                    <p:anim calcmode="lin" valueType="num">
                                      <p:cBhvr>
                                        <p:cTn id="113" dur="1000" fill="hold"/>
                                        <p:tgtEl>
                                          <p:spTgt spid="1640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4" fill="hold">
                      <p:stCondLst>
                        <p:cond delay="indefinite"/>
                      </p:stCondLst>
                      <p:childTnLst>
                        <p:par>
                          <p:cTn id="115" fill="hold">
                            <p:stCondLst>
                              <p:cond delay="0"/>
                            </p:stCondLst>
                            <p:childTnLst>
                              <p:par>
                                <p:cTn id="116" presetID="22" presetClass="entr" presetSubtype="1" fill="hold" nodeType="clickEffect">
                                  <p:stCondLst>
                                    <p:cond delay="0"/>
                                  </p:stCondLst>
                                  <p:childTnLst>
                                    <p:set>
                                      <p:cBhvr>
                                        <p:cTn id="117" dur="1" fill="hold">
                                          <p:stCondLst>
                                            <p:cond delay="0"/>
                                          </p:stCondLst>
                                        </p:cTn>
                                        <p:tgtEl>
                                          <p:spTgt spid="16407"/>
                                        </p:tgtEl>
                                        <p:attrNameLst>
                                          <p:attrName>style.visibility</p:attrName>
                                        </p:attrNameLst>
                                      </p:cBhvr>
                                      <p:to>
                                        <p:strVal val="visible"/>
                                      </p:to>
                                    </p:set>
                                    <p:animEffect transition="in" filter="wipe(up)">
                                      <p:cBhvr>
                                        <p:cTn id="118" dur="500"/>
                                        <p:tgtEl>
                                          <p:spTgt spid="16407"/>
                                        </p:tgtEl>
                                      </p:cBhvr>
                                    </p:animEffect>
                                  </p:childTnLst>
                                </p:cTn>
                              </p:par>
                            </p:childTnLst>
                          </p:cTn>
                        </p:par>
                        <p:par>
                          <p:cTn id="119" fill="hold">
                            <p:stCondLst>
                              <p:cond delay="500"/>
                            </p:stCondLst>
                            <p:childTnLst>
                              <p:par>
                                <p:cTn id="120" presetID="22" presetClass="entr" presetSubtype="8" fill="hold" nodeType="afterEffect">
                                  <p:stCondLst>
                                    <p:cond delay="0"/>
                                  </p:stCondLst>
                                  <p:childTnLst>
                                    <p:set>
                                      <p:cBhvr>
                                        <p:cTn id="121" dur="1" fill="hold">
                                          <p:stCondLst>
                                            <p:cond delay="0"/>
                                          </p:stCondLst>
                                        </p:cTn>
                                        <p:tgtEl>
                                          <p:spTgt spid="16408"/>
                                        </p:tgtEl>
                                        <p:attrNameLst>
                                          <p:attrName>style.visibility</p:attrName>
                                        </p:attrNameLst>
                                      </p:cBhvr>
                                      <p:to>
                                        <p:strVal val="visible"/>
                                      </p:to>
                                    </p:set>
                                    <p:animEffect transition="in" filter="wipe(left)">
                                      <p:cBhvr>
                                        <p:cTn id="122" dur="500"/>
                                        <p:tgtEl>
                                          <p:spTgt spid="16408"/>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8" fill="hold" grpId="0" nodeType="clickEffect">
                                  <p:stCondLst>
                                    <p:cond delay="0"/>
                                  </p:stCondLst>
                                  <p:childTnLst>
                                    <p:set>
                                      <p:cBhvr>
                                        <p:cTn id="126" dur="1" fill="hold">
                                          <p:stCondLst>
                                            <p:cond delay="0"/>
                                          </p:stCondLst>
                                        </p:cTn>
                                        <p:tgtEl>
                                          <p:spTgt spid="16409"/>
                                        </p:tgtEl>
                                        <p:attrNameLst>
                                          <p:attrName>style.visibility</p:attrName>
                                        </p:attrNameLst>
                                      </p:cBhvr>
                                      <p:to>
                                        <p:strVal val="visible"/>
                                      </p:to>
                                    </p:set>
                                    <p:animEffect transition="in" filter="wipe(left)">
                                      <p:cBhvr>
                                        <p:cTn id="127" dur="2000"/>
                                        <p:tgtEl>
                                          <p:spTgt spid="16409"/>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1" fill="hold" nodeType="clickEffect">
                                  <p:stCondLst>
                                    <p:cond delay="0"/>
                                  </p:stCondLst>
                                  <p:childTnLst>
                                    <p:set>
                                      <p:cBhvr>
                                        <p:cTn id="131" dur="1" fill="hold">
                                          <p:stCondLst>
                                            <p:cond delay="0"/>
                                          </p:stCondLst>
                                        </p:cTn>
                                        <p:tgtEl>
                                          <p:spTgt spid="16410"/>
                                        </p:tgtEl>
                                        <p:attrNameLst>
                                          <p:attrName>style.visibility</p:attrName>
                                        </p:attrNameLst>
                                      </p:cBhvr>
                                      <p:to>
                                        <p:strVal val="visible"/>
                                      </p:to>
                                    </p:set>
                                    <p:animEffect transition="in" filter="wipe(up)">
                                      <p:cBhvr>
                                        <p:cTn id="132" dur="500"/>
                                        <p:tgtEl>
                                          <p:spTgt spid="16410"/>
                                        </p:tgtEl>
                                      </p:cBhvr>
                                    </p:animEffect>
                                  </p:childTnLst>
                                </p:cTn>
                              </p:par>
                            </p:childTnLst>
                          </p:cTn>
                        </p:par>
                        <p:par>
                          <p:cTn id="133" fill="hold">
                            <p:stCondLst>
                              <p:cond delay="500"/>
                            </p:stCondLst>
                            <p:childTnLst>
                              <p:par>
                                <p:cTn id="134" presetID="22" presetClass="entr" presetSubtype="8" fill="hold" nodeType="afterEffect">
                                  <p:stCondLst>
                                    <p:cond delay="0"/>
                                  </p:stCondLst>
                                  <p:childTnLst>
                                    <p:set>
                                      <p:cBhvr>
                                        <p:cTn id="135" dur="1" fill="hold">
                                          <p:stCondLst>
                                            <p:cond delay="0"/>
                                          </p:stCondLst>
                                        </p:cTn>
                                        <p:tgtEl>
                                          <p:spTgt spid="16411"/>
                                        </p:tgtEl>
                                        <p:attrNameLst>
                                          <p:attrName>style.visibility</p:attrName>
                                        </p:attrNameLst>
                                      </p:cBhvr>
                                      <p:to>
                                        <p:strVal val="visible"/>
                                      </p:to>
                                    </p:set>
                                    <p:animEffect transition="in" filter="wipe(left)">
                                      <p:cBhvr>
                                        <p:cTn id="136" dur="500"/>
                                        <p:tgtEl>
                                          <p:spTgt spid="16411"/>
                                        </p:tgtEl>
                                      </p:cBhvr>
                                    </p:animEffect>
                                  </p:childTnLst>
                                </p:cTn>
                              </p:par>
                            </p:childTnLst>
                          </p:cTn>
                        </p:par>
                      </p:childTnLst>
                    </p:cTn>
                  </p:par>
                  <p:par>
                    <p:cTn id="137" fill="hold">
                      <p:stCondLst>
                        <p:cond delay="indefinite"/>
                      </p:stCondLst>
                      <p:childTnLst>
                        <p:par>
                          <p:cTn id="138" fill="hold">
                            <p:stCondLst>
                              <p:cond delay="0"/>
                            </p:stCondLst>
                            <p:childTnLst>
                              <p:par>
                                <p:cTn id="139" presetID="22" presetClass="entr" presetSubtype="8" fill="hold" grpId="0" nodeType="clickEffect">
                                  <p:stCondLst>
                                    <p:cond delay="0"/>
                                  </p:stCondLst>
                                  <p:childTnLst>
                                    <p:set>
                                      <p:cBhvr>
                                        <p:cTn id="140" dur="1" fill="hold">
                                          <p:stCondLst>
                                            <p:cond delay="0"/>
                                          </p:stCondLst>
                                        </p:cTn>
                                        <p:tgtEl>
                                          <p:spTgt spid="16412"/>
                                        </p:tgtEl>
                                        <p:attrNameLst>
                                          <p:attrName>style.visibility</p:attrName>
                                        </p:attrNameLst>
                                      </p:cBhvr>
                                      <p:to>
                                        <p:strVal val="visible"/>
                                      </p:to>
                                    </p:set>
                                    <p:animEffect transition="in" filter="wipe(left)">
                                      <p:cBhvr>
                                        <p:cTn id="141" dur="2000"/>
                                        <p:tgtEl>
                                          <p:spTgt spid="16412"/>
                                        </p:tgtEl>
                                      </p:cBhvr>
                                    </p:animEffect>
                                  </p:childTnLst>
                                </p:cTn>
                              </p:par>
                            </p:childTnLst>
                          </p:cTn>
                        </p:par>
                      </p:childTnLst>
                    </p:cTn>
                  </p:par>
                  <p:par>
                    <p:cTn id="142" fill="hold">
                      <p:stCondLst>
                        <p:cond delay="indefinite"/>
                      </p:stCondLst>
                      <p:childTnLst>
                        <p:par>
                          <p:cTn id="143" fill="hold">
                            <p:stCondLst>
                              <p:cond delay="0"/>
                            </p:stCondLst>
                            <p:childTnLst>
                              <p:par>
                                <p:cTn id="144" presetID="22" presetClass="entr" presetSubtype="1" fill="hold" nodeType="clickEffect">
                                  <p:stCondLst>
                                    <p:cond delay="0"/>
                                  </p:stCondLst>
                                  <p:childTnLst>
                                    <p:set>
                                      <p:cBhvr>
                                        <p:cTn id="145" dur="1" fill="hold">
                                          <p:stCondLst>
                                            <p:cond delay="0"/>
                                          </p:stCondLst>
                                        </p:cTn>
                                        <p:tgtEl>
                                          <p:spTgt spid="16413"/>
                                        </p:tgtEl>
                                        <p:attrNameLst>
                                          <p:attrName>style.visibility</p:attrName>
                                        </p:attrNameLst>
                                      </p:cBhvr>
                                      <p:to>
                                        <p:strVal val="visible"/>
                                      </p:to>
                                    </p:set>
                                    <p:animEffect transition="in" filter="wipe(up)">
                                      <p:cBhvr>
                                        <p:cTn id="146" dur="500"/>
                                        <p:tgtEl>
                                          <p:spTgt spid="16413"/>
                                        </p:tgtEl>
                                      </p:cBhvr>
                                    </p:animEffect>
                                  </p:childTnLst>
                                </p:cTn>
                              </p:par>
                            </p:childTnLst>
                          </p:cTn>
                        </p:par>
                        <p:par>
                          <p:cTn id="147" fill="hold">
                            <p:stCondLst>
                              <p:cond delay="500"/>
                            </p:stCondLst>
                            <p:childTnLst>
                              <p:par>
                                <p:cTn id="148" presetID="22" presetClass="entr" presetSubtype="8" fill="hold" nodeType="afterEffect">
                                  <p:stCondLst>
                                    <p:cond delay="0"/>
                                  </p:stCondLst>
                                  <p:childTnLst>
                                    <p:set>
                                      <p:cBhvr>
                                        <p:cTn id="149" dur="1" fill="hold">
                                          <p:stCondLst>
                                            <p:cond delay="0"/>
                                          </p:stCondLst>
                                        </p:cTn>
                                        <p:tgtEl>
                                          <p:spTgt spid="16414"/>
                                        </p:tgtEl>
                                        <p:attrNameLst>
                                          <p:attrName>style.visibility</p:attrName>
                                        </p:attrNameLst>
                                      </p:cBhvr>
                                      <p:to>
                                        <p:strVal val="visible"/>
                                      </p:to>
                                    </p:set>
                                    <p:animEffect transition="in" filter="wipe(left)">
                                      <p:cBhvr>
                                        <p:cTn id="150" dur="500"/>
                                        <p:tgtEl>
                                          <p:spTgt spid="16414"/>
                                        </p:tgtEl>
                                      </p:cBhvr>
                                    </p:animEffect>
                                  </p:childTnLst>
                                </p:cTn>
                              </p:par>
                            </p:childTnLst>
                          </p:cTn>
                        </p:par>
                      </p:childTnLst>
                    </p:cTn>
                  </p:par>
                  <p:par>
                    <p:cTn id="151" fill="hold">
                      <p:stCondLst>
                        <p:cond delay="indefinite"/>
                      </p:stCondLst>
                      <p:childTnLst>
                        <p:par>
                          <p:cTn id="152" fill="hold">
                            <p:stCondLst>
                              <p:cond delay="0"/>
                            </p:stCondLst>
                            <p:childTnLst>
                              <p:par>
                                <p:cTn id="153" presetID="22" presetClass="entr" presetSubtype="8" fill="hold" grpId="0" nodeType="clickEffect">
                                  <p:stCondLst>
                                    <p:cond delay="0"/>
                                  </p:stCondLst>
                                  <p:childTnLst>
                                    <p:set>
                                      <p:cBhvr>
                                        <p:cTn id="154" dur="1" fill="hold">
                                          <p:stCondLst>
                                            <p:cond delay="0"/>
                                          </p:stCondLst>
                                        </p:cTn>
                                        <p:tgtEl>
                                          <p:spTgt spid="16415"/>
                                        </p:tgtEl>
                                        <p:attrNameLst>
                                          <p:attrName>style.visibility</p:attrName>
                                        </p:attrNameLst>
                                      </p:cBhvr>
                                      <p:to>
                                        <p:strVal val="visible"/>
                                      </p:to>
                                    </p:set>
                                    <p:animEffect transition="in" filter="wipe(left)">
                                      <p:cBhvr>
                                        <p:cTn id="155" dur="2000"/>
                                        <p:tgtEl>
                                          <p:spTgt spid="16415"/>
                                        </p:tgtEl>
                                      </p:cBhvr>
                                    </p:animEffect>
                                  </p:childTnLst>
                                </p:cTn>
                              </p:par>
                            </p:childTnLst>
                          </p:cTn>
                        </p:par>
                      </p:childTnLst>
                    </p:cTn>
                  </p:par>
                  <p:par>
                    <p:cTn id="156" fill="hold">
                      <p:stCondLst>
                        <p:cond delay="indefinite"/>
                      </p:stCondLst>
                      <p:childTnLst>
                        <p:par>
                          <p:cTn id="157" fill="hold">
                            <p:stCondLst>
                              <p:cond delay="0"/>
                            </p:stCondLst>
                            <p:childTnLst>
                              <p:par>
                                <p:cTn id="158" presetID="35" presetClass="entr" presetSubtype="0" fill="hold" grpId="0" nodeType="clickEffect">
                                  <p:stCondLst>
                                    <p:cond delay="0"/>
                                  </p:stCondLst>
                                  <p:childTnLst>
                                    <p:set>
                                      <p:cBhvr>
                                        <p:cTn id="159" dur="1" fill="hold">
                                          <p:stCondLst>
                                            <p:cond delay="0"/>
                                          </p:stCondLst>
                                        </p:cTn>
                                        <p:tgtEl>
                                          <p:spTgt spid="16416"/>
                                        </p:tgtEl>
                                        <p:attrNameLst>
                                          <p:attrName>style.visibility</p:attrName>
                                        </p:attrNameLst>
                                      </p:cBhvr>
                                      <p:to>
                                        <p:strVal val="visible"/>
                                      </p:to>
                                    </p:set>
                                    <p:animEffect transition="in" filter="fade">
                                      <p:cBhvr>
                                        <p:cTn id="160" dur="1000"/>
                                        <p:tgtEl>
                                          <p:spTgt spid="16416"/>
                                        </p:tgtEl>
                                      </p:cBhvr>
                                    </p:animEffect>
                                    <p:anim calcmode="lin" valueType="num">
                                      <p:cBhvr>
                                        <p:cTn id="161" dur="1000" fill="hold"/>
                                        <p:tgtEl>
                                          <p:spTgt spid="16416"/>
                                        </p:tgtEl>
                                        <p:attrNameLst>
                                          <p:attrName>style.rotation</p:attrName>
                                        </p:attrNameLst>
                                      </p:cBhvr>
                                      <p:tavLst>
                                        <p:tav tm="0">
                                          <p:val>
                                            <p:fltVal val="720"/>
                                          </p:val>
                                        </p:tav>
                                        <p:tav tm="100000">
                                          <p:val>
                                            <p:fltVal val="0"/>
                                          </p:val>
                                        </p:tav>
                                      </p:tavLst>
                                    </p:anim>
                                    <p:anim calcmode="lin" valueType="num">
                                      <p:cBhvr>
                                        <p:cTn id="162" dur="1000" fill="hold"/>
                                        <p:tgtEl>
                                          <p:spTgt spid="16416"/>
                                        </p:tgtEl>
                                        <p:attrNameLst>
                                          <p:attrName>ppt_h</p:attrName>
                                        </p:attrNameLst>
                                      </p:cBhvr>
                                      <p:tavLst>
                                        <p:tav tm="0">
                                          <p:val>
                                            <p:fltVal val="0"/>
                                          </p:val>
                                        </p:tav>
                                        <p:tav tm="100000">
                                          <p:val>
                                            <p:strVal val="#ppt_h"/>
                                          </p:val>
                                        </p:tav>
                                      </p:tavLst>
                                    </p:anim>
                                    <p:anim calcmode="lin" valueType="num">
                                      <p:cBhvr>
                                        <p:cTn id="163" dur="1000" fill="hold"/>
                                        <p:tgtEl>
                                          <p:spTgt spid="16416"/>
                                        </p:tgtEl>
                                        <p:attrNameLst>
                                          <p:attrName>ppt_w</p:attrName>
                                        </p:attrNameLst>
                                      </p:cBhvr>
                                      <p:tavLst>
                                        <p:tav tm="0">
                                          <p:val>
                                            <p:fltVal val="0"/>
                                          </p:val>
                                        </p:tav>
                                        <p:tav tm="100000">
                                          <p:val>
                                            <p:strVal val="#ppt_w"/>
                                          </p:val>
                                        </p:tav>
                                      </p:tavLst>
                                    </p:anim>
                                  </p:childTnLst>
                                </p:cTn>
                              </p:par>
                            </p:childTnLst>
                          </p:cTn>
                        </p:par>
                      </p:childTnLst>
                    </p:cTn>
                  </p:par>
                  <p:par>
                    <p:cTn id="164" fill="hold">
                      <p:stCondLst>
                        <p:cond delay="indefinite"/>
                      </p:stCondLst>
                      <p:childTnLst>
                        <p:par>
                          <p:cTn id="165" fill="hold">
                            <p:stCondLst>
                              <p:cond delay="0"/>
                            </p:stCondLst>
                            <p:childTnLst>
                              <p:par>
                                <p:cTn id="166" presetID="22" presetClass="entr" presetSubtype="1" fill="hold" nodeType="clickEffect">
                                  <p:stCondLst>
                                    <p:cond delay="0"/>
                                  </p:stCondLst>
                                  <p:childTnLst>
                                    <p:set>
                                      <p:cBhvr>
                                        <p:cTn id="167" dur="1" fill="hold">
                                          <p:stCondLst>
                                            <p:cond delay="0"/>
                                          </p:stCondLst>
                                        </p:cTn>
                                        <p:tgtEl>
                                          <p:spTgt spid="16417"/>
                                        </p:tgtEl>
                                        <p:attrNameLst>
                                          <p:attrName>style.visibility</p:attrName>
                                        </p:attrNameLst>
                                      </p:cBhvr>
                                      <p:to>
                                        <p:strVal val="visible"/>
                                      </p:to>
                                    </p:set>
                                    <p:animEffect transition="in" filter="wipe(up)">
                                      <p:cBhvr>
                                        <p:cTn id="168" dur="500"/>
                                        <p:tgtEl>
                                          <p:spTgt spid="16417"/>
                                        </p:tgtEl>
                                      </p:cBhvr>
                                    </p:animEffect>
                                  </p:childTnLst>
                                </p:cTn>
                              </p:par>
                            </p:childTnLst>
                          </p:cTn>
                        </p:par>
                        <p:par>
                          <p:cTn id="169" fill="hold">
                            <p:stCondLst>
                              <p:cond delay="500"/>
                            </p:stCondLst>
                            <p:childTnLst>
                              <p:par>
                                <p:cTn id="170" presetID="22" presetClass="entr" presetSubtype="8" fill="hold" nodeType="afterEffect">
                                  <p:stCondLst>
                                    <p:cond delay="0"/>
                                  </p:stCondLst>
                                  <p:childTnLst>
                                    <p:set>
                                      <p:cBhvr>
                                        <p:cTn id="171" dur="1" fill="hold">
                                          <p:stCondLst>
                                            <p:cond delay="0"/>
                                          </p:stCondLst>
                                        </p:cTn>
                                        <p:tgtEl>
                                          <p:spTgt spid="16418"/>
                                        </p:tgtEl>
                                        <p:attrNameLst>
                                          <p:attrName>style.visibility</p:attrName>
                                        </p:attrNameLst>
                                      </p:cBhvr>
                                      <p:to>
                                        <p:strVal val="visible"/>
                                      </p:to>
                                    </p:set>
                                    <p:animEffect transition="in" filter="wipe(left)">
                                      <p:cBhvr>
                                        <p:cTn id="172" dur="500"/>
                                        <p:tgtEl>
                                          <p:spTgt spid="16418"/>
                                        </p:tgtEl>
                                      </p:cBhvr>
                                    </p:animEffect>
                                  </p:childTnLst>
                                </p:cTn>
                              </p:par>
                            </p:childTnLst>
                          </p:cTn>
                        </p:par>
                      </p:childTnLst>
                    </p:cTn>
                  </p:par>
                  <p:par>
                    <p:cTn id="173" fill="hold">
                      <p:stCondLst>
                        <p:cond delay="indefinite"/>
                      </p:stCondLst>
                      <p:childTnLst>
                        <p:par>
                          <p:cTn id="174" fill="hold">
                            <p:stCondLst>
                              <p:cond delay="0"/>
                            </p:stCondLst>
                            <p:childTnLst>
                              <p:par>
                                <p:cTn id="175" presetID="22" presetClass="entr" presetSubtype="8" fill="hold" grpId="0" nodeType="clickEffect">
                                  <p:stCondLst>
                                    <p:cond delay="0"/>
                                  </p:stCondLst>
                                  <p:childTnLst>
                                    <p:set>
                                      <p:cBhvr>
                                        <p:cTn id="176" dur="1" fill="hold">
                                          <p:stCondLst>
                                            <p:cond delay="0"/>
                                          </p:stCondLst>
                                        </p:cTn>
                                        <p:tgtEl>
                                          <p:spTgt spid="16419"/>
                                        </p:tgtEl>
                                        <p:attrNameLst>
                                          <p:attrName>style.visibility</p:attrName>
                                        </p:attrNameLst>
                                      </p:cBhvr>
                                      <p:to>
                                        <p:strVal val="visible"/>
                                      </p:to>
                                    </p:set>
                                    <p:animEffect transition="in" filter="wipe(left)">
                                      <p:cBhvr>
                                        <p:cTn id="177" dur="2000"/>
                                        <p:tgtEl>
                                          <p:spTgt spid="16419"/>
                                        </p:tgtEl>
                                      </p:cBhvr>
                                    </p:animEffect>
                                  </p:childTnLst>
                                </p:cTn>
                              </p:par>
                            </p:childTnLst>
                          </p:cTn>
                        </p:par>
                      </p:childTnLst>
                    </p:cTn>
                  </p:par>
                  <p:par>
                    <p:cTn id="178" fill="hold">
                      <p:stCondLst>
                        <p:cond delay="indefinite"/>
                      </p:stCondLst>
                      <p:childTnLst>
                        <p:par>
                          <p:cTn id="179" fill="hold">
                            <p:stCondLst>
                              <p:cond delay="0"/>
                            </p:stCondLst>
                            <p:childTnLst>
                              <p:par>
                                <p:cTn id="180" presetID="22" presetClass="entr" presetSubtype="1" fill="hold" nodeType="clickEffect">
                                  <p:stCondLst>
                                    <p:cond delay="0"/>
                                  </p:stCondLst>
                                  <p:childTnLst>
                                    <p:set>
                                      <p:cBhvr>
                                        <p:cTn id="181" dur="1" fill="hold">
                                          <p:stCondLst>
                                            <p:cond delay="0"/>
                                          </p:stCondLst>
                                        </p:cTn>
                                        <p:tgtEl>
                                          <p:spTgt spid="16420"/>
                                        </p:tgtEl>
                                        <p:attrNameLst>
                                          <p:attrName>style.visibility</p:attrName>
                                        </p:attrNameLst>
                                      </p:cBhvr>
                                      <p:to>
                                        <p:strVal val="visible"/>
                                      </p:to>
                                    </p:set>
                                    <p:animEffect transition="in" filter="wipe(up)">
                                      <p:cBhvr>
                                        <p:cTn id="182" dur="500"/>
                                        <p:tgtEl>
                                          <p:spTgt spid="16420"/>
                                        </p:tgtEl>
                                      </p:cBhvr>
                                    </p:animEffect>
                                  </p:childTnLst>
                                </p:cTn>
                              </p:par>
                            </p:childTnLst>
                          </p:cTn>
                        </p:par>
                        <p:par>
                          <p:cTn id="183" fill="hold">
                            <p:stCondLst>
                              <p:cond delay="500"/>
                            </p:stCondLst>
                            <p:childTnLst>
                              <p:par>
                                <p:cTn id="184" presetID="22" presetClass="entr" presetSubtype="8" fill="hold" nodeType="afterEffect">
                                  <p:stCondLst>
                                    <p:cond delay="0"/>
                                  </p:stCondLst>
                                  <p:childTnLst>
                                    <p:set>
                                      <p:cBhvr>
                                        <p:cTn id="185" dur="1" fill="hold">
                                          <p:stCondLst>
                                            <p:cond delay="0"/>
                                          </p:stCondLst>
                                        </p:cTn>
                                        <p:tgtEl>
                                          <p:spTgt spid="16421"/>
                                        </p:tgtEl>
                                        <p:attrNameLst>
                                          <p:attrName>style.visibility</p:attrName>
                                        </p:attrNameLst>
                                      </p:cBhvr>
                                      <p:to>
                                        <p:strVal val="visible"/>
                                      </p:to>
                                    </p:set>
                                    <p:animEffect transition="in" filter="wipe(left)">
                                      <p:cBhvr>
                                        <p:cTn id="186" dur="500"/>
                                        <p:tgtEl>
                                          <p:spTgt spid="16421"/>
                                        </p:tgtEl>
                                      </p:cBhvr>
                                    </p:animEffect>
                                  </p:childTnLst>
                                </p:cTn>
                              </p:par>
                            </p:childTnLst>
                          </p:cTn>
                        </p:par>
                      </p:childTnLst>
                    </p:cTn>
                  </p:par>
                  <p:par>
                    <p:cTn id="187" fill="hold">
                      <p:stCondLst>
                        <p:cond delay="indefinite"/>
                      </p:stCondLst>
                      <p:childTnLst>
                        <p:par>
                          <p:cTn id="188" fill="hold">
                            <p:stCondLst>
                              <p:cond delay="0"/>
                            </p:stCondLst>
                            <p:childTnLst>
                              <p:par>
                                <p:cTn id="189" presetID="22" presetClass="entr" presetSubtype="8" fill="hold" nodeType="clickEffect">
                                  <p:stCondLst>
                                    <p:cond delay="0"/>
                                  </p:stCondLst>
                                  <p:childTnLst>
                                    <p:set>
                                      <p:cBhvr>
                                        <p:cTn id="190" dur="1" fill="hold">
                                          <p:stCondLst>
                                            <p:cond delay="0"/>
                                          </p:stCondLst>
                                        </p:cTn>
                                        <p:tgtEl>
                                          <p:spTgt spid="16432"/>
                                        </p:tgtEl>
                                        <p:attrNameLst>
                                          <p:attrName>style.visibility</p:attrName>
                                        </p:attrNameLst>
                                      </p:cBhvr>
                                      <p:to>
                                        <p:strVal val="visible"/>
                                      </p:to>
                                    </p:set>
                                    <p:animEffect transition="in" filter="wipe(left)">
                                      <p:cBhvr>
                                        <p:cTn id="191" dur="2000"/>
                                        <p:tgtEl>
                                          <p:spTgt spid="16432"/>
                                        </p:tgtEl>
                                      </p:cBhvr>
                                    </p:animEffect>
                                  </p:childTnLst>
                                </p:cTn>
                              </p:par>
                            </p:childTnLst>
                          </p:cTn>
                        </p:par>
                      </p:childTnLst>
                    </p:cTn>
                  </p:par>
                  <p:par>
                    <p:cTn id="192" fill="hold">
                      <p:stCondLst>
                        <p:cond delay="indefinite"/>
                      </p:stCondLst>
                      <p:childTnLst>
                        <p:par>
                          <p:cTn id="193" fill="hold">
                            <p:stCondLst>
                              <p:cond delay="0"/>
                            </p:stCondLst>
                            <p:childTnLst>
                              <p:par>
                                <p:cTn id="194" presetID="22" presetClass="entr" presetSubtype="1" fill="hold" nodeType="clickEffect">
                                  <p:stCondLst>
                                    <p:cond delay="0"/>
                                  </p:stCondLst>
                                  <p:childTnLst>
                                    <p:set>
                                      <p:cBhvr>
                                        <p:cTn id="195" dur="1" fill="hold">
                                          <p:stCondLst>
                                            <p:cond delay="0"/>
                                          </p:stCondLst>
                                        </p:cTn>
                                        <p:tgtEl>
                                          <p:spTgt spid="16422"/>
                                        </p:tgtEl>
                                        <p:attrNameLst>
                                          <p:attrName>style.visibility</p:attrName>
                                        </p:attrNameLst>
                                      </p:cBhvr>
                                      <p:to>
                                        <p:strVal val="visible"/>
                                      </p:to>
                                    </p:set>
                                    <p:animEffect transition="in" filter="wipe(up)">
                                      <p:cBhvr>
                                        <p:cTn id="196" dur="500"/>
                                        <p:tgtEl>
                                          <p:spTgt spid="16422"/>
                                        </p:tgtEl>
                                      </p:cBhvr>
                                    </p:animEffect>
                                  </p:childTnLst>
                                </p:cTn>
                              </p:par>
                            </p:childTnLst>
                          </p:cTn>
                        </p:par>
                        <p:par>
                          <p:cTn id="197" fill="hold">
                            <p:stCondLst>
                              <p:cond delay="500"/>
                            </p:stCondLst>
                            <p:childTnLst>
                              <p:par>
                                <p:cTn id="198" presetID="22" presetClass="entr" presetSubtype="8" fill="hold" nodeType="afterEffect">
                                  <p:stCondLst>
                                    <p:cond delay="0"/>
                                  </p:stCondLst>
                                  <p:childTnLst>
                                    <p:set>
                                      <p:cBhvr>
                                        <p:cTn id="199" dur="1" fill="hold">
                                          <p:stCondLst>
                                            <p:cond delay="0"/>
                                          </p:stCondLst>
                                        </p:cTn>
                                        <p:tgtEl>
                                          <p:spTgt spid="16423"/>
                                        </p:tgtEl>
                                        <p:attrNameLst>
                                          <p:attrName>style.visibility</p:attrName>
                                        </p:attrNameLst>
                                      </p:cBhvr>
                                      <p:to>
                                        <p:strVal val="visible"/>
                                      </p:to>
                                    </p:set>
                                    <p:animEffect transition="in" filter="wipe(left)">
                                      <p:cBhvr>
                                        <p:cTn id="200" dur="500"/>
                                        <p:tgtEl>
                                          <p:spTgt spid="16423"/>
                                        </p:tgtEl>
                                      </p:cBhvr>
                                    </p:animEffect>
                                  </p:childTnLst>
                                </p:cTn>
                              </p:par>
                            </p:childTnLst>
                          </p:cTn>
                        </p:par>
                      </p:childTnLst>
                    </p:cTn>
                  </p:par>
                  <p:par>
                    <p:cTn id="201" fill="hold">
                      <p:stCondLst>
                        <p:cond delay="indefinite"/>
                      </p:stCondLst>
                      <p:childTnLst>
                        <p:par>
                          <p:cTn id="202" fill="hold">
                            <p:stCondLst>
                              <p:cond delay="0"/>
                            </p:stCondLst>
                            <p:childTnLst>
                              <p:par>
                                <p:cTn id="203" presetID="22" presetClass="entr" presetSubtype="8" fill="hold" grpId="0" nodeType="clickEffect">
                                  <p:stCondLst>
                                    <p:cond delay="0"/>
                                  </p:stCondLst>
                                  <p:childTnLst>
                                    <p:set>
                                      <p:cBhvr>
                                        <p:cTn id="204" dur="1" fill="hold">
                                          <p:stCondLst>
                                            <p:cond delay="0"/>
                                          </p:stCondLst>
                                        </p:cTn>
                                        <p:tgtEl>
                                          <p:spTgt spid="16424"/>
                                        </p:tgtEl>
                                        <p:attrNameLst>
                                          <p:attrName>style.visibility</p:attrName>
                                        </p:attrNameLst>
                                      </p:cBhvr>
                                      <p:to>
                                        <p:strVal val="visible"/>
                                      </p:to>
                                    </p:set>
                                    <p:animEffect transition="in" filter="wipe(left)">
                                      <p:cBhvr>
                                        <p:cTn id="205" dur="2000"/>
                                        <p:tgtEl>
                                          <p:spTgt spid="16424"/>
                                        </p:tgtEl>
                                      </p:cBhvr>
                                    </p:animEffect>
                                  </p:childTnLst>
                                </p:cTn>
                              </p:par>
                            </p:childTnLst>
                          </p:cTn>
                        </p:par>
                      </p:childTnLst>
                    </p:cTn>
                  </p:par>
                  <p:par>
                    <p:cTn id="206" fill="hold">
                      <p:stCondLst>
                        <p:cond delay="indefinite"/>
                      </p:stCondLst>
                      <p:childTnLst>
                        <p:par>
                          <p:cTn id="207" fill="hold">
                            <p:stCondLst>
                              <p:cond delay="0"/>
                            </p:stCondLst>
                            <p:childTnLst>
                              <p:par>
                                <p:cTn id="208" presetID="22" presetClass="entr" presetSubtype="1" fill="hold" nodeType="clickEffect">
                                  <p:stCondLst>
                                    <p:cond delay="0"/>
                                  </p:stCondLst>
                                  <p:childTnLst>
                                    <p:set>
                                      <p:cBhvr>
                                        <p:cTn id="209" dur="1" fill="hold">
                                          <p:stCondLst>
                                            <p:cond delay="0"/>
                                          </p:stCondLst>
                                        </p:cTn>
                                        <p:tgtEl>
                                          <p:spTgt spid="16425"/>
                                        </p:tgtEl>
                                        <p:attrNameLst>
                                          <p:attrName>style.visibility</p:attrName>
                                        </p:attrNameLst>
                                      </p:cBhvr>
                                      <p:to>
                                        <p:strVal val="visible"/>
                                      </p:to>
                                    </p:set>
                                    <p:animEffect transition="in" filter="wipe(up)">
                                      <p:cBhvr>
                                        <p:cTn id="210" dur="500"/>
                                        <p:tgtEl>
                                          <p:spTgt spid="16425"/>
                                        </p:tgtEl>
                                      </p:cBhvr>
                                    </p:animEffect>
                                  </p:childTnLst>
                                </p:cTn>
                              </p:par>
                            </p:childTnLst>
                          </p:cTn>
                        </p:par>
                        <p:par>
                          <p:cTn id="211" fill="hold">
                            <p:stCondLst>
                              <p:cond delay="500"/>
                            </p:stCondLst>
                            <p:childTnLst>
                              <p:par>
                                <p:cTn id="212" presetID="22" presetClass="entr" presetSubtype="8" fill="hold" nodeType="afterEffect">
                                  <p:stCondLst>
                                    <p:cond delay="0"/>
                                  </p:stCondLst>
                                  <p:childTnLst>
                                    <p:set>
                                      <p:cBhvr>
                                        <p:cTn id="213" dur="1" fill="hold">
                                          <p:stCondLst>
                                            <p:cond delay="0"/>
                                          </p:stCondLst>
                                        </p:cTn>
                                        <p:tgtEl>
                                          <p:spTgt spid="16426"/>
                                        </p:tgtEl>
                                        <p:attrNameLst>
                                          <p:attrName>style.visibility</p:attrName>
                                        </p:attrNameLst>
                                      </p:cBhvr>
                                      <p:to>
                                        <p:strVal val="visible"/>
                                      </p:to>
                                    </p:set>
                                    <p:animEffect transition="in" filter="wipe(left)">
                                      <p:cBhvr>
                                        <p:cTn id="214" dur="500"/>
                                        <p:tgtEl>
                                          <p:spTgt spid="16426"/>
                                        </p:tgtEl>
                                      </p:cBhvr>
                                    </p:animEffect>
                                  </p:childTnLst>
                                </p:cTn>
                              </p:par>
                            </p:childTnLst>
                          </p:cTn>
                        </p:par>
                      </p:childTnLst>
                    </p:cTn>
                  </p:par>
                  <p:par>
                    <p:cTn id="215" fill="hold">
                      <p:stCondLst>
                        <p:cond delay="indefinite"/>
                      </p:stCondLst>
                      <p:childTnLst>
                        <p:par>
                          <p:cTn id="216" fill="hold">
                            <p:stCondLst>
                              <p:cond delay="0"/>
                            </p:stCondLst>
                            <p:childTnLst>
                              <p:par>
                                <p:cTn id="217" presetID="22" presetClass="entr" presetSubtype="8" fill="hold" grpId="0" nodeType="clickEffect">
                                  <p:stCondLst>
                                    <p:cond delay="0"/>
                                  </p:stCondLst>
                                  <p:childTnLst>
                                    <p:set>
                                      <p:cBhvr>
                                        <p:cTn id="218" dur="1" fill="hold">
                                          <p:stCondLst>
                                            <p:cond delay="0"/>
                                          </p:stCondLst>
                                        </p:cTn>
                                        <p:tgtEl>
                                          <p:spTgt spid="16427"/>
                                        </p:tgtEl>
                                        <p:attrNameLst>
                                          <p:attrName>style.visibility</p:attrName>
                                        </p:attrNameLst>
                                      </p:cBhvr>
                                      <p:to>
                                        <p:strVal val="visible"/>
                                      </p:to>
                                    </p:set>
                                    <p:animEffect transition="in" filter="wipe(left)">
                                      <p:cBhvr>
                                        <p:cTn id="219" dur="2000"/>
                                        <p:tgtEl>
                                          <p:spTgt spid="16427"/>
                                        </p:tgtEl>
                                      </p:cBhvr>
                                    </p:animEffect>
                                  </p:childTnLst>
                                </p:cTn>
                              </p:par>
                            </p:childTnLst>
                          </p:cTn>
                        </p:par>
                      </p:childTnLst>
                    </p:cTn>
                  </p:par>
                  <p:par>
                    <p:cTn id="220" fill="hold">
                      <p:stCondLst>
                        <p:cond delay="indefinite"/>
                      </p:stCondLst>
                      <p:childTnLst>
                        <p:par>
                          <p:cTn id="221" fill="hold">
                            <p:stCondLst>
                              <p:cond delay="0"/>
                            </p:stCondLst>
                            <p:childTnLst>
                              <p:par>
                                <p:cTn id="222" presetID="22" presetClass="entr" presetSubtype="1" fill="hold" nodeType="clickEffect">
                                  <p:stCondLst>
                                    <p:cond delay="0"/>
                                  </p:stCondLst>
                                  <p:childTnLst>
                                    <p:set>
                                      <p:cBhvr>
                                        <p:cTn id="223" dur="1" fill="hold">
                                          <p:stCondLst>
                                            <p:cond delay="0"/>
                                          </p:stCondLst>
                                        </p:cTn>
                                        <p:tgtEl>
                                          <p:spTgt spid="16428"/>
                                        </p:tgtEl>
                                        <p:attrNameLst>
                                          <p:attrName>style.visibility</p:attrName>
                                        </p:attrNameLst>
                                      </p:cBhvr>
                                      <p:to>
                                        <p:strVal val="visible"/>
                                      </p:to>
                                    </p:set>
                                    <p:animEffect transition="in" filter="wipe(up)">
                                      <p:cBhvr>
                                        <p:cTn id="224" dur="500"/>
                                        <p:tgtEl>
                                          <p:spTgt spid="16428"/>
                                        </p:tgtEl>
                                      </p:cBhvr>
                                    </p:animEffect>
                                  </p:childTnLst>
                                </p:cTn>
                              </p:par>
                            </p:childTnLst>
                          </p:cTn>
                        </p:par>
                        <p:par>
                          <p:cTn id="225" fill="hold">
                            <p:stCondLst>
                              <p:cond delay="500"/>
                            </p:stCondLst>
                            <p:childTnLst>
                              <p:par>
                                <p:cTn id="226" presetID="22" presetClass="entr" presetSubtype="8" fill="hold" nodeType="afterEffect">
                                  <p:stCondLst>
                                    <p:cond delay="0"/>
                                  </p:stCondLst>
                                  <p:childTnLst>
                                    <p:set>
                                      <p:cBhvr>
                                        <p:cTn id="227" dur="1" fill="hold">
                                          <p:stCondLst>
                                            <p:cond delay="0"/>
                                          </p:stCondLst>
                                        </p:cTn>
                                        <p:tgtEl>
                                          <p:spTgt spid="16429"/>
                                        </p:tgtEl>
                                        <p:attrNameLst>
                                          <p:attrName>style.visibility</p:attrName>
                                        </p:attrNameLst>
                                      </p:cBhvr>
                                      <p:to>
                                        <p:strVal val="visible"/>
                                      </p:to>
                                    </p:set>
                                    <p:animEffect transition="in" filter="wipe(left)">
                                      <p:cBhvr>
                                        <p:cTn id="228" dur="500"/>
                                        <p:tgtEl>
                                          <p:spTgt spid="16429"/>
                                        </p:tgtEl>
                                      </p:cBhvr>
                                    </p:animEffect>
                                  </p:childTnLst>
                                </p:cTn>
                              </p:par>
                            </p:childTnLst>
                          </p:cTn>
                        </p:par>
                      </p:childTnLst>
                    </p:cTn>
                  </p:par>
                  <p:par>
                    <p:cTn id="229" fill="hold">
                      <p:stCondLst>
                        <p:cond delay="indefinite"/>
                      </p:stCondLst>
                      <p:childTnLst>
                        <p:par>
                          <p:cTn id="230" fill="hold">
                            <p:stCondLst>
                              <p:cond delay="0"/>
                            </p:stCondLst>
                            <p:childTnLst>
                              <p:par>
                                <p:cTn id="231" presetID="22" presetClass="entr" presetSubtype="8" fill="hold" grpId="0" nodeType="clickEffect">
                                  <p:stCondLst>
                                    <p:cond delay="0"/>
                                  </p:stCondLst>
                                  <p:childTnLst>
                                    <p:set>
                                      <p:cBhvr>
                                        <p:cTn id="232" dur="1" fill="hold">
                                          <p:stCondLst>
                                            <p:cond delay="0"/>
                                          </p:stCondLst>
                                        </p:cTn>
                                        <p:tgtEl>
                                          <p:spTgt spid="16430"/>
                                        </p:tgtEl>
                                        <p:attrNameLst>
                                          <p:attrName>style.visibility</p:attrName>
                                        </p:attrNameLst>
                                      </p:cBhvr>
                                      <p:to>
                                        <p:strVal val="visible"/>
                                      </p:to>
                                    </p:set>
                                    <p:animEffect transition="in" filter="wipe(left)">
                                      <p:cBhvr>
                                        <p:cTn id="233" dur="2000"/>
                                        <p:tgtEl>
                                          <p:spTgt spid="164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p:bldP spid="16389" grpId="0"/>
      <p:bldP spid="16392" grpId="0"/>
      <p:bldP spid="16395" grpId="0"/>
      <p:bldP spid="16396" grpId="0"/>
      <p:bldP spid="16399" grpId="0"/>
      <p:bldP spid="16402" grpId="0"/>
      <p:bldP spid="16405" grpId="0"/>
      <p:bldP spid="16406" grpId="0"/>
      <p:bldP spid="16409" grpId="0"/>
      <p:bldP spid="16412" grpId="0"/>
      <p:bldP spid="16415" grpId="0"/>
      <p:bldP spid="16416" grpId="0"/>
      <p:bldP spid="16419" grpId="0"/>
      <p:bldP spid="16424" grpId="0"/>
      <p:bldP spid="16427" grpId="0"/>
      <p:bldP spid="16430" grpId="0"/>
      <p:bldP spid="16431" grpId="0"/>
    </p:bldLst>
  </p:timing>
</p:sld>
</file>

<file path=ppt/theme/theme1.xml><?xml version="1.0" encoding="utf-8"?>
<a:theme xmlns:a="http://schemas.openxmlformats.org/drawingml/2006/main" name="1_Blends">
  <a:themeElements>
    <a:clrScheme name="">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0"/>
      </a:accent5>
      <a:accent6>
        <a:srgbClr val="E5B900"/>
      </a:accent6>
      <a:hlink>
        <a:srgbClr val="0000FF"/>
      </a:hlink>
      <a:folHlink>
        <a:srgbClr val="000099"/>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FFFFFF"/>
        </a:dk1>
        <a:lt1>
          <a:srgbClr val="000000"/>
        </a:lt1>
        <a:dk2>
          <a:srgbClr val="DDDDDD"/>
        </a:dk2>
        <a:lt2>
          <a:srgbClr val="969696"/>
        </a:lt2>
        <a:accent1>
          <a:srgbClr val="00E4A8"/>
        </a:accent1>
        <a:accent2>
          <a:srgbClr val="3333CC"/>
        </a:accent2>
        <a:accent3>
          <a:srgbClr val="AAAAAA"/>
        </a:accent3>
        <a:accent4>
          <a:srgbClr val="DCDCDC"/>
        </a:accent4>
        <a:accent5>
          <a:srgbClr val="AAEFD0"/>
        </a:accent5>
        <a:accent6>
          <a:srgbClr val="2D2DB7"/>
        </a:accent6>
        <a:hlink>
          <a:srgbClr val="FF5050"/>
        </a:hlink>
        <a:folHlink>
          <a:srgbClr val="FFCF01"/>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0"/>
        </a:accent5>
        <a:accent6>
          <a:srgbClr val="E5B900"/>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2F2F2"/>
        </a:accent5>
        <a:accent6>
          <a:srgbClr val="727272"/>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
        <a:dk1>
          <a:srgbClr val="FFFFFF"/>
        </a:dk1>
        <a:lt1>
          <a:srgbClr val="0000CC"/>
        </a:lt1>
        <a:dk2>
          <a:srgbClr val="FFFFCC"/>
        </a:dk2>
        <a:lt2>
          <a:srgbClr val="000094"/>
        </a:lt2>
        <a:accent1>
          <a:srgbClr val="3193FF"/>
        </a:accent1>
        <a:accent2>
          <a:srgbClr val="9900FF"/>
        </a:accent2>
        <a:accent3>
          <a:srgbClr val="AAAAE2"/>
        </a:accent3>
        <a:accent4>
          <a:srgbClr val="DCDCDC"/>
        </a:accent4>
        <a:accent5>
          <a:srgbClr val="ADC8FF"/>
        </a:accent5>
        <a:accent6>
          <a:srgbClr val="8900E5"/>
        </a:accent6>
        <a:hlink>
          <a:srgbClr val="FF3399"/>
        </a:hlink>
        <a:folHlink>
          <a:srgbClr val="FF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CCA"/>
        </a:accent5>
        <a:accent6>
          <a:srgbClr val="4345A2"/>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AAB82"/>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5"/>
        </a:accent5>
        <a:accent6>
          <a:srgbClr val="ACACAC"/>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0"/>
        </a:accent5>
        <a:accent6>
          <a:srgbClr val="E5B900"/>
        </a:accent6>
        <a:hlink>
          <a:srgbClr val="000099"/>
        </a:hlink>
        <a:folHlink>
          <a:srgbClr val="3333CC"/>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0"/>
        </a:accent5>
        <a:accent6>
          <a:srgbClr val="E5B900"/>
        </a:accent6>
        <a:hlink>
          <a:srgbClr val="000099"/>
        </a:hlink>
        <a:folHlink>
          <a:srgbClr val="00009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0"/>
        </a:accent5>
        <a:accent6>
          <a:srgbClr val="E5B900"/>
        </a:accent6>
        <a:hlink>
          <a:srgbClr val="FF0000"/>
        </a:hlink>
        <a:folHlink>
          <a:srgbClr val="00009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0"/>
        </a:accent5>
        <a:accent6>
          <a:srgbClr val="E5B900"/>
        </a:accent6>
        <a:hlink>
          <a:srgbClr val="0000FF"/>
        </a:hlink>
        <a:folHlink>
          <a:srgbClr val="00009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0"/>
        </a:accent5>
        <a:accent6>
          <a:srgbClr val="E5B900"/>
        </a:accent6>
        <a:hlink>
          <a:srgbClr val="FFFF00"/>
        </a:hlink>
        <a:folHlink>
          <a:srgbClr val="00009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0"/>
        </a:accent5>
        <a:accent6>
          <a:srgbClr val="E5B900"/>
        </a:accent6>
        <a:hlink>
          <a:srgbClr val="FFFF00"/>
        </a:hlink>
        <a:folHlink>
          <a:srgbClr val="FFFF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0"/>
        </a:accent5>
        <a:accent6>
          <a:srgbClr val="E5B900"/>
        </a:accent6>
        <a:hlink>
          <a:srgbClr val="0000FF"/>
        </a:hlink>
        <a:folHlink>
          <a:srgbClr val="0000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TotalTime>
  <Words>3359</Words>
  <Application>Microsoft Office PowerPoint</Application>
  <PresentationFormat>全屏显示(4:3)</PresentationFormat>
  <Paragraphs>495</Paragraphs>
  <Slides>53</Slides>
  <Notes>0</Notes>
  <HiddenSlides>0</HiddenSlides>
  <MMClips>7</MMClips>
  <ScaleCrop>false</ScaleCrop>
  <HeadingPairs>
    <vt:vector size="8" baseType="variant">
      <vt:variant>
        <vt:lpstr>已用的字体</vt:lpstr>
      </vt:variant>
      <vt:variant>
        <vt:i4>18</vt:i4>
      </vt:variant>
      <vt:variant>
        <vt:lpstr>主题</vt:lpstr>
      </vt:variant>
      <vt:variant>
        <vt:i4>2</vt:i4>
      </vt:variant>
      <vt:variant>
        <vt:lpstr>嵌入 OLE 服务器</vt:lpstr>
      </vt:variant>
      <vt:variant>
        <vt:i4>2</vt:i4>
      </vt:variant>
      <vt:variant>
        <vt:lpstr>幻灯片标题</vt:lpstr>
      </vt:variant>
      <vt:variant>
        <vt:i4>53</vt:i4>
      </vt:variant>
    </vt:vector>
  </HeadingPairs>
  <TitlesOfParts>
    <vt:vector size="75" baseType="lpstr">
      <vt:lpstr>EuroRoman</vt:lpstr>
      <vt:lpstr>UniversalMath1 BT</vt:lpstr>
      <vt:lpstr>仿宋_GB2312</vt:lpstr>
      <vt:lpstr>黑体</vt:lpstr>
      <vt:lpstr>华文行楷</vt:lpstr>
      <vt:lpstr>华文新魏</vt:lpstr>
      <vt:lpstr>华文中宋</vt:lpstr>
      <vt:lpstr>楷体_GB2312</vt:lpstr>
      <vt:lpstr>隶书</vt:lpstr>
      <vt:lpstr>宋体</vt:lpstr>
      <vt:lpstr>幼圆</vt:lpstr>
      <vt:lpstr>Arial</vt:lpstr>
      <vt:lpstr>Symbol</vt:lpstr>
      <vt:lpstr>Tahoma</vt:lpstr>
      <vt:lpstr>Times New Roman</vt:lpstr>
      <vt:lpstr>Wingdings</vt:lpstr>
      <vt:lpstr>Wingdings 2</vt:lpstr>
      <vt:lpstr>Wingdings 3</vt:lpstr>
      <vt:lpstr>1_Blends</vt:lpstr>
      <vt:lpstr>自定义设计方案</vt:lpstr>
      <vt:lpstr>Microsoft 公式 3.0</vt:lpstr>
      <vt:lpstr>Equation.KSEE3</vt:lpstr>
      <vt:lpstr>第13章   滚动轴承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一、选择依据</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SHIYUAN</dc:creator>
  <cp:lastModifiedBy>Windows 用户</cp:lastModifiedBy>
  <cp:revision>857</cp:revision>
  <dcterms:created xsi:type="dcterms:W3CDTF">2002-05-09T07:02:51Z</dcterms:created>
  <dcterms:modified xsi:type="dcterms:W3CDTF">2018-11-19T04:10:27Z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2052-11.1.0.7932</vt:lpwstr>
  </property>
</Properties>
</file>