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E4198-ADF5-2A42-A6AB-8D7BC650FE71}" v="31" dt="2023-03-18T12:02:5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>
        <p:scale>
          <a:sx n="104" d="100"/>
          <a:sy n="104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icazo García" userId="2e6ed9c7-3c4c-4043-ad45-3687a72f673f" providerId="ADAL" clId="{03CE4198-ADF5-2A42-A6AB-8D7BC650FE71}"/>
    <pc:docChg chg="undo custSel addSld modSld sldOrd">
      <pc:chgData name="Diego Picazo García" userId="2e6ed9c7-3c4c-4043-ad45-3687a72f673f" providerId="ADAL" clId="{03CE4198-ADF5-2A42-A6AB-8D7BC650FE71}" dt="2023-03-18T12:03:00.892" v="1154" actId="20577"/>
      <pc:docMkLst>
        <pc:docMk/>
      </pc:docMkLst>
      <pc:sldChg chg="addSp delSp modSp mod modTransition">
        <pc:chgData name="Diego Picazo García" userId="2e6ed9c7-3c4c-4043-ad45-3687a72f673f" providerId="ADAL" clId="{03CE4198-ADF5-2A42-A6AB-8D7BC650FE71}" dt="2023-03-18T11:59:19.895" v="1151" actId="167"/>
        <pc:sldMkLst>
          <pc:docMk/>
          <pc:sldMk cId="1386632836" sldId="256"/>
        </pc:sldMkLst>
        <pc:spChg chg="add mod">
          <ac:chgData name="Diego Picazo García" userId="2e6ed9c7-3c4c-4043-ad45-3687a72f673f" providerId="ADAL" clId="{03CE4198-ADF5-2A42-A6AB-8D7BC650FE71}" dt="2023-03-18T11:21:06.548" v="1091" actId="1036"/>
          <ac:spMkLst>
            <pc:docMk/>
            <pc:sldMk cId="1386632836" sldId="256"/>
            <ac:spMk id="6" creationId="{F8BBC053-013B-B9CD-1CEC-72A2A0D0F30C}"/>
          </ac:spMkLst>
        </pc:spChg>
        <pc:spChg chg="add del mod">
          <ac:chgData name="Diego Picazo García" userId="2e6ed9c7-3c4c-4043-ad45-3687a72f673f" providerId="ADAL" clId="{03CE4198-ADF5-2A42-A6AB-8D7BC650FE71}" dt="2023-03-17T11:01:57.605" v="451" actId="478"/>
          <ac:spMkLst>
            <pc:docMk/>
            <pc:sldMk cId="1386632836" sldId="256"/>
            <ac:spMk id="7" creationId="{2BD2BA11-0ED4-CF1F-E54D-13569F4FA449}"/>
          </ac:spMkLst>
        </pc:spChg>
        <pc:spChg chg="add del mod">
          <ac:chgData name="Diego Picazo García" userId="2e6ed9c7-3c4c-4043-ad45-3687a72f673f" providerId="ADAL" clId="{03CE4198-ADF5-2A42-A6AB-8D7BC650FE71}" dt="2023-03-17T10:53:51.064" v="416" actId="478"/>
          <ac:spMkLst>
            <pc:docMk/>
            <pc:sldMk cId="1386632836" sldId="256"/>
            <ac:spMk id="8" creationId="{4B986AE2-605A-2FFC-C824-64E00EE111E5}"/>
          </ac:spMkLst>
        </pc:spChg>
        <pc:spChg chg="add mod">
          <ac:chgData name="Diego Picazo García" userId="2e6ed9c7-3c4c-4043-ad45-3687a72f673f" providerId="ADAL" clId="{03CE4198-ADF5-2A42-A6AB-8D7BC650FE71}" dt="2023-03-18T11:17:16.619" v="1053" actId="20577"/>
          <ac:spMkLst>
            <pc:docMk/>
            <pc:sldMk cId="1386632836" sldId="256"/>
            <ac:spMk id="9" creationId="{F50B74D1-D3C4-363B-6E67-387434CF9942}"/>
          </ac:spMkLst>
        </pc:spChg>
        <pc:picChg chg="add del mod">
          <ac:chgData name="Diego Picazo García" userId="2e6ed9c7-3c4c-4043-ad45-3687a72f673f" providerId="ADAL" clId="{03CE4198-ADF5-2A42-A6AB-8D7BC650FE71}" dt="2023-03-18T11:59:07.393" v="1148" actId="478"/>
          <ac:picMkLst>
            <pc:docMk/>
            <pc:sldMk cId="1386632836" sldId="256"/>
            <ac:picMk id="3" creationId="{E751BC62-F135-6F6A-929E-860E2395C0E3}"/>
          </ac:picMkLst>
        </pc:picChg>
        <pc:picChg chg="add mod">
          <ac:chgData name="Diego Picazo García" userId="2e6ed9c7-3c4c-4043-ad45-3687a72f673f" providerId="ADAL" clId="{03CE4198-ADF5-2A42-A6AB-8D7BC650FE71}" dt="2023-03-18T11:59:19.895" v="1151" actId="167"/>
          <ac:picMkLst>
            <pc:docMk/>
            <pc:sldMk cId="1386632836" sldId="256"/>
            <ac:picMk id="4" creationId="{27E8B826-9715-29EB-15C2-84AA08E7EAF7}"/>
          </ac:picMkLst>
        </pc:picChg>
        <pc:picChg chg="add del mod">
          <ac:chgData name="Diego Picazo García" userId="2e6ed9c7-3c4c-4043-ad45-3687a72f673f" providerId="ADAL" clId="{03CE4198-ADF5-2A42-A6AB-8D7BC650FE71}" dt="2023-03-18T11:19:25.721" v="1056" actId="478"/>
          <ac:picMkLst>
            <pc:docMk/>
            <pc:sldMk cId="1386632836" sldId="256"/>
            <ac:picMk id="5" creationId="{A02FA91D-B24A-AFA1-0F3A-E7B5668F63C6}"/>
          </ac:picMkLst>
        </pc:picChg>
      </pc:sldChg>
      <pc:sldChg chg="addSp delSp modSp mod modTransition">
        <pc:chgData name="Diego Picazo García" userId="2e6ed9c7-3c4c-4043-ad45-3687a72f673f" providerId="ADAL" clId="{03CE4198-ADF5-2A42-A6AB-8D7BC650FE71}" dt="2023-03-18T11:57:41.464" v="1146" actId="14100"/>
        <pc:sldMkLst>
          <pc:docMk/>
          <pc:sldMk cId="2569565300" sldId="257"/>
        </pc:sldMkLst>
        <pc:spChg chg="add mod">
          <ac:chgData name="Diego Picazo García" userId="2e6ed9c7-3c4c-4043-ad45-3687a72f673f" providerId="ADAL" clId="{03CE4198-ADF5-2A42-A6AB-8D7BC650FE71}" dt="2023-03-18T11:21:15.786" v="1099" actId="1036"/>
          <ac:spMkLst>
            <pc:docMk/>
            <pc:sldMk cId="2569565300" sldId="257"/>
            <ac:spMk id="2" creationId="{57756C93-9D81-7D0D-2834-141BF55E261A}"/>
          </ac:spMkLst>
        </pc:spChg>
        <pc:spChg chg="add mod">
          <ac:chgData name="Diego Picazo García" userId="2e6ed9c7-3c4c-4043-ad45-3687a72f673f" providerId="ADAL" clId="{03CE4198-ADF5-2A42-A6AB-8D7BC650FE71}" dt="2023-03-18T11:29:15.645" v="1123" actId="1076"/>
          <ac:spMkLst>
            <pc:docMk/>
            <pc:sldMk cId="2569565300" sldId="257"/>
            <ac:spMk id="4" creationId="{3079E69A-228A-394B-9C78-31EA15DBE25B}"/>
          </ac:spMkLst>
        </pc:spChg>
        <pc:spChg chg="add del mod">
          <ac:chgData name="Diego Picazo García" userId="2e6ed9c7-3c4c-4043-ad45-3687a72f673f" providerId="ADAL" clId="{03CE4198-ADF5-2A42-A6AB-8D7BC650FE71}" dt="2023-03-18T11:27:30.965" v="1109"/>
          <ac:spMkLst>
            <pc:docMk/>
            <pc:sldMk cId="2569565300" sldId="257"/>
            <ac:spMk id="7" creationId="{E7B01ACA-C968-A790-DF0B-4B6BA67E18BB}"/>
          </ac:spMkLst>
        </pc:spChg>
        <pc:picChg chg="del mod">
          <ac:chgData name="Diego Picazo García" userId="2e6ed9c7-3c4c-4043-ad45-3687a72f673f" providerId="ADAL" clId="{03CE4198-ADF5-2A42-A6AB-8D7BC650FE71}" dt="2023-03-18T11:27:03.998" v="1102" actId="478"/>
          <ac:picMkLst>
            <pc:docMk/>
            <pc:sldMk cId="2569565300" sldId="257"/>
            <ac:picMk id="3" creationId="{9AA207EA-CD1B-3C8F-40E4-D6006E8F8017}"/>
          </ac:picMkLst>
        </pc:picChg>
        <pc:picChg chg="add del mod">
          <ac:chgData name="Diego Picazo García" userId="2e6ed9c7-3c4c-4043-ad45-3687a72f673f" providerId="ADAL" clId="{03CE4198-ADF5-2A42-A6AB-8D7BC650FE71}" dt="2023-03-18T11:57:18.795" v="1140" actId="478"/>
          <ac:picMkLst>
            <pc:docMk/>
            <pc:sldMk cId="2569565300" sldId="257"/>
            <ac:picMk id="5" creationId="{F23D8D28-7DA9-98EB-3A20-7F457AF00370}"/>
          </ac:picMkLst>
        </pc:picChg>
        <pc:picChg chg="add del mod">
          <ac:chgData name="Diego Picazo García" userId="2e6ed9c7-3c4c-4043-ad45-3687a72f673f" providerId="ADAL" clId="{03CE4198-ADF5-2A42-A6AB-8D7BC650FE71}" dt="2023-03-18T11:28:37.903" v="1115" actId="478"/>
          <ac:picMkLst>
            <pc:docMk/>
            <pc:sldMk cId="2569565300" sldId="257"/>
            <ac:picMk id="6" creationId="{24F8EF77-E146-203D-B2D6-FC63FF23E0BC}"/>
          </ac:picMkLst>
        </pc:picChg>
        <pc:picChg chg="add del mod">
          <ac:chgData name="Diego Picazo García" userId="2e6ed9c7-3c4c-4043-ad45-3687a72f673f" providerId="ADAL" clId="{03CE4198-ADF5-2A42-A6AB-8D7BC650FE71}" dt="2023-03-18T11:54:20.518" v="1131" actId="478"/>
          <ac:picMkLst>
            <pc:docMk/>
            <pc:sldMk cId="2569565300" sldId="257"/>
            <ac:picMk id="8" creationId="{15F09B3E-BB17-B001-47C2-6DE59F4F65D0}"/>
          </ac:picMkLst>
        </pc:picChg>
        <pc:picChg chg="add del mod">
          <ac:chgData name="Diego Picazo García" userId="2e6ed9c7-3c4c-4043-ad45-3687a72f673f" providerId="ADAL" clId="{03CE4198-ADF5-2A42-A6AB-8D7BC650FE71}" dt="2023-03-18T11:53:43.250" v="1129" actId="478"/>
          <ac:picMkLst>
            <pc:docMk/>
            <pc:sldMk cId="2569565300" sldId="257"/>
            <ac:picMk id="9" creationId="{B2DF3A9F-CD5B-6ACA-CE9A-6FC3C910E7F4}"/>
          </ac:picMkLst>
        </pc:picChg>
        <pc:picChg chg="add mod">
          <ac:chgData name="Diego Picazo García" userId="2e6ed9c7-3c4c-4043-ad45-3687a72f673f" providerId="ADAL" clId="{03CE4198-ADF5-2A42-A6AB-8D7BC650FE71}" dt="2023-03-18T11:54:45.372" v="1138" actId="171"/>
          <ac:picMkLst>
            <pc:docMk/>
            <pc:sldMk cId="2569565300" sldId="257"/>
            <ac:picMk id="10" creationId="{4AD9380E-9BAC-6274-0464-C9E0FD4E1F32}"/>
          </ac:picMkLst>
        </pc:picChg>
        <pc:picChg chg="add mod">
          <ac:chgData name="Diego Picazo García" userId="2e6ed9c7-3c4c-4043-ad45-3687a72f673f" providerId="ADAL" clId="{03CE4198-ADF5-2A42-A6AB-8D7BC650FE71}" dt="2023-03-18T11:57:41.464" v="1146" actId="14100"/>
          <ac:picMkLst>
            <pc:docMk/>
            <pc:sldMk cId="2569565300" sldId="257"/>
            <ac:picMk id="11" creationId="{55A4DED5-3220-8996-586F-9FC488D3E905}"/>
          </ac:picMkLst>
        </pc:picChg>
      </pc:sldChg>
      <pc:sldChg chg="addSp delSp modSp new mod ord setBg">
        <pc:chgData name="Diego Picazo García" userId="2e6ed9c7-3c4c-4043-ad45-3687a72f673f" providerId="ADAL" clId="{03CE4198-ADF5-2A42-A6AB-8D7BC650FE71}" dt="2023-03-17T11:24:21.400" v="1049" actId="1035"/>
        <pc:sldMkLst>
          <pc:docMk/>
          <pc:sldMk cId="4280460112" sldId="258"/>
        </pc:sldMkLst>
        <pc:spChg chg="del">
          <ac:chgData name="Diego Picazo García" userId="2e6ed9c7-3c4c-4043-ad45-3687a72f673f" providerId="ADAL" clId="{03CE4198-ADF5-2A42-A6AB-8D7BC650FE71}" dt="2023-03-17T11:10:34.394" v="754" actId="478"/>
          <ac:spMkLst>
            <pc:docMk/>
            <pc:sldMk cId="4280460112" sldId="258"/>
            <ac:spMk id="2" creationId="{1B0A803F-EF61-30C1-0CF3-F402157190E7}"/>
          </ac:spMkLst>
        </pc:spChg>
        <pc:spChg chg="del">
          <ac:chgData name="Diego Picazo García" userId="2e6ed9c7-3c4c-4043-ad45-3687a72f673f" providerId="ADAL" clId="{03CE4198-ADF5-2A42-A6AB-8D7BC650FE71}" dt="2023-03-17T11:10:36.012" v="755" actId="478"/>
          <ac:spMkLst>
            <pc:docMk/>
            <pc:sldMk cId="4280460112" sldId="258"/>
            <ac:spMk id="3" creationId="{E78F1502-6F6D-D94A-7C15-FC7446FFD1E9}"/>
          </ac:spMkLst>
        </pc:spChg>
        <pc:spChg chg="add mod">
          <ac:chgData name="Diego Picazo García" userId="2e6ed9c7-3c4c-4043-ad45-3687a72f673f" providerId="ADAL" clId="{03CE4198-ADF5-2A42-A6AB-8D7BC650FE71}" dt="2023-03-17T11:19:12.285" v="990" actId="2711"/>
          <ac:spMkLst>
            <pc:docMk/>
            <pc:sldMk cId="4280460112" sldId="258"/>
            <ac:spMk id="6" creationId="{0F9B7BE4-FA6D-E50B-564A-E920ED9ACB6E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0" creationId="{0B761509-3B9A-49A6-A84B-C3D86811697D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2" creationId="{91DE43FD-EB47-414A-B0AB-169B0FFFA527}"/>
          </ac:spMkLst>
        </pc:spChg>
        <pc:spChg chg="add mod">
          <ac:chgData name="Diego Picazo García" userId="2e6ed9c7-3c4c-4043-ad45-3687a72f673f" providerId="ADAL" clId="{03CE4198-ADF5-2A42-A6AB-8D7BC650FE71}" dt="2023-03-17T11:24:21.400" v="1049" actId="1035"/>
          <ac:spMkLst>
            <pc:docMk/>
            <pc:sldMk cId="4280460112" sldId="258"/>
            <ac:spMk id="17" creationId="{6E461D66-9FD5-97AA-407B-1146C5B60B63}"/>
          </ac:spMkLst>
        </pc:spChg>
        <pc:grpChg chg="add">
          <ac:chgData name="Diego Picazo García" userId="2e6ed9c7-3c4c-4043-ad45-3687a72f673f" providerId="ADAL" clId="{03CE4198-ADF5-2A42-A6AB-8D7BC650FE71}" dt="2023-03-17T11:13:21.554" v="760" actId="26606"/>
          <ac:grpSpMkLst>
            <pc:docMk/>
            <pc:sldMk cId="4280460112" sldId="258"/>
            <ac:grpSpMk id="14" creationId="{58495BCC-CE77-4CC2-952E-846F41119FD5}"/>
          </ac:grpSpMkLst>
        </pc:grpChg>
        <pc:picChg chg="add mod">
          <ac:chgData name="Diego Picazo García" userId="2e6ed9c7-3c4c-4043-ad45-3687a72f673f" providerId="ADAL" clId="{03CE4198-ADF5-2A42-A6AB-8D7BC650FE71}" dt="2023-03-17T11:17:57.405" v="983" actId="1036"/>
          <ac:picMkLst>
            <pc:docMk/>
            <pc:sldMk cId="4280460112" sldId="258"/>
            <ac:picMk id="5" creationId="{8E8DC13C-FAB6-F304-EA1B-C08EA1BDB44F}"/>
          </ac:picMkLst>
        </pc:picChg>
        <pc:picChg chg="add del mod">
          <ac:chgData name="Diego Picazo García" userId="2e6ed9c7-3c4c-4043-ad45-3687a72f673f" providerId="ADAL" clId="{03CE4198-ADF5-2A42-A6AB-8D7BC650FE71}" dt="2023-03-17T11:21:29.959" v="995" actId="478"/>
          <ac:picMkLst>
            <pc:docMk/>
            <pc:sldMk cId="4280460112" sldId="258"/>
            <ac:picMk id="8" creationId="{285905C6-A1AE-DCDE-B8B2-69CF67043E81}"/>
          </ac:picMkLst>
        </pc:picChg>
        <pc:picChg chg="add mod">
          <ac:chgData name="Diego Picazo García" userId="2e6ed9c7-3c4c-4043-ad45-3687a72f673f" providerId="ADAL" clId="{03CE4198-ADF5-2A42-A6AB-8D7BC650FE71}" dt="2023-03-17T11:22:42.860" v="1004" actId="1076"/>
          <ac:picMkLst>
            <pc:docMk/>
            <pc:sldMk cId="4280460112" sldId="258"/>
            <ac:picMk id="11" creationId="{9DEB0BCB-2001-915D-96B0-A1197B4C3D90}"/>
          </ac:picMkLst>
        </pc:picChg>
        <pc:picChg chg="add del mod">
          <ac:chgData name="Diego Picazo García" userId="2e6ed9c7-3c4c-4043-ad45-3687a72f673f" providerId="ADAL" clId="{03CE4198-ADF5-2A42-A6AB-8D7BC650FE71}" dt="2023-03-17T11:22:59.240" v="1008" actId="478"/>
          <ac:picMkLst>
            <pc:docMk/>
            <pc:sldMk cId="4280460112" sldId="258"/>
            <ac:picMk id="13" creationId="{F2AFF50A-D7CF-4608-CA8C-3F4510E710DA}"/>
          </ac:picMkLst>
        </pc:picChg>
      </pc:sldChg>
      <pc:sldChg chg="modSp add mod">
        <pc:chgData name="Diego Picazo García" userId="2e6ed9c7-3c4c-4043-ad45-3687a72f673f" providerId="ADAL" clId="{03CE4198-ADF5-2A42-A6AB-8D7BC650FE71}" dt="2023-03-18T12:03:00.892" v="1154" actId="20577"/>
        <pc:sldMkLst>
          <pc:docMk/>
          <pc:sldMk cId="115320694" sldId="259"/>
        </pc:sldMkLst>
        <pc:spChg chg="mod">
          <ac:chgData name="Diego Picazo García" userId="2e6ed9c7-3c4c-4043-ad45-3687a72f673f" providerId="ADAL" clId="{03CE4198-ADF5-2A42-A6AB-8D7BC650FE71}" dt="2023-03-18T12:03:00.892" v="1154" actId="20577"/>
          <ac:spMkLst>
            <pc:docMk/>
            <pc:sldMk cId="115320694" sldId="259"/>
            <ac:spMk id="6" creationId="{F8BBC053-013B-B9CD-1CEC-72A2A0D0F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CDEF9-FDDA-D702-E18D-C3BBF3F7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3C177-965D-D0EF-A2DA-EA474A29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6729A-03B3-8540-83DA-7171EE7A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A9C7E-5FB5-94CB-A665-7DA2FB8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CD421-0F36-3E45-CFF1-0C461FB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F7CBC-5DAE-5530-352E-57A569A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6F251-6567-AC6D-C36D-E8A5AAEC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E7D4E-7AD9-82FE-9343-6EA90F4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22766-0B73-1008-17BB-0B6ED84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DD76B-0FE6-2E6B-0EEA-67E9601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8F6C1-A484-08BA-506D-040582A2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B99F9-E95B-199E-1750-993CEEF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E3B51-0F34-7E64-950D-75F8CCE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FD311-0E1B-8DBB-C684-71BE54F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08E86-6DCB-B1D0-C45B-94321876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3210-007B-6311-74E7-C040B00F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CEC3F-8EA5-26B1-81C5-EFCCCE17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7A3E7-9304-FB4E-2C1D-5BBE3D7D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E83B7-6F42-20FE-F3C3-405F909C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27461-398A-BA04-37C3-33D5B0D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436A-61B8-2F8C-E153-33ED9F0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5FE80-FCC9-5DCC-00D7-082F19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F2C22-D64D-2DC3-635C-131A61C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290C3-9E30-C858-37B6-7B09D4B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7A97-B991-C851-A2D5-1E4F666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1BCD-485E-D8FE-9166-2D98B486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0CFC-74FA-CF3A-01F3-D543612E3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E71A4-11C9-1E7B-2069-B6A153CB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51598-8CE1-77BC-157A-BC8D7CF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FD448-2AB0-5B24-7D17-879BF5CE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2D7CC-437A-CB4A-4868-4FF072F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4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4EA-8DB6-F6DD-5549-5D41B6C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6C71C-4E12-9936-1F9A-6BBBDF18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A5A7D-90B4-92AE-4283-392E2050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2C80A-96C0-47FE-2C11-ACFA265E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6341A1-8ECE-EA4A-48DB-FE15C266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A8ABF-4B31-F652-E583-A1C33F0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FCA01-ED89-DB6A-CB87-1B77049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87BD23-D642-CBA3-500B-66E9A9E9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6B23-FE53-DCB3-A218-EC647AF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CE9BA-006B-06F1-A25B-2CFD467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782D4-94D5-74BB-AAE7-89DBA38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4D3EC2-22F4-BEFC-3E0F-8CA126B0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7ED7-080F-7970-98B9-77E12524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BFE21C-AA17-0725-0D8D-44D9040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39A32-42C8-78DB-C125-7B3170D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3B8-1EC3-6C02-36CA-877891E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B90AA-CD2C-FCCF-E6A3-E15F951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A0A27-1AD3-A340-19CF-7667FFA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84340-2B92-BC9F-C223-B308ABA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D1648-34AC-C91D-D074-BC9BA92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B5C4-2E13-E504-3292-D33B3A9D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5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9283-8CFD-B12C-C407-B417D0C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258AD-67EB-FA70-179C-9675D6F5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64AA2-F0E2-29D1-E3A1-269A2150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1846C-7E23-DD75-A7AE-BC6C1DD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06C6-63FF-8A18-FA0C-21059B3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F9C9-A141-79A9-68DA-D23A7A49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1E9BB-1D07-6727-BFC4-8F56752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9006-9339-5D59-12A7-479CA7E0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338FE-5222-5238-9B1B-888562222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22894-906A-030A-6EE7-98216246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B0AFF-392D-1C0D-A5F5-9F3DDD1D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E8DC13C-FAB6-F304-EA1B-C08EA1BD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95" y="590315"/>
            <a:ext cx="1731326" cy="1731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F9B7BE4-FA6D-E50B-564A-E920ED9ACB6E}"/>
              </a:ext>
            </a:extLst>
          </p:cNvPr>
          <p:cNvSpPr txBox="1"/>
          <p:nvPr/>
        </p:nvSpPr>
        <p:spPr>
          <a:xfrm>
            <a:off x="955865" y="2550442"/>
            <a:ext cx="6150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PRÁCTICA 2. TEST DRIVEN DEVELOPMENT</a:t>
            </a:r>
          </a:p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AMPLIACIÓN DE INGENIERÍA DEL SOFTWARE</a:t>
            </a:r>
          </a:p>
          <a:p>
            <a:pPr algn="ctr"/>
            <a:r>
              <a:rPr lang="es-ES" sz="28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TERCER CURSO</a:t>
            </a: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DIEGO PICAZO GARCÍA </a:t>
            </a: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LARA FERNÁNDEZ GUTIÉRRREZ</a:t>
            </a:r>
            <a:endParaRPr lang="es-ES" sz="2400" dirty="0">
              <a:latin typeface="JetBrains Mono ExtraLight" panose="02000009000000000000" pitchFamily="49" charset="0"/>
              <a:cs typeface="JetBrains Mono ExtraLight" panose="02000009000000000000" pitchFamily="49" charset="0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DEB0BCB-2001-915D-96B0-A1197B4C3D9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9304191" y="1523403"/>
            <a:ext cx="625200" cy="6252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E461D66-9FD5-97AA-407B-1146C5B60B63}"/>
              </a:ext>
            </a:extLst>
          </p:cNvPr>
          <p:cNvSpPr txBox="1"/>
          <p:nvPr/>
        </p:nvSpPr>
        <p:spPr>
          <a:xfrm>
            <a:off x="10074332" y="11814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42804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8B826-9715-29EB-15C2-84AA08E7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BBC053-013B-B9CD-1CEC-72A2A0D0F30C}"/>
              </a:ext>
            </a:extLst>
          </p:cNvPr>
          <p:cNvSpPr txBox="1"/>
          <p:nvPr/>
        </p:nvSpPr>
        <p:spPr>
          <a:xfrm>
            <a:off x="9593923" y="98856"/>
            <a:ext cx="242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TEST1.FAIL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50B74D1-D3C4-363B-6E67-387434CF9942}"/>
              </a:ext>
            </a:extLst>
          </p:cNvPr>
          <p:cNvSpPr/>
          <p:nvPr/>
        </p:nvSpPr>
        <p:spPr>
          <a:xfrm>
            <a:off x="6985591" y="4935455"/>
            <a:ext cx="4904958" cy="1741792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Desarrollamos lo mínimo indispensable para que nuestro Test compile. Hemos creado las clases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Card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y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Combat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de forma vacía y ahora tenemos un “</a:t>
            </a:r>
            <a:r>
              <a:rPr lang="es-E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AssertFailedError</a:t>
            </a:r>
            <a:r>
              <a:rPr lang="es-E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”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que nos comenta que lo devuelto no coincide con lo esperado, ya que no hemos desarrollado ningún cuerpo en las clases.</a:t>
            </a:r>
          </a:p>
        </p:txBody>
      </p:sp>
    </p:spTree>
    <p:extLst>
      <p:ext uri="{BB962C8B-B14F-4D97-AF65-F5344CB8AC3E}">
        <p14:creationId xmlns:p14="http://schemas.microsoft.com/office/powerpoint/2010/main" val="138663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5A4DED5-3220-8996-586F-9FC488D3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9506" cy="26860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7756C93-9D81-7D0D-2834-141BF55E261A}"/>
              </a:ext>
            </a:extLst>
          </p:cNvPr>
          <p:cNvSpPr txBox="1"/>
          <p:nvPr/>
        </p:nvSpPr>
        <p:spPr>
          <a:xfrm>
            <a:off x="9593923" y="98856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TEST1.PASS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AD9380E-9BAC-6274-0464-C9E0FD4E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6054"/>
            <a:ext cx="12191996" cy="4171945"/>
          </a:xfrm>
          <a:prstGeom prst="rect">
            <a:avLst/>
          </a:prstGeom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079E69A-228A-394B-9C78-31EA15DBE25B}"/>
              </a:ext>
            </a:extLst>
          </p:cNvPr>
          <p:cNvSpPr/>
          <p:nvPr/>
        </p:nvSpPr>
        <p:spPr>
          <a:xfrm>
            <a:off x="6834436" y="2306448"/>
            <a:ext cx="4904958" cy="818707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Esta implementación mínima nos hace pasar el test. No tenemos nada que refactorizar ya que simplemente retornamos un </a:t>
            </a:r>
            <a:r>
              <a:rPr lang="es-E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String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95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8B826-9715-29EB-15C2-84AA08E7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BBC053-013B-B9CD-1CEC-72A2A0D0F30C}"/>
              </a:ext>
            </a:extLst>
          </p:cNvPr>
          <p:cNvSpPr txBox="1"/>
          <p:nvPr/>
        </p:nvSpPr>
        <p:spPr>
          <a:xfrm>
            <a:off x="9593923" y="98856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TEST2.FAIL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50B74D1-D3C4-363B-6E67-387434CF9942}"/>
              </a:ext>
            </a:extLst>
          </p:cNvPr>
          <p:cNvSpPr/>
          <p:nvPr/>
        </p:nvSpPr>
        <p:spPr>
          <a:xfrm>
            <a:off x="6985591" y="4935455"/>
            <a:ext cx="4904958" cy="1741792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Desarrollamos lo mínimo indispensable para que nuestro Test compile. Hemos creado las clases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Card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y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Combat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de forma vacía y ahora tenemos un “</a:t>
            </a:r>
            <a:r>
              <a:rPr lang="es-E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AssertFailedError</a:t>
            </a:r>
            <a:r>
              <a:rPr lang="es-E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”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que nos comenta que lo devuelto no coincide con lo esperado, ya que no hemos desarrollado ningún cuerpo en las clases.</a:t>
            </a:r>
          </a:p>
        </p:txBody>
      </p:sp>
    </p:spTree>
    <p:extLst>
      <p:ext uri="{BB962C8B-B14F-4D97-AF65-F5344CB8AC3E}">
        <p14:creationId xmlns:p14="http://schemas.microsoft.com/office/powerpoint/2010/main" val="115320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</Words>
  <Application>Microsoft Macintosh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Desdemona</vt:lpstr>
      <vt:lpstr>JetBrains Mono ExtraBold</vt:lpstr>
      <vt:lpstr>JetBrains Mono ExtraLight</vt:lpstr>
      <vt:lpstr>JetBrains Mono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Picazo García</dc:creator>
  <cp:lastModifiedBy>Diego Picazo García</cp:lastModifiedBy>
  <cp:revision>1</cp:revision>
  <dcterms:created xsi:type="dcterms:W3CDTF">2023-03-17T10:26:28Z</dcterms:created>
  <dcterms:modified xsi:type="dcterms:W3CDTF">2023-03-18T12:03:07Z</dcterms:modified>
</cp:coreProperties>
</file>