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CDEF9-FDDA-D702-E18D-C3BBF3F7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3C177-965D-D0EF-A2DA-EA474A29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6729A-03B3-8540-83DA-7171EE7A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A9C7E-5FB5-94CB-A665-7DA2FB8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CD421-0F36-3E45-CFF1-0C461FBA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F7CBC-5DAE-5530-352E-57A569A7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6F251-6567-AC6D-C36D-E8A5AAEC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E7D4E-7AD9-82FE-9343-6EA90F4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22766-0B73-1008-17BB-0B6ED84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DD76B-0FE6-2E6B-0EEA-67E9601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8F6C1-A484-08BA-506D-040582A2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B99F9-E95B-199E-1750-993CEEF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E3B51-0F34-7E64-950D-75F8CCE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FD311-0E1B-8DBB-C684-71BE54FE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08E86-6DCB-B1D0-C45B-94321876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3210-007B-6311-74E7-C040B00F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CEC3F-8EA5-26B1-81C5-EFCCCE17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7A3E7-9304-FB4E-2C1D-5BBE3D7D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E83B7-6F42-20FE-F3C3-405F909C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27461-398A-BA04-37C3-33D5B0D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3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436A-61B8-2F8C-E153-33ED9F0F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5FE80-FCC9-5DCC-00D7-082F198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F2C22-D64D-2DC3-635C-131A61C4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290C3-9E30-C858-37B6-7B09D4BF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7A97-B991-C851-A2D5-1E4F666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1BCD-485E-D8FE-9166-2D98B486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0CFC-74FA-CF3A-01F3-D543612E3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E71A4-11C9-1E7B-2069-B6A153CB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51598-8CE1-77BC-157A-BC8D7CF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FD448-2AB0-5B24-7D17-879BF5CE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2D7CC-437A-CB4A-4868-4FF072F7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4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4EA-8DB6-F6DD-5549-5D41B6C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6C71C-4E12-9936-1F9A-6BBBDF18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A5A7D-90B4-92AE-4283-392E2050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2C80A-96C0-47FE-2C11-ACFA265E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6341A1-8ECE-EA4A-48DB-FE15C266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A8ABF-4B31-F652-E583-A1C33F0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FCA01-ED89-DB6A-CB87-1B770496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87BD23-D642-CBA3-500B-66E9A9E9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6B23-FE53-DCB3-A218-EC647AF9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CE9BA-006B-06F1-A25B-2CFD467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782D4-94D5-74BB-AAE7-89DBA38E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4D3EC2-22F4-BEFC-3E0F-8CA126B0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D7ED7-080F-7970-98B9-77E12524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BFE21C-AA17-0725-0D8D-44D9040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39A32-42C8-78DB-C125-7B3170D0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3B8-1EC3-6C02-36CA-877891E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B90AA-CD2C-FCCF-E6A3-E15F951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A0A27-1AD3-A340-19CF-7667FFA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84340-2B92-BC9F-C223-B308ABA5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D1648-34AC-C91D-D074-BC9BA92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EB5C4-2E13-E504-3292-D33B3A9D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5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9283-8CFD-B12C-C407-B417D0C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258AD-67EB-FA70-179C-9675D6F5A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64AA2-F0E2-29D1-E3A1-269A2150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1846C-7E23-DD75-A7AE-BC6C1DD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06C6-63FF-8A18-FA0C-21059B3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9F9C9-A141-79A9-68DA-D23A7A49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1E9BB-1D07-6727-BFC4-8F56752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9006-9339-5D59-12A7-479CA7E0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338FE-5222-5238-9B1B-888562222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1CE-B73E-5846-8C87-7B2D26B7F51F}" type="datetimeFigureOut">
              <a:rPr lang="es-ES" smtClean="0"/>
              <a:t>17/3/23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22894-906A-030A-6EE7-98216246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B0AFF-392D-1C0D-A5F5-9F3DDD1D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6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rimer test del caso inicial&#10;">
            <a:extLst>
              <a:ext uri="{FF2B5EF4-FFF2-40B4-BE49-F238E27FC236}">
                <a16:creationId xmlns:a16="http://schemas.microsoft.com/office/drawing/2014/main" id="{A02FA91D-B24A-AFA1-0F3A-E7B5668F63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0604" cy="72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AA207EA-CD1B-3C8F-40E4-D6006E8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4729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6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Picazo García</dc:creator>
  <cp:lastModifiedBy>Diego Picazo García</cp:lastModifiedBy>
  <cp:revision>1</cp:revision>
  <dcterms:created xsi:type="dcterms:W3CDTF">2023-03-17T10:26:28Z</dcterms:created>
  <dcterms:modified xsi:type="dcterms:W3CDTF">2023-03-17T10:32:22Z</dcterms:modified>
</cp:coreProperties>
</file>