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E4198-ADF5-2A42-A6AB-8D7BC650FE71}" v="23" dt="2023-03-18T11:29:52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>
        <p:scale>
          <a:sx n="104" d="100"/>
          <a:sy n="104" d="100"/>
        </p:scale>
        <p:origin x="8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Picazo García" userId="2e6ed9c7-3c4c-4043-ad45-3687a72f673f" providerId="ADAL" clId="{03CE4198-ADF5-2A42-A6AB-8D7BC650FE71}"/>
    <pc:docChg chg="undo custSel addSld modSld sldOrd">
      <pc:chgData name="Diego Picazo García" userId="2e6ed9c7-3c4c-4043-ad45-3687a72f673f" providerId="ADAL" clId="{03CE4198-ADF5-2A42-A6AB-8D7BC650FE71}" dt="2023-03-18T11:30:08.914" v="1126" actId="14100"/>
      <pc:docMkLst>
        <pc:docMk/>
      </pc:docMkLst>
      <pc:sldChg chg="addSp delSp modSp mod modTransition">
        <pc:chgData name="Diego Picazo García" userId="2e6ed9c7-3c4c-4043-ad45-3687a72f673f" providerId="ADAL" clId="{03CE4198-ADF5-2A42-A6AB-8D7BC650FE71}" dt="2023-03-18T11:21:06.548" v="1091" actId="1036"/>
        <pc:sldMkLst>
          <pc:docMk/>
          <pc:sldMk cId="1386632836" sldId="256"/>
        </pc:sldMkLst>
        <pc:spChg chg="add mod">
          <ac:chgData name="Diego Picazo García" userId="2e6ed9c7-3c4c-4043-ad45-3687a72f673f" providerId="ADAL" clId="{03CE4198-ADF5-2A42-A6AB-8D7BC650FE71}" dt="2023-03-18T11:21:06.548" v="1091" actId="1036"/>
          <ac:spMkLst>
            <pc:docMk/>
            <pc:sldMk cId="1386632836" sldId="256"/>
            <ac:spMk id="6" creationId="{F8BBC053-013B-B9CD-1CEC-72A2A0D0F30C}"/>
          </ac:spMkLst>
        </pc:spChg>
        <pc:spChg chg="add del mod">
          <ac:chgData name="Diego Picazo García" userId="2e6ed9c7-3c4c-4043-ad45-3687a72f673f" providerId="ADAL" clId="{03CE4198-ADF5-2A42-A6AB-8D7BC650FE71}" dt="2023-03-17T11:01:57.605" v="451" actId="478"/>
          <ac:spMkLst>
            <pc:docMk/>
            <pc:sldMk cId="1386632836" sldId="256"/>
            <ac:spMk id="7" creationId="{2BD2BA11-0ED4-CF1F-E54D-13569F4FA449}"/>
          </ac:spMkLst>
        </pc:spChg>
        <pc:spChg chg="add del mod">
          <ac:chgData name="Diego Picazo García" userId="2e6ed9c7-3c4c-4043-ad45-3687a72f673f" providerId="ADAL" clId="{03CE4198-ADF5-2A42-A6AB-8D7BC650FE71}" dt="2023-03-17T10:53:51.064" v="416" actId="478"/>
          <ac:spMkLst>
            <pc:docMk/>
            <pc:sldMk cId="1386632836" sldId="256"/>
            <ac:spMk id="8" creationId="{4B986AE2-605A-2FFC-C824-64E00EE111E5}"/>
          </ac:spMkLst>
        </pc:spChg>
        <pc:spChg chg="add mod">
          <ac:chgData name="Diego Picazo García" userId="2e6ed9c7-3c4c-4043-ad45-3687a72f673f" providerId="ADAL" clId="{03CE4198-ADF5-2A42-A6AB-8D7BC650FE71}" dt="2023-03-18T11:17:16.619" v="1053" actId="20577"/>
          <ac:spMkLst>
            <pc:docMk/>
            <pc:sldMk cId="1386632836" sldId="256"/>
            <ac:spMk id="9" creationId="{F50B74D1-D3C4-363B-6E67-387434CF9942}"/>
          </ac:spMkLst>
        </pc:spChg>
        <pc:picChg chg="add mod">
          <ac:chgData name="Diego Picazo García" userId="2e6ed9c7-3c4c-4043-ad45-3687a72f673f" providerId="ADAL" clId="{03CE4198-ADF5-2A42-A6AB-8D7BC650FE71}" dt="2023-03-18T11:20:42.588" v="1070" actId="14100"/>
          <ac:picMkLst>
            <pc:docMk/>
            <pc:sldMk cId="1386632836" sldId="256"/>
            <ac:picMk id="3" creationId="{E751BC62-F135-6F6A-929E-860E2395C0E3}"/>
          </ac:picMkLst>
        </pc:picChg>
        <pc:picChg chg="add del mod">
          <ac:chgData name="Diego Picazo García" userId="2e6ed9c7-3c4c-4043-ad45-3687a72f673f" providerId="ADAL" clId="{03CE4198-ADF5-2A42-A6AB-8D7BC650FE71}" dt="2023-03-18T11:19:25.721" v="1056" actId="478"/>
          <ac:picMkLst>
            <pc:docMk/>
            <pc:sldMk cId="1386632836" sldId="256"/>
            <ac:picMk id="5" creationId="{A02FA91D-B24A-AFA1-0F3A-E7B5668F63C6}"/>
          </ac:picMkLst>
        </pc:picChg>
      </pc:sldChg>
      <pc:sldChg chg="addSp delSp modSp mod modTransition">
        <pc:chgData name="Diego Picazo García" userId="2e6ed9c7-3c4c-4043-ad45-3687a72f673f" providerId="ADAL" clId="{03CE4198-ADF5-2A42-A6AB-8D7BC650FE71}" dt="2023-03-18T11:30:08.914" v="1126" actId="14100"/>
        <pc:sldMkLst>
          <pc:docMk/>
          <pc:sldMk cId="2569565300" sldId="257"/>
        </pc:sldMkLst>
        <pc:spChg chg="add mod">
          <ac:chgData name="Diego Picazo García" userId="2e6ed9c7-3c4c-4043-ad45-3687a72f673f" providerId="ADAL" clId="{03CE4198-ADF5-2A42-A6AB-8D7BC650FE71}" dt="2023-03-18T11:21:15.786" v="1099" actId="1036"/>
          <ac:spMkLst>
            <pc:docMk/>
            <pc:sldMk cId="2569565300" sldId="257"/>
            <ac:spMk id="2" creationId="{57756C93-9D81-7D0D-2834-141BF55E261A}"/>
          </ac:spMkLst>
        </pc:spChg>
        <pc:spChg chg="add mod">
          <ac:chgData name="Diego Picazo García" userId="2e6ed9c7-3c4c-4043-ad45-3687a72f673f" providerId="ADAL" clId="{03CE4198-ADF5-2A42-A6AB-8D7BC650FE71}" dt="2023-03-18T11:29:15.645" v="1123" actId="1076"/>
          <ac:spMkLst>
            <pc:docMk/>
            <pc:sldMk cId="2569565300" sldId="257"/>
            <ac:spMk id="4" creationId="{3079E69A-228A-394B-9C78-31EA15DBE25B}"/>
          </ac:spMkLst>
        </pc:spChg>
        <pc:spChg chg="add del mod">
          <ac:chgData name="Diego Picazo García" userId="2e6ed9c7-3c4c-4043-ad45-3687a72f673f" providerId="ADAL" clId="{03CE4198-ADF5-2A42-A6AB-8D7BC650FE71}" dt="2023-03-18T11:27:30.965" v="1109"/>
          <ac:spMkLst>
            <pc:docMk/>
            <pc:sldMk cId="2569565300" sldId="257"/>
            <ac:spMk id="7" creationId="{E7B01ACA-C968-A790-DF0B-4B6BA67E18BB}"/>
          </ac:spMkLst>
        </pc:spChg>
        <pc:picChg chg="del mod">
          <ac:chgData name="Diego Picazo García" userId="2e6ed9c7-3c4c-4043-ad45-3687a72f673f" providerId="ADAL" clId="{03CE4198-ADF5-2A42-A6AB-8D7BC650FE71}" dt="2023-03-18T11:27:03.998" v="1102" actId="478"/>
          <ac:picMkLst>
            <pc:docMk/>
            <pc:sldMk cId="2569565300" sldId="257"/>
            <ac:picMk id="3" creationId="{9AA207EA-CD1B-3C8F-40E4-D6006E8F8017}"/>
          </ac:picMkLst>
        </pc:picChg>
        <pc:picChg chg="add mod">
          <ac:chgData name="Diego Picazo García" userId="2e6ed9c7-3c4c-4043-ad45-3687a72f673f" providerId="ADAL" clId="{03CE4198-ADF5-2A42-A6AB-8D7BC650FE71}" dt="2023-03-18T11:30:08.914" v="1126" actId="14100"/>
          <ac:picMkLst>
            <pc:docMk/>
            <pc:sldMk cId="2569565300" sldId="257"/>
            <ac:picMk id="5" creationId="{F23D8D28-7DA9-98EB-3A20-7F457AF00370}"/>
          </ac:picMkLst>
        </pc:picChg>
        <pc:picChg chg="add del mod">
          <ac:chgData name="Diego Picazo García" userId="2e6ed9c7-3c4c-4043-ad45-3687a72f673f" providerId="ADAL" clId="{03CE4198-ADF5-2A42-A6AB-8D7BC650FE71}" dt="2023-03-18T11:28:37.903" v="1115" actId="478"/>
          <ac:picMkLst>
            <pc:docMk/>
            <pc:sldMk cId="2569565300" sldId="257"/>
            <ac:picMk id="6" creationId="{24F8EF77-E146-203D-B2D6-FC63FF23E0BC}"/>
          </ac:picMkLst>
        </pc:picChg>
        <pc:picChg chg="add mod">
          <ac:chgData name="Diego Picazo García" userId="2e6ed9c7-3c4c-4043-ad45-3687a72f673f" providerId="ADAL" clId="{03CE4198-ADF5-2A42-A6AB-8D7BC650FE71}" dt="2023-03-18T11:29:52.883" v="1125" actId="170"/>
          <ac:picMkLst>
            <pc:docMk/>
            <pc:sldMk cId="2569565300" sldId="257"/>
            <ac:picMk id="8" creationId="{15F09B3E-BB17-B001-47C2-6DE59F4F65D0}"/>
          </ac:picMkLst>
        </pc:picChg>
      </pc:sldChg>
      <pc:sldChg chg="addSp delSp modSp new mod ord setBg">
        <pc:chgData name="Diego Picazo García" userId="2e6ed9c7-3c4c-4043-ad45-3687a72f673f" providerId="ADAL" clId="{03CE4198-ADF5-2A42-A6AB-8D7BC650FE71}" dt="2023-03-17T11:24:21.400" v="1049" actId="1035"/>
        <pc:sldMkLst>
          <pc:docMk/>
          <pc:sldMk cId="4280460112" sldId="258"/>
        </pc:sldMkLst>
        <pc:spChg chg="del">
          <ac:chgData name="Diego Picazo García" userId="2e6ed9c7-3c4c-4043-ad45-3687a72f673f" providerId="ADAL" clId="{03CE4198-ADF5-2A42-A6AB-8D7BC650FE71}" dt="2023-03-17T11:10:34.394" v="754" actId="478"/>
          <ac:spMkLst>
            <pc:docMk/>
            <pc:sldMk cId="4280460112" sldId="258"/>
            <ac:spMk id="2" creationId="{1B0A803F-EF61-30C1-0CF3-F402157190E7}"/>
          </ac:spMkLst>
        </pc:spChg>
        <pc:spChg chg="del">
          <ac:chgData name="Diego Picazo García" userId="2e6ed9c7-3c4c-4043-ad45-3687a72f673f" providerId="ADAL" clId="{03CE4198-ADF5-2A42-A6AB-8D7BC650FE71}" dt="2023-03-17T11:10:36.012" v="755" actId="478"/>
          <ac:spMkLst>
            <pc:docMk/>
            <pc:sldMk cId="4280460112" sldId="258"/>
            <ac:spMk id="3" creationId="{E78F1502-6F6D-D94A-7C15-FC7446FFD1E9}"/>
          </ac:spMkLst>
        </pc:spChg>
        <pc:spChg chg="add mod">
          <ac:chgData name="Diego Picazo García" userId="2e6ed9c7-3c4c-4043-ad45-3687a72f673f" providerId="ADAL" clId="{03CE4198-ADF5-2A42-A6AB-8D7BC650FE71}" dt="2023-03-17T11:19:12.285" v="990" actId="2711"/>
          <ac:spMkLst>
            <pc:docMk/>
            <pc:sldMk cId="4280460112" sldId="258"/>
            <ac:spMk id="6" creationId="{0F9B7BE4-FA6D-E50B-564A-E920ED9ACB6E}"/>
          </ac:spMkLst>
        </pc:spChg>
        <pc:spChg chg="add">
          <ac:chgData name="Diego Picazo García" userId="2e6ed9c7-3c4c-4043-ad45-3687a72f673f" providerId="ADAL" clId="{03CE4198-ADF5-2A42-A6AB-8D7BC650FE71}" dt="2023-03-17T11:13:21.554" v="760" actId="26606"/>
          <ac:spMkLst>
            <pc:docMk/>
            <pc:sldMk cId="4280460112" sldId="258"/>
            <ac:spMk id="10" creationId="{0B761509-3B9A-49A6-A84B-C3D86811697D}"/>
          </ac:spMkLst>
        </pc:spChg>
        <pc:spChg chg="add">
          <ac:chgData name="Diego Picazo García" userId="2e6ed9c7-3c4c-4043-ad45-3687a72f673f" providerId="ADAL" clId="{03CE4198-ADF5-2A42-A6AB-8D7BC650FE71}" dt="2023-03-17T11:13:21.554" v="760" actId="26606"/>
          <ac:spMkLst>
            <pc:docMk/>
            <pc:sldMk cId="4280460112" sldId="258"/>
            <ac:spMk id="12" creationId="{91DE43FD-EB47-414A-B0AB-169B0FFFA527}"/>
          </ac:spMkLst>
        </pc:spChg>
        <pc:spChg chg="add mod">
          <ac:chgData name="Diego Picazo García" userId="2e6ed9c7-3c4c-4043-ad45-3687a72f673f" providerId="ADAL" clId="{03CE4198-ADF5-2A42-A6AB-8D7BC650FE71}" dt="2023-03-17T11:24:21.400" v="1049" actId="1035"/>
          <ac:spMkLst>
            <pc:docMk/>
            <pc:sldMk cId="4280460112" sldId="258"/>
            <ac:spMk id="17" creationId="{6E461D66-9FD5-97AA-407B-1146C5B60B63}"/>
          </ac:spMkLst>
        </pc:spChg>
        <pc:grpChg chg="add">
          <ac:chgData name="Diego Picazo García" userId="2e6ed9c7-3c4c-4043-ad45-3687a72f673f" providerId="ADAL" clId="{03CE4198-ADF5-2A42-A6AB-8D7BC650FE71}" dt="2023-03-17T11:13:21.554" v="760" actId="26606"/>
          <ac:grpSpMkLst>
            <pc:docMk/>
            <pc:sldMk cId="4280460112" sldId="258"/>
            <ac:grpSpMk id="14" creationId="{58495BCC-CE77-4CC2-952E-846F41119FD5}"/>
          </ac:grpSpMkLst>
        </pc:grpChg>
        <pc:picChg chg="add mod">
          <ac:chgData name="Diego Picazo García" userId="2e6ed9c7-3c4c-4043-ad45-3687a72f673f" providerId="ADAL" clId="{03CE4198-ADF5-2A42-A6AB-8D7BC650FE71}" dt="2023-03-17T11:17:57.405" v="983" actId="1036"/>
          <ac:picMkLst>
            <pc:docMk/>
            <pc:sldMk cId="4280460112" sldId="258"/>
            <ac:picMk id="5" creationId="{8E8DC13C-FAB6-F304-EA1B-C08EA1BDB44F}"/>
          </ac:picMkLst>
        </pc:picChg>
        <pc:picChg chg="add del mod">
          <ac:chgData name="Diego Picazo García" userId="2e6ed9c7-3c4c-4043-ad45-3687a72f673f" providerId="ADAL" clId="{03CE4198-ADF5-2A42-A6AB-8D7BC650FE71}" dt="2023-03-17T11:21:29.959" v="995" actId="478"/>
          <ac:picMkLst>
            <pc:docMk/>
            <pc:sldMk cId="4280460112" sldId="258"/>
            <ac:picMk id="8" creationId="{285905C6-A1AE-DCDE-B8B2-69CF67043E81}"/>
          </ac:picMkLst>
        </pc:picChg>
        <pc:picChg chg="add mod">
          <ac:chgData name="Diego Picazo García" userId="2e6ed9c7-3c4c-4043-ad45-3687a72f673f" providerId="ADAL" clId="{03CE4198-ADF5-2A42-A6AB-8D7BC650FE71}" dt="2023-03-17T11:22:42.860" v="1004" actId="1076"/>
          <ac:picMkLst>
            <pc:docMk/>
            <pc:sldMk cId="4280460112" sldId="258"/>
            <ac:picMk id="11" creationId="{9DEB0BCB-2001-915D-96B0-A1197B4C3D90}"/>
          </ac:picMkLst>
        </pc:picChg>
        <pc:picChg chg="add del mod">
          <ac:chgData name="Diego Picazo García" userId="2e6ed9c7-3c4c-4043-ad45-3687a72f673f" providerId="ADAL" clId="{03CE4198-ADF5-2A42-A6AB-8D7BC650FE71}" dt="2023-03-17T11:22:59.240" v="1008" actId="478"/>
          <ac:picMkLst>
            <pc:docMk/>
            <pc:sldMk cId="4280460112" sldId="258"/>
            <ac:picMk id="13" creationId="{F2AFF50A-D7CF-4608-CA8C-3F4510E710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CDEF9-FDDA-D702-E18D-C3BBF3F77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A3C177-965D-D0EF-A2DA-EA474A293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46729A-03B3-8540-83DA-7171EE7A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A9C7E-5FB5-94CB-A665-7DA2FB83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5CD421-0F36-3E45-CFF1-0C461FBA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6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F7CBC-5DAE-5530-352E-57A569A7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86F251-6567-AC6D-C36D-E8A5AAEC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7E7D4E-7AD9-82FE-9343-6EA90F45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22766-0B73-1008-17BB-0B6ED845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DDD76B-0FE6-2E6B-0EEA-67E96018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25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28F6C1-A484-08BA-506D-040582A21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4B99F9-E95B-199E-1750-993CEEF01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E3B51-0F34-7E64-950D-75F8CCE1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FD311-0E1B-8DBB-C684-71BE54FE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08E86-6DCB-B1D0-C45B-94321876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34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43210-007B-6311-74E7-C040B00F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ECEC3F-8EA5-26B1-81C5-EFCCCE17D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7A3E7-9304-FB4E-2C1D-5BBE3D7D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3E83B7-6F42-20FE-F3C3-405F909C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27461-398A-BA04-37C3-33D5B0D9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30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7436A-61B8-2F8C-E153-33ED9F0F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75FE80-FCC9-5DCC-00D7-082F198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4F2C22-D64D-2DC3-635C-131A61C4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290C3-9E30-C858-37B6-7B09D4BF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037A97-B991-C851-A2D5-1E4F666E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E1BCD-485E-D8FE-9166-2D98B486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20CFC-74FA-CF3A-01F3-D543612E3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8E71A4-11C9-1E7B-2069-B6A153CBD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D51598-8CE1-77BC-157A-BC8D7CF6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3FD448-2AB0-5B24-7D17-879BF5CE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52D7CC-437A-CB4A-4868-4FF072F7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45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954EA-8DB6-F6DD-5549-5D41B6C1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B6C71C-4E12-9936-1F9A-6BBBDF18B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0A5A7D-90B4-92AE-4283-392E20500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52C80A-96C0-47FE-2C11-ACFA265E4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6341A1-8ECE-EA4A-48DB-FE15C266C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A8ABF-4B31-F652-E583-A1C33F00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AFCA01-ED89-DB6A-CB87-1B770496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87BD23-D642-CBA3-500B-66E9A9E9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3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D6B23-FE53-DCB3-A218-EC647AF9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8CE9BA-006B-06F1-A25B-2CFD4675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B782D4-94D5-74BB-AAE7-89DBA38E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4D3EC2-22F4-BEFC-3E0F-8CA126B0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13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CD7ED7-080F-7970-98B9-77E12524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BFE21C-AA17-0725-0D8D-44D9040A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C39A32-42C8-78DB-C125-7B3170D0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3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8C3B8-1EC3-6C02-36CA-877891E2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B90AA-CD2C-FCCF-E6A3-E15F9517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CA0A27-1AD3-A340-19CF-7667FFAE1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984340-2B92-BC9F-C223-B308ABA5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5D1648-34AC-C91D-D074-BC9BA922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FEB5C4-2E13-E504-3292-D33B3A9D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57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9283-8CFD-B12C-C407-B417D0CB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1258AD-67EB-FA70-179C-9675D6F5A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864AA2-F0E2-29D1-E3A1-269A2150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1846C-7E23-DD75-A7AE-BC6C1DDD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0F06C6-63FF-8A18-FA0C-21059B38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49F9C9-A141-79A9-68DA-D23A7A49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4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E1E9BB-1D07-6727-BFC4-8F567524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4A9006-9339-5D59-12A7-479CA7E0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338FE-5222-5238-9B1B-888562222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31CE-B73E-5846-8C87-7B2D26B7F51F}" type="datetimeFigureOut">
              <a:rPr lang="es-ES" smtClean="0"/>
              <a:t>18/3/23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F22894-906A-030A-6EE7-982162468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B0AFF-392D-1C0D-A5F5-9F3DDD1D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8A093-CA2F-D741-BB0F-871366D88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63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E8DC13C-FAB6-F304-EA1B-C08EA1BD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95" y="590315"/>
            <a:ext cx="1731326" cy="173132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0F9B7BE4-FA6D-E50B-564A-E920ED9ACB6E}"/>
              </a:ext>
            </a:extLst>
          </p:cNvPr>
          <p:cNvSpPr txBox="1"/>
          <p:nvPr/>
        </p:nvSpPr>
        <p:spPr>
          <a:xfrm>
            <a:off x="955865" y="2550442"/>
            <a:ext cx="61508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PRÁCTICA 2. TEST DRIVEN DEVELOPMENT</a:t>
            </a:r>
          </a:p>
          <a:p>
            <a:pPr algn="ctr"/>
            <a:r>
              <a:rPr lang="es-ES" sz="2800" b="1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AMPLIACIÓN DE INGENIERÍA DEL SOFTWARE</a:t>
            </a:r>
          </a:p>
          <a:p>
            <a:pPr algn="ctr"/>
            <a:r>
              <a:rPr lang="es-ES" sz="28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TERCER CURSO</a:t>
            </a:r>
          </a:p>
          <a:p>
            <a:pPr algn="ctr"/>
            <a:r>
              <a:rPr lang="es-ES" sz="2800" dirty="0">
                <a:latin typeface="JetBrains Mono ExtraLight" panose="02000009000000000000" pitchFamily="49" charset="0"/>
                <a:cs typeface="JetBrains Mono ExtraLight" panose="02000009000000000000" pitchFamily="49" charset="0"/>
              </a:rPr>
              <a:t>DIEGO PICAZO GARCÍA </a:t>
            </a:r>
          </a:p>
          <a:p>
            <a:pPr algn="ctr"/>
            <a:r>
              <a:rPr lang="es-ES" sz="2800" dirty="0">
                <a:latin typeface="JetBrains Mono ExtraLight" panose="02000009000000000000" pitchFamily="49" charset="0"/>
                <a:cs typeface="JetBrains Mono ExtraLight" panose="02000009000000000000" pitchFamily="49" charset="0"/>
              </a:rPr>
              <a:t>LARA FERNÁNDEZ GUTIÉRRREZ</a:t>
            </a:r>
            <a:endParaRPr lang="es-ES" sz="2400" dirty="0">
              <a:latin typeface="JetBrains Mono ExtraLight" panose="02000009000000000000" pitchFamily="49" charset="0"/>
              <a:cs typeface="JetBrains Mono ExtraLight" panose="02000009000000000000" pitchFamily="49" charset="0"/>
            </a:endParaRP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9DEB0BCB-2001-915D-96B0-A1197B4C3D9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9304191" y="1523403"/>
            <a:ext cx="625200" cy="6252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E461D66-9FD5-97AA-407B-1146C5B60B63}"/>
              </a:ext>
            </a:extLst>
          </p:cNvPr>
          <p:cNvSpPr txBox="1"/>
          <p:nvPr/>
        </p:nvSpPr>
        <p:spPr>
          <a:xfrm>
            <a:off x="10074332" y="118143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3º</a:t>
            </a:r>
          </a:p>
        </p:txBody>
      </p:sp>
    </p:spTree>
    <p:extLst>
      <p:ext uri="{BB962C8B-B14F-4D97-AF65-F5344CB8AC3E}">
        <p14:creationId xmlns:p14="http://schemas.microsoft.com/office/powerpoint/2010/main" val="428046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E751BC62-F135-6F6A-929E-860E2395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7320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8BBC053-013B-B9CD-1CEC-72A2A0D0F30C}"/>
              </a:ext>
            </a:extLst>
          </p:cNvPr>
          <p:cNvSpPr txBox="1"/>
          <p:nvPr/>
        </p:nvSpPr>
        <p:spPr>
          <a:xfrm>
            <a:off x="9593923" y="98856"/>
            <a:ext cx="2420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Desdemona" pitchFamily="82" charset="77"/>
              </a:rPr>
              <a:t>TEST1.FAIL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50B74D1-D3C4-363B-6E67-387434CF9942}"/>
              </a:ext>
            </a:extLst>
          </p:cNvPr>
          <p:cNvSpPr/>
          <p:nvPr/>
        </p:nvSpPr>
        <p:spPr>
          <a:xfrm>
            <a:off x="6985591" y="4935455"/>
            <a:ext cx="4904958" cy="1741792"/>
          </a:xfrm>
          <a:prstGeom prst="roundRect">
            <a:avLst/>
          </a:prstGeom>
          <a:solidFill>
            <a:schemeClr val="bg1">
              <a:alpha val="60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Desarrollamos lo mínimo indispensable para que nuestro Test compile. Hemos creado las clases </a:t>
            </a:r>
            <a:r>
              <a:rPr lang="es-ES" sz="1400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Card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 y </a:t>
            </a:r>
            <a:r>
              <a:rPr lang="es-ES" sz="1400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Combat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 de forma vacía y ahora tenemos un “</a:t>
            </a:r>
            <a:r>
              <a:rPr lang="es-E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AssertFailedError</a:t>
            </a:r>
            <a:r>
              <a:rPr lang="es-E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”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 que nos comenta que lo devuelto no coincide con lo esperado, ya que no hemos desarrollado ningún cuerpo en las clases.</a:t>
            </a:r>
          </a:p>
        </p:txBody>
      </p:sp>
    </p:spTree>
    <p:extLst>
      <p:ext uri="{BB962C8B-B14F-4D97-AF65-F5344CB8AC3E}">
        <p14:creationId xmlns:p14="http://schemas.microsoft.com/office/powerpoint/2010/main" val="138663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23D8D28-7DA9-98EB-3A20-7F457AF0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192001" cy="26937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F09B3E-BB17-B001-47C2-6DE59F4F6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397210"/>
            <a:ext cx="12192001" cy="446078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7756C93-9D81-7D0D-2834-141BF55E261A}"/>
              </a:ext>
            </a:extLst>
          </p:cNvPr>
          <p:cNvSpPr txBox="1"/>
          <p:nvPr/>
        </p:nvSpPr>
        <p:spPr>
          <a:xfrm>
            <a:off x="9593923" y="98856"/>
            <a:ext cx="2595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Desdemona" pitchFamily="82" charset="77"/>
              </a:rPr>
              <a:t>TEST1.PASS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3079E69A-228A-394B-9C78-31EA15DBE25B}"/>
              </a:ext>
            </a:extLst>
          </p:cNvPr>
          <p:cNvSpPr/>
          <p:nvPr/>
        </p:nvSpPr>
        <p:spPr>
          <a:xfrm>
            <a:off x="6834436" y="2306448"/>
            <a:ext cx="4904958" cy="818707"/>
          </a:xfrm>
          <a:prstGeom prst="roundRect">
            <a:avLst/>
          </a:prstGeom>
          <a:solidFill>
            <a:schemeClr val="bg1">
              <a:alpha val="60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Esta implementación mínima nos hace pasar el test. No tenemos nada que refactorizar ya que simplemente retornamos un </a:t>
            </a:r>
            <a:r>
              <a:rPr lang="es-E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String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9565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97</Words>
  <Application>Microsoft Macintosh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Desdemona</vt:lpstr>
      <vt:lpstr>JetBrains Mono ExtraBold</vt:lpstr>
      <vt:lpstr>JetBrains Mono ExtraLight</vt:lpstr>
      <vt:lpstr>JetBrains Mono Medium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Picazo García</dc:creator>
  <cp:lastModifiedBy>Diego Picazo García</cp:lastModifiedBy>
  <cp:revision>1</cp:revision>
  <dcterms:created xsi:type="dcterms:W3CDTF">2023-03-17T10:26:28Z</dcterms:created>
  <dcterms:modified xsi:type="dcterms:W3CDTF">2023-03-18T11:30:13Z</dcterms:modified>
</cp:coreProperties>
</file>