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DDB8D-6ABF-864D-427F-327A5892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A59D2-72C1-A0F8-F19F-BAADF6A6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8BFEF-3CD9-4CC9-C85A-8DD93115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F82C8-E2D6-8EE6-A3A0-8A56D99E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237C4-CAA4-DD3F-2133-276166D9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0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46B75-14BB-EA44-2535-23E9A5D1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A3B97D-4E62-6E3C-271C-8280B549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63F1F-533A-3AD6-AFE9-9AD3F16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829FF-FBCC-6A2E-0137-6789BF0C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EF47B-99BE-C509-381D-9C91938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F848DF-7C94-F9EC-FDA7-849BF31B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33455-89CB-E63C-1DCE-0B5F711B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CFB3E-15A9-4797-1BD5-A95D3D59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14805-C60D-A44C-15B6-8F180C52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2F648-7177-80B0-1E4A-B7AB87A2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1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F3E7E-7899-F669-ADB1-AC0F85C5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2BE24-A97D-92D9-52B0-3A38A401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50668-64D4-43DE-D0DE-46944CA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2E053-62FE-0EB6-D23B-7F0571CD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D0614-48C7-3C67-D94F-E924C63B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0DB75-551A-153E-BA9A-EAEFD555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5DC432-9602-B0D8-FA84-32D56C5C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27CC5-D0F0-3CB5-9869-EF65ACC1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0B611-5CDB-C027-6C99-2D96EAAC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FCA9D-50DA-6FFC-96E3-C0C903B3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46C8F-900B-E1D4-F114-335E7CD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01BCF-66EA-4C51-57A1-231FB4ED7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BA4F44-C8A9-725F-291C-27CAB39C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D103F3-105C-2178-2032-9DE5193E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57463-E0DD-D911-3F95-6DE7D77A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4D813-7CAC-F8FC-B831-817543D2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5102C-B9DC-82EB-26E3-A6B850D1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D3A4F8-0B1F-6F20-AE9A-6DFB8D4F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464CCC-725C-C440-0F46-E1410A28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C758C0-F1CF-AB3C-1C85-EF5DF85A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89FBA5-D1E4-6E4B-123C-9083DBE77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ACE7A3-DCC9-B343-06C7-6784E792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1C009E-2058-1288-8AEF-352E4D70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48CCD5-A0BC-FFAD-CD16-788B5E68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428D9-0835-09DD-A387-06F99E10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CB7991-E049-80A4-3F5F-CAB4969E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D01E2-13E6-9AE5-34F7-302B2250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698276-8EE7-3E12-615C-B283EA9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3F1A66-F8BA-370B-376D-0E358270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1B281-9779-B165-AF50-6D676A2A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C26D00-E06C-926B-1D94-8871FFBA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3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704B7-025D-69DF-E814-8407A86E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59521-528A-FD8B-EB75-A5F40CDF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8654A-8CDD-BF77-8255-B8DDAF57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DC28A5-75D2-A01B-BEEC-5AE7B2DF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F94EE2-1959-48EF-C589-2471612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22080-E523-52F5-D360-9DA27221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9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76C81-B50B-A1BE-6AB6-B4A1149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91596B-29D7-C8AF-4D47-EEAE4AE28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220F56-BBA3-0DA2-E3E3-E8CF20EC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B765A1-08E0-B1E3-BEC7-80621DA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93C6F-FA69-EC36-A0DD-BA4CE454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6D0BF0-9C23-3DA9-CD9C-04F59660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C7ADB-8F72-FFC0-C532-B18E175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A08C3-F4E7-7CF0-D17C-678B2B6C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1E550-2186-7106-D225-41108DAF4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9CB67-5B19-481D-B79C-05E946D16A1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6FD11-5AE9-B0AE-76BE-E7C607D55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5294C-54E8-5CBB-1686-BA232B8C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67504-2D33-45A5-B652-53DDA2AC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36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3BF7A-51D0-CD67-8345-5821E9B81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Arial" panose="020B0604020202020204" pitchFamily="34" charset="0"/>
              </a:rPr>
              <a:t>Automatic Age Detection Using Text Readability Features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039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C973E-A1CA-D318-E626-F210C9E2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Оригинальная статья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02886-0BBB-C140-1937-9F7D9A781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Automatic Age Detection Using Text Readability Features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Avar Pentel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Tallinn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University,Tallinn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Estonia</a:t>
            </a:r>
            <a:endParaRPr lang="ru-RU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dirty="0"/>
              <a:t>https://www.researchgate.net/publication/283558656_Automatic_age_detection_using_text_readability_features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5D2172-792A-B5F9-B9C4-215B4A909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14 признаков</a:t>
            </a:r>
          </a:p>
          <a:p>
            <a:r>
              <a:rPr lang="ru-RU" dirty="0"/>
              <a:t>500 строк</a:t>
            </a:r>
          </a:p>
          <a:p>
            <a:r>
              <a:rPr lang="ru-RU" dirty="0"/>
              <a:t>93 символа – средняя длина сообщения</a:t>
            </a:r>
            <a:endParaRPr lang="en-US" dirty="0"/>
          </a:p>
          <a:p>
            <a:r>
              <a:rPr lang="ru-RU" dirty="0"/>
              <a:t>Точность 93%</a:t>
            </a:r>
          </a:p>
        </p:txBody>
      </p:sp>
    </p:spTree>
    <p:extLst>
      <p:ext uri="{BB962C8B-B14F-4D97-AF65-F5344CB8AC3E}">
        <p14:creationId xmlns:p14="http://schemas.microsoft.com/office/powerpoint/2010/main" val="228306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9C730-09C3-B7ED-3FCD-2D53F15C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Жалкая пародия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14F4F-994E-8681-26C2-1536916329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Те же 14 признаков</a:t>
            </a:r>
          </a:p>
          <a:p>
            <a:r>
              <a:rPr lang="ru-RU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(35059, 15)</a:t>
            </a:r>
            <a:r>
              <a:rPr lang="ru-RU" dirty="0">
                <a:solidFill>
                  <a:srgbClr val="ABB2BF"/>
                </a:solidFill>
                <a:latin typeface="Consolas" panose="020B0609020204030204" pitchFamily="49" charset="0"/>
              </a:rPr>
              <a:t>–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train</a:t>
            </a:r>
          </a:p>
          <a:p>
            <a:r>
              <a:rPr lang="ru-RU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(7720, 8) 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– test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8B170D-5D8F-1E56-E15B-4DF20C9A7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Бинарная классификация: книга детская или нет</a:t>
            </a:r>
          </a:p>
        </p:txBody>
      </p:sp>
    </p:spTree>
    <p:extLst>
      <p:ext uri="{BB962C8B-B14F-4D97-AF65-F5344CB8AC3E}">
        <p14:creationId xmlns:p14="http://schemas.microsoft.com/office/powerpoint/2010/main" val="169428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16F53-59E2-FFEE-5D15-4C0F6453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</a:t>
            </a:r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666F-3940-BB7A-9F15-03DDCD09A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RusAge</a:t>
            </a:r>
            <a:r>
              <a:rPr lang="en-US" b="1" dirty="0"/>
              <a:t>: Corpus for Age-Based Text Classification </a:t>
            </a:r>
          </a:p>
          <a:p>
            <a:r>
              <a:rPr lang="en-US" dirty="0"/>
              <a:t>https://www.kaggle.com/datasets/oldaandozerskaya/fiction-corpus-for-agebased-text-classification/data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30414D-78FA-3AA8-0108-55C0EBCA9D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 of the file (books for adults start with 'adults_' and children's books start with 'children_')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 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rating according to Russian age rating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genres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6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BA25A-7907-C087-6374-13A928E6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 ненавижу этих людей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AC83554-6704-85A6-2E63-5D6A8DDAA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6915" y="1690688"/>
            <a:ext cx="2803474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DF68C9-0F00-2F83-97BE-4FEEDEA7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72" y="1911219"/>
            <a:ext cx="1638529" cy="895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3A6EEC-945A-CE9E-A3ED-2CAA4173B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730" y="3380514"/>
            <a:ext cx="4829849" cy="485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0B2F2F-6F98-33E3-3F0E-8886664B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24" y="1758797"/>
            <a:ext cx="1181265" cy="6001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C074E1-865E-E27C-DD1B-3A8042E98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149" y="5045571"/>
            <a:ext cx="8330119" cy="7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CD2B-2DD6-FD80-E107-201323DA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Сформированный </a:t>
            </a:r>
            <a:r>
              <a:rPr lang="ru-RU" dirty="0" err="1"/>
              <a:t>датасет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15022D7-09C9-6408-55DC-B51BB5E5ED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4885" y="2839220"/>
            <a:ext cx="7696919" cy="1290820"/>
          </a:xfrm>
        </p:spPr>
      </p:pic>
    </p:spTree>
    <p:extLst>
      <p:ext uri="{BB962C8B-B14F-4D97-AF65-F5344CB8AC3E}">
        <p14:creationId xmlns:p14="http://schemas.microsoft.com/office/powerpoint/2010/main" val="31572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9B3C6-CD4E-0AAE-1AA2-E67F80B4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D1228F6-6F10-E076-BE3C-3F7978404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29940" y="1308528"/>
            <a:ext cx="5181600" cy="3021744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109544-9759-02B3-8252-E4D926A2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1" y="4749727"/>
            <a:ext cx="1080285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265B4-FD3E-C63D-22EB-F227EC8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Грустный тромбон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27E44-441A-B605-4717-F4C74B8520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Средняя точность на тестовой выборке </a:t>
            </a:r>
            <a:r>
              <a:rPr lang="ru-RU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61.63%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D0A3D6-C53B-E22E-0843-99B844F0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690688"/>
            <a:ext cx="5356860" cy="2815590"/>
          </a:xfrm>
        </p:spPr>
        <p:txBody>
          <a:bodyPr/>
          <a:lstStyle/>
          <a:p>
            <a:r>
              <a:rPr lang="ru-RU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{12: 0.7101699709892273, 6: 0.8184172511100769, 16: 0.4777902364730835, 18: 0.4857421815395355, 11: 0.75, 8: 0.7386363744735718, 3: 1.0}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69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189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Тема Office</vt:lpstr>
      <vt:lpstr>Automatic Age Detection Using Text Readability Features</vt:lpstr>
      <vt:lpstr>Оригинальная статья</vt:lpstr>
      <vt:lpstr>Жалкая пародия</vt:lpstr>
      <vt:lpstr>Используемый датасет</vt:lpstr>
      <vt:lpstr>Я ненавижу этих людей</vt:lpstr>
      <vt:lpstr>Сформированный датасет</vt:lpstr>
      <vt:lpstr>Модель</vt:lpstr>
      <vt:lpstr>Грустный тромбон…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Age Detection Using Text Readability Features</dc:title>
  <dc:creator>Фролов Георгий Оскарович</dc:creator>
  <cp:lastModifiedBy>Фролов Георгий Оскарович</cp:lastModifiedBy>
  <cp:revision>8</cp:revision>
  <dcterms:created xsi:type="dcterms:W3CDTF">2024-04-09T05:44:26Z</dcterms:created>
  <dcterms:modified xsi:type="dcterms:W3CDTF">2024-04-09T12:56:58Z</dcterms:modified>
</cp:coreProperties>
</file>