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4" r:id="rId6"/>
    <p:sldId id="265" r:id="rId7"/>
    <p:sldId id="268" r:id="rId8"/>
    <p:sldId id="271" r:id="rId9"/>
    <p:sldId id="272" r:id="rId10"/>
    <p:sldId id="274" r:id="rId11"/>
    <p:sldId id="275" r:id="rId12"/>
    <p:sldId id="267" r:id="rId13"/>
    <p:sldId id="276" r:id="rId14"/>
    <p:sldId id="277" r:id="rId15"/>
    <p:sldId id="279" r:id="rId1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C3FF"/>
    <a:srgbClr val="6598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3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DEFE6E-EFF8-40E7-AFA8-62A668CC9F33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9B4C363-FC87-42A8-AEB1-200573DEA092}">
      <dgm:prSet/>
      <dgm:spPr/>
      <dgm:t>
        <a:bodyPr/>
        <a:lstStyle/>
        <a:p>
          <a:r>
            <a:rPr lang="en-US" dirty="0" err="1">
              <a:latin typeface="Times New Roman" panose="02020603050405020304" pitchFamily="18" charset="0"/>
              <a:ea typeface="Montserrat" pitchFamily="34" charset="-122"/>
              <a:cs typeface="Times New Roman" panose="02020603050405020304" pitchFamily="18" charset="0"/>
            </a:rPr>
            <a:t>Ironhack's</a:t>
          </a:r>
          <a:r>
            <a:rPr lang="en-US" dirty="0">
              <a:latin typeface="Times New Roman" panose="02020603050405020304" pitchFamily="18" charset="0"/>
              <a:ea typeface="Montserrat" pitchFamily="34" charset="-122"/>
              <a:cs typeface="Times New Roman" panose="02020603050405020304" pitchFamily="18" charset="0"/>
            </a:rPr>
            <a:t> Ratings</a:t>
          </a:r>
          <a:endParaRPr lang="en-DE" dirty="0">
            <a:latin typeface="Times New Roman" panose="02020603050405020304" pitchFamily="18" charset="0"/>
            <a:ea typeface="Montserrat" pitchFamily="34" charset="-122"/>
            <a:cs typeface="Times New Roman" panose="02020603050405020304" pitchFamily="18" charset="0"/>
          </a:endParaRPr>
        </a:p>
      </dgm:t>
    </dgm:pt>
    <dgm:pt modelId="{27898C77-CA70-41DE-B63C-8BF6DF52C0A1}" type="parTrans" cxnId="{4F133A09-549D-4983-AD8E-B60F72A00E56}">
      <dgm:prSet/>
      <dgm:spPr/>
      <dgm:t>
        <a:bodyPr/>
        <a:lstStyle/>
        <a:p>
          <a:endParaRPr lang="en-US"/>
        </a:p>
      </dgm:t>
    </dgm:pt>
    <dgm:pt modelId="{6598BC3E-A25A-4720-B049-4006D3381E77}" type="sibTrans" cxnId="{4F133A09-549D-4983-AD8E-B60F72A00E56}">
      <dgm:prSet/>
      <dgm:spPr/>
      <dgm:t>
        <a:bodyPr/>
        <a:lstStyle/>
        <a:p>
          <a:endParaRPr lang="en-US"/>
        </a:p>
      </dgm:t>
    </dgm:pt>
    <dgm:pt modelId="{61B34560-3C90-4C57-9D36-DBB7A0649FFE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ea typeface="Montserrat" pitchFamily="34" charset="-122"/>
              <a:cs typeface="Times New Roman" panose="02020603050405020304" pitchFamily="18" charset="0"/>
            </a:rPr>
            <a:t>Sentiment Analysis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5758106-8CE5-49DB-B306-F498C18DF138}" type="parTrans" cxnId="{F035A3A6-9380-41F1-A1A8-4A8C3D47219F}">
      <dgm:prSet/>
      <dgm:spPr/>
      <dgm:t>
        <a:bodyPr/>
        <a:lstStyle/>
        <a:p>
          <a:endParaRPr lang="en-US"/>
        </a:p>
      </dgm:t>
    </dgm:pt>
    <dgm:pt modelId="{9D690A60-9DB2-4D93-B195-441D8CDC1192}" type="sibTrans" cxnId="{F035A3A6-9380-41F1-A1A8-4A8C3D47219F}">
      <dgm:prSet/>
      <dgm:spPr/>
      <dgm:t>
        <a:bodyPr/>
        <a:lstStyle/>
        <a:p>
          <a:endParaRPr lang="en-US"/>
        </a:p>
      </dgm:t>
    </dgm:pt>
    <dgm:pt modelId="{6CFC2D54-3556-40F1-960B-BD6B55982EEA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ea typeface="Montserrat" pitchFamily="34" charset="-122"/>
              <a:cs typeface="Times New Roman" panose="02020603050405020304" pitchFamily="18" charset="0"/>
            </a:rPr>
            <a:t>Badges and Unique Selling Points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F945C7-4C94-4A3F-AC38-73B3D64DEAB4}" type="parTrans" cxnId="{DF82BC97-125F-4BFD-ABCD-4BDB358D4C0B}">
      <dgm:prSet/>
      <dgm:spPr/>
      <dgm:t>
        <a:bodyPr/>
        <a:lstStyle/>
        <a:p>
          <a:endParaRPr lang="en-US"/>
        </a:p>
      </dgm:t>
    </dgm:pt>
    <dgm:pt modelId="{FA3FEE79-E6E4-47C4-B772-83E394F9CFF5}" type="sibTrans" cxnId="{DF82BC97-125F-4BFD-ABCD-4BDB358D4C0B}">
      <dgm:prSet/>
      <dgm:spPr/>
      <dgm:t>
        <a:bodyPr/>
        <a:lstStyle/>
        <a:p>
          <a:endParaRPr lang="en-US"/>
        </a:p>
      </dgm:t>
    </dgm:pt>
    <dgm:pt modelId="{4F27FF7E-E085-4D93-8416-C5623C41DE3F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ea typeface="Montserrat" pitchFamily="34" charset="-122"/>
              <a:cs typeface="Times New Roman" panose="02020603050405020304" pitchFamily="18" charset="0"/>
            </a:rPr>
            <a:t>Geographic Reach and Locations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E74F963-65A2-426A-8DB3-BB942CEBEAA6}" type="parTrans" cxnId="{883FF2CB-CF55-4C99-AFF7-3713B241F742}">
      <dgm:prSet/>
      <dgm:spPr/>
      <dgm:t>
        <a:bodyPr/>
        <a:lstStyle/>
        <a:p>
          <a:endParaRPr lang="en-US"/>
        </a:p>
      </dgm:t>
    </dgm:pt>
    <dgm:pt modelId="{E57F9C3E-0481-4530-880C-B526C00DC6C0}" type="sibTrans" cxnId="{883FF2CB-CF55-4C99-AFF7-3713B241F742}">
      <dgm:prSet/>
      <dgm:spPr/>
      <dgm:t>
        <a:bodyPr/>
        <a:lstStyle/>
        <a:p>
          <a:endParaRPr lang="en-US"/>
        </a:p>
      </dgm:t>
    </dgm:pt>
    <dgm:pt modelId="{C1D66158-1EBF-4D29-9724-7758288BB801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ea typeface="Montserrat" pitchFamily="34" charset="-122"/>
              <a:cs typeface="Times New Roman" panose="02020603050405020304" pitchFamily="18" charset="0"/>
            </a:rPr>
            <a:t>Pricing Strategy</a:t>
          </a:r>
          <a:endParaRPr lang="en-DE">
            <a:latin typeface="Times New Roman" panose="02020603050405020304" pitchFamily="18" charset="0"/>
            <a:ea typeface="Montserrat" pitchFamily="34" charset="-122"/>
            <a:cs typeface="Times New Roman" panose="02020603050405020304" pitchFamily="18" charset="0"/>
          </a:endParaRPr>
        </a:p>
      </dgm:t>
    </dgm:pt>
    <dgm:pt modelId="{49003A10-5C06-437D-A8C3-168CB8058402}" type="parTrans" cxnId="{2F4B9944-D001-41CF-A810-96451207660C}">
      <dgm:prSet/>
      <dgm:spPr/>
      <dgm:t>
        <a:bodyPr/>
        <a:lstStyle/>
        <a:p>
          <a:endParaRPr lang="en-US"/>
        </a:p>
      </dgm:t>
    </dgm:pt>
    <dgm:pt modelId="{7C08069F-076D-4A19-B925-3400521F9A01}" type="sibTrans" cxnId="{2F4B9944-D001-41CF-A810-96451207660C}">
      <dgm:prSet/>
      <dgm:spPr/>
      <dgm:t>
        <a:bodyPr/>
        <a:lstStyle/>
        <a:p>
          <a:endParaRPr lang="en-US"/>
        </a:p>
      </dgm:t>
    </dgm:pt>
    <dgm:pt modelId="{AE9839AC-1E88-4331-A683-5F817E2D3E29}">
      <dgm:prSet/>
      <dgm:spPr/>
      <dgm:t>
        <a:bodyPr/>
        <a:lstStyle/>
        <a:p>
          <a:r>
            <a:rPr lang="en-DE">
              <a:latin typeface="Times New Roman" panose="02020603050405020304" pitchFamily="18" charset="0"/>
              <a:cs typeface="Times New Roman" panose="02020603050405020304" pitchFamily="18" charset="0"/>
            </a:rPr>
            <a:t>Dashboard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708DBDA-7C39-4141-862B-0C7CD5741626}" type="parTrans" cxnId="{1E9416CB-B2C7-49AC-8668-721EF44B0EB4}">
      <dgm:prSet/>
      <dgm:spPr/>
      <dgm:t>
        <a:bodyPr/>
        <a:lstStyle/>
        <a:p>
          <a:endParaRPr lang="en-US"/>
        </a:p>
      </dgm:t>
    </dgm:pt>
    <dgm:pt modelId="{E2514EF2-EA1E-4D9C-A4A9-C92396D36349}" type="sibTrans" cxnId="{1E9416CB-B2C7-49AC-8668-721EF44B0EB4}">
      <dgm:prSet/>
      <dgm:spPr/>
      <dgm:t>
        <a:bodyPr/>
        <a:lstStyle/>
        <a:p>
          <a:endParaRPr lang="en-US"/>
        </a:p>
      </dgm:t>
    </dgm:pt>
    <dgm:pt modelId="{FAB66A2F-ABA6-4DB8-A383-2E5743E8040A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ea typeface="Montserrat" pitchFamily="34" charset="-122"/>
              <a:cs typeface="Times New Roman" panose="02020603050405020304" pitchFamily="18" charset="0"/>
            </a:rPr>
            <a:t>Strengths and Weaknesses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68F44E6-816C-4D11-9742-DEE1CBE02C0C}" type="parTrans" cxnId="{318381E4-3649-49E6-A701-715DFAC5DFF1}">
      <dgm:prSet/>
      <dgm:spPr/>
      <dgm:t>
        <a:bodyPr/>
        <a:lstStyle/>
        <a:p>
          <a:endParaRPr lang="en-US"/>
        </a:p>
      </dgm:t>
    </dgm:pt>
    <dgm:pt modelId="{E70CC04A-7B58-4212-AE83-021E2513CE3F}" type="sibTrans" cxnId="{318381E4-3649-49E6-A701-715DFAC5DFF1}">
      <dgm:prSet/>
      <dgm:spPr/>
      <dgm:t>
        <a:bodyPr/>
        <a:lstStyle/>
        <a:p>
          <a:endParaRPr lang="en-US"/>
        </a:p>
      </dgm:t>
    </dgm:pt>
    <dgm:pt modelId="{DD6A24F8-CF80-4C2A-99EC-AC37915A508A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ea typeface="Montserrat" pitchFamily="34" charset="-122"/>
              <a:cs typeface="Times New Roman" panose="02020603050405020304" pitchFamily="18" charset="0"/>
            </a:rPr>
            <a:t>Recommendations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DBE303E-2229-4537-8535-4212BF7DB8C9}" type="parTrans" cxnId="{1230675E-6FF6-4646-A87F-C21F57B0D2B2}">
      <dgm:prSet/>
      <dgm:spPr/>
      <dgm:t>
        <a:bodyPr/>
        <a:lstStyle/>
        <a:p>
          <a:endParaRPr lang="en-US"/>
        </a:p>
      </dgm:t>
    </dgm:pt>
    <dgm:pt modelId="{73EAE58F-C32E-4AD0-A1E9-DC21912A348E}" type="sibTrans" cxnId="{1230675E-6FF6-4646-A87F-C21F57B0D2B2}">
      <dgm:prSet/>
      <dgm:spPr/>
      <dgm:t>
        <a:bodyPr/>
        <a:lstStyle/>
        <a:p>
          <a:endParaRPr lang="en-US"/>
        </a:p>
      </dgm:t>
    </dgm:pt>
    <dgm:pt modelId="{96048E2B-FAD2-4C9F-B0B6-E39792F09B2F}">
      <dgm:prSet/>
      <dgm:spPr/>
      <dgm:t>
        <a:bodyPr/>
        <a:lstStyle/>
        <a:p>
          <a:r>
            <a:rPr lang="en-DE" dirty="0">
              <a:latin typeface="Times New Roman" panose="02020603050405020304" pitchFamily="18" charset="0"/>
              <a:ea typeface="Montserrat" pitchFamily="34" charset="-122"/>
              <a:cs typeface="Times New Roman" panose="02020603050405020304" pitchFamily="18" charset="0"/>
            </a:rPr>
            <a:t>Roadmap &amp; Conclusion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C833368-649E-4666-9C9B-15DECC8BDE52}" type="parTrans" cxnId="{A55ED58B-CACB-4D99-8E9C-0F2BF3395A4D}">
      <dgm:prSet/>
      <dgm:spPr/>
      <dgm:t>
        <a:bodyPr/>
        <a:lstStyle/>
        <a:p>
          <a:endParaRPr lang="en-US"/>
        </a:p>
      </dgm:t>
    </dgm:pt>
    <dgm:pt modelId="{69F390C9-0898-4CFE-8D59-FCAF72953A96}" type="sibTrans" cxnId="{A55ED58B-CACB-4D99-8E9C-0F2BF3395A4D}">
      <dgm:prSet/>
      <dgm:spPr/>
      <dgm:t>
        <a:bodyPr/>
        <a:lstStyle/>
        <a:p>
          <a:endParaRPr lang="en-US"/>
        </a:p>
      </dgm:t>
    </dgm:pt>
    <dgm:pt modelId="{E2B8E760-96E8-4D74-B5AC-B48C35BDDE1F}">
      <dgm:prSet/>
      <dgm:spPr/>
      <dgm:t>
        <a:bodyPr/>
        <a:lstStyle/>
        <a:p>
          <a:r>
            <a:rPr lang="en-DE" dirty="0">
              <a:latin typeface="Times New Roman" panose="02020603050405020304" pitchFamily="18" charset="0"/>
              <a:ea typeface="Montserrat" pitchFamily="34" charset="-122"/>
              <a:cs typeface="Times New Roman" panose="02020603050405020304" pitchFamily="18" charset="0"/>
            </a:rPr>
            <a:t>Problem Statement &amp; Goal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752A56-7356-4BFA-B56A-9F3EAF58AB06}" type="parTrans" cxnId="{A5594044-D566-457C-BC56-A692B67234FE}">
      <dgm:prSet/>
      <dgm:spPr/>
      <dgm:t>
        <a:bodyPr/>
        <a:lstStyle/>
        <a:p>
          <a:endParaRPr lang="en-US"/>
        </a:p>
      </dgm:t>
    </dgm:pt>
    <dgm:pt modelId="{CC2F5388-3EFF-4360-BDC8-FD6559BF0800}" type="sibTrans" cxnId="{A5594044-D566-457C-BC56-A692B67234FE}">
      <dgm:prSet/>
      <dgm:spPr/>
      <dgm:t>
        <a:bodyPr/>
        <a:lstStyle/>
        <a:p>
          <a:endParaRPr lang="en-US"/>
        </a:p>
      </dgm:t>
    </dgm:pt>
    <dgm:pt modelId="{69EBD2C2-133D-4709-B365-181FAA9B9FA6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ea typeface="Montserrat" pitchFamily="34" charset="-122"/>
              <a:cs typeface="Times New Roman" panose="02020603050405020304" pitchFamily="18" charset="0"/>
            </a:rPr>
            <a:t>Course </a:t>
          </a:r>
          <a:r>
            <a:rPr lang="en-US" dirty="0">
              <a:latin typeface="Times New Roman" panose="02020603050405020304" pitchFamily="18" charset="0"/>
              <a:ea typeface="Montserrat" pitchFamily="34" charset="-122"/>
              <a:cs typeface="Times New Roman" panose="02020603050405020304" pitchFamily="18" charset="0"/>
            </a:rPr>
            <a:t>Offerings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9F3DDA-D81A-4EAC-A389-438280CE9DAE}" type="parTrans" cxnId="{E7144D0E-16CF-438C-9F53-586B6FA5C24F}">
      <dgm:prSet/>
      <dgm:spPr/>
      <dgm:t>
        <a:bodyPr/>
        <a:lstStyle/>
        <a:p>
          <a:endParaRPr lang="en-US"/>
        </a:p>
      </dgm:t>
    </dgm:pt>
    <dgm:pt modelId="{05852C21-DA8C-4794-91CF-E63C643D9C3E}" type="sibTrans" cxnId="{E7144D0E-16CF-438C-9F53-586B6FA5C24F}">
      <dgm:prSet/>
      <dgm:spPr/>
      <dgm:t>
        <a:bodyPr/>
        <a:lstStyle/>
        <a:p>
          <a:endParaRPr lang="en-US"/>
        </a:p>
      </dgm:t>
    </dgm:pt>
    <dgm:pt modelId="{FFB80ED9-5E9F-4927-A268-C670CB5485AA}" type="pres">
      <dgm:prSet presAssocID="{EFDEFE6E-EFF8-40E7-AFA8-62A668CC9F33}" presName="vert0" presStyleCnt="0">
        <dgm:presLayoutVars>
          <dgm:dir/>
          <dgm:animOne val="branch"/>
          <dgm:animLvl val="lvl"/>
        </dgm:presLayoutVars>
      </dgm:prSet>
      <dgm:spPr/>
    </dgm:pt>
    <dgm:pt modelId="{13EC8483-D49F-42DC-98B3-CE37972D8ECA}" type="pres">
      <dgm:prSet presAssocID="{E2B8E760-96E8-4D74-B5AC-B48C35BDDE1F}" presName="thickLine" presStyleLbl="alignNode1" presStyleIdx="0" presStyleCnt="11"/>
      <dgm:spPr/>
    </dgm:pt>
    <dgm:pt modelId="{51D00E06-CE2D-4505-81C2-1EE392EB0780}" type="pres">
      <dgm:prSet presAssocID="{E2B8E760-96E8-4D74-B5AC-B48C35BDDE1F}" presName="horz1" presStyleCnt="0"/>
      <dgm:spPr/>
    </dgm:pt>
    <dgm:pt modelId="{3DD111C7-9566-43D1-84AD-4D0C72F26D16}" type="pres">
      <dgm:prSet presAssocID="{E2B8E760-96E8-4D74-B5AC-B48C35BDDE1F}" presName="tx1" presStyleLbl="revTx" presStyleIdx="0" presStyleCnt="11"/>
      <dgm:spPr/>
    </dgm:pt>
    <dgm:pt modelId="{3ADF80A6-619D-4BD7-A53C-72544D9CE6EF}" type="pres">
      <dgm:prSet presAssocID="{E2B8E760-96E8-4D74-B5AC-B48C35BDDE1F}" presName="vert1" presStyleCnt="0"/>
      <dgm:spPr/>
    </dgm:pt>
    <dgm:pt modelId="{1655D65C-AB60-402F-BFBD-BDF055643BE6}" type="pres">
      <dgm:prSet presAssocID="{69EBD2C2-133D-4709-B365-181FAA9B9FA6}" presName="thickLine" presStyleLbl="alignNode1" presStyleIdx="1" presStyleCnt="11"/>
      <dgm:spPr/>
    </dgm:pt>
    <dgm:pt modelId="{8F0DD435-8AAE-43B8-AD92-488B28ACCE2E}" type="pres">
      <dgm:prSet presAssocID="{69EBD2C2-133D-4709-B365-181FAA9B9FA6}" presName="horz1" presStyleCnt="0"/>
      <dgm:spPr/>
    </dgm:pt>
    <dgm:pt modelId="{274B1A50-0F60-46F5-8E4E-1258FAFC61F9}" type="pres">
      <dgm:prSet presAssocID="{69EBD2C2-133D-4709-B365-181FAA9B9FA6}" presName="tx1" presStyleLbl="revTx" presStyleIdx="1" presStyleCnt="11"/>
      <dgm:spPr/>
    </dgm:pt>
    <dgm:pt modelId="{CE889FE0-7167-40EC-9682-742639D74E15}" type="pres">
      <dgm:prSet presAssocID="{69EBD2C2-133D-4709-B365-181FAA9B9FA6}" presName="vert1" presStyleCnt="0"/>
      <dgm:spPr/>
    </dgm:pt>
    <dgm:pt modelId="{A29CC5C0-8A07-44D0-8157-C9AC03FDADA6}" type="pres">
      <dgm:prSet presAssocID="{A9B4C363-FC87-42A8-AEB1-200573DEA092}" presName="thickLine" presStyleLbl="alignNode1" presStyleIdx="2" presStyleCnt="11"/>
      <dgm:spPr/>
    </dgm:pt>
    <dgm:pt modelId="{8974943B-6911-4F42-B142-A04DEA87C4A9}" type="pres">
      <dgm:prSet presAssocID="{A9B4C363-FC87-42A8-AEB1-200573DEA092}" presName="horz1" presStyleCnt="0"/>
      <dgm:spPr/>
    </dgm:pt>
    <dgm:pt modelId="{CC6716BE-EE2E-4545-BD57-E55AB2E942C1}" type="pres">
      <dgm:prSet presAssocID="{A9B4C363-FC87-42A8-AEB1-200573DEA092}" presName="tx1" presStyleLbl="revTx" presStyleIdx="2" presStyleCnt="11"/>
      <dgm:spPr/>
    </dgm:pt>
    <dgm:pt modelId="{9EED1444-C473-4F13-BC71-F53EAF89AD23}" type="pres">
      <dgm:prSet presAssocID="{A9B4C363-FC87-42A8-AEB1-200573DEA092}" presName="vert1" presStyleCnt="0"/>
      <dgm:spPr/>
    </dgm:pt>
    <dgm:pt modelId="{1DE9010A-BFB4-4358-AF87-79D1E925A76B}" type="pres">
      <dgm:prSet presAssocID="{61B34560-3C90-4C57-9D36-DBB7A0649FFE}" presName="thickLine" presStyleLbl="alignNode1" presStyleIdx="3" presStyleCnt="11"/>
      <dgm:spPr/>
    </dgm:pt>
    <dgm:pt modelId="{7B8AB6FA-98F1-482A-BC30-900A712F2A4D}" type="pres">
      <dgm:prSet presAssocID="{61B34560-3C90-4C57-9D36-DBB7A0649FFE}" presName="horz1" presStyleCnt="0"/>
      <dgm:spPr/>
    </dgm:pt>
    <dgm:pt modelId="{24134E4B-0398-45ED-BB71-159669CEA8DF}" type="pres">
      <dgm:prSet presAssocID="{61B34560-3C90-4C57-9D36-DBB7A0649FFE}" presName="tx1" presStyleLbl="revTx" presStyleIdx="3" presStyleCnt="11"/>
      <dgm:spPr/>
    </dgm:pt>
    <dgm:pt modelId="{3ED6037E-5938-4A20-96EF-24992B19F845}" type="pres">
      <dgm:prSet presAssocID="{61B34560-3C90-4C57-9D36-DBB7A0649FFE}" presName="vert1" presStyleCnt="0"/>
      <dgm:spPr/>
    </dgm:pt>
    <dgm:pt modelId="{67D7C591-584B-48E3-B997-F4172B1A1DC3}" type="pres">
      <dgm:prSet presAssocID="{6CFC2D54-3556-40F1-960B-BD6B55982EEA}" presName="thickLine" presStyleLbl="alignNode1" presStyleIdx="4" presStyleCnt="11"/>
      <dgm:spPr/>
    </dgm:pt>
    <dgm:pt modelId="{D8C599D4-85A6-4642-9E55-8195E80353AF}" type="pres">
      <dgm:prSet presAssocID="{6CFC2D54-3556-40F1-960B-BD6B55982EEA}" presName="horz1" presStyleCnt="0"/>
      <dgm:spPr/>
    </dgm:pt>
    <dgm:pt modelId="{3FA4EF88-770E-4E53-B020-DFC14F8BE9C0}" type="pres">
      <dgm:prSet presAssocID="{6CFC2D54-3556-40F1-960B-BD6B55982EEA}" presName="tx1" presStyleLbl="revTx" presStyleIdx="4" presStyleCnt="11"/>
      <dgm:spPr/>
    </dgm:pt>
    <dgm:pt modelId="{8D6BEA1D-92D9-4E98-9289-48D5272ECE16}" type="pres">
      <dgm:prSet presAssocID="{6CFC2D54-3556-40F1-960B-BD6B55982EEA}" presName="vert1" presStyleCnt="0"/>
      <dgm:spPr/>
    </dgm:pt>
    <dgm:pt modelId="{6EF07487-2A26-4CC6-A44A-936D70CB96CF}" type="pres">
      <dgm:prSet presAssocID="{4F27FF7E-E085-4D93-8416-C5623C41DE3F}" presName="thickLine" presStyleLbl="alignNode1" presStyleIdx="5" presStyleCnt="11"/>
      <dgm:spPr/>
    </dgm:pt>
    <dgm:pt modelId="{97B0D0A4-AD71-4235-AC0B-0F9C1267F189}" type="pres">
      <dgm:prSet presAssocID="{4F27FF7E-E085-4D93-8416-C5623C41DE3F}" presName="horz1" presStyleCnt="0"/>
      <dgm:spPr/>
    </dgm:pt>
    <dgm:pt modelId="{671E5228-D398-4DF5-AEC1-3C502EC3A3E8}" type="pres">
      <dgm:prSet presAssocID="{4F27FF7E-E085-4D93-8416-C5623C41DE3F}" presName="tx1" presStyleLbl="revTx" presStyleIdx="5" presStyleCnt="11"/>
      <dgm:spPr/>
    </dgm:pt>
    <dgm:pt modelId="{096B442E-04D7-4243-BBEC-8D92131F4618}" type="pres">
      <dgm:prSet presAssocID="{4F27FF7E-E085-4D93-8416-C5623C41DE3F}" presName="vert1" presStyleCnt="0"/>
      <dgm:spPr/>
    </dgm:pt>
    <dgm:pt modelId="{A411610B-5CCD-4486-AB2A-E3BDD77B10F2}" type="pres">
      <dgm:prSet presAssocID="{C1D66158-1EBF-4D29-9724-7758288BB801}" presName="thickLine" presStyleLbl="alignNode1" presStyleIdx="6" presStyleCnt="11"/>
      <dgm:spPr/>
    </dgm:pt>
    <dgm:pt modelId="{7E9704B1-BE0D-4772-9C3A-1CF16D77F52C}" type="pres">
      <dgm:prSet presAssocID="{C1D66158-1EBF-4D29-9724-7758288BB801}" presName="horz1" presStyleCnt="0"/>
      <dgm:spPr/>
    </dgm:pt>
    <dgm:pt modelId="{AA5E9291-C25D-487F-9132-EAD8261A7613}" type="pres">
      <dgm:prSet presAssocID="{C1D66158-1EBF-4D29-9724-7758288BB801}" presName="tx1" presStyleLbl="revTx" presStyleIdx="6" presStyleCnt="11"/>
      <dgm:spPr/>
    </dgm:pt>
    <dgm:pt modelId="{A3335A10-E887-4F9C-A08B-A9B240757973}" type="pres">
      <dgm:prSet presAssocID="{C1D66158-1EBF-4D29-9724-7758288BB801}" presName="vert1" presStyleCnt="0"/>
      <dgm:spPr/>
    </dgm:pt>
    <dgm:pt modelId="{6D36D0C6-5049-4A77-A2C5-8B68CCABA63B}" type="pres">
      <dgm:prSet presAssocID="{AE9839AC-1E88-4331-A683-5F817E2D3E29}" presName="thickLine" presStyleLbl="alignNode1" presStyleIdx="7" presStyleCnt="11"/>
      <dgm:spPr/>
    </dgm:pt>
    <dgm:pt modelId="{961EAC03-4BF5-428D-A29B-0D41ABBE3A47}" type="pres">
      <dgm:prSet presAssocID="{AE9839AC-1E88-4331-A683-5F817E2D3E29}" presName="horz1" presStyleCnt="0"/>
      <dgm:spPr/>
    </dgm:pt>
    <dgm:pt modelId="{B0BF6F8C-F93D-483C-B4D3-FF470AC414B0}" type="pres">
      <dgm:prSet presAssocID="{AE9839AC-1E88-4331-A683-5F817E2D3E29}" presName="tx1" presStyleLbl="revTx" presStyleIdx="7" presStyleCnt="11"/>
      <dgm:spPr/>
    </dgm:pt>
    <dgm:pt modelId="{9D78B10C-19EB-41F0-A5F0-0D91D3B4118D}" type="pres">
      <dgm:prSet presAssocID="{AE9839AC-1E88-4331-A683-5F817E2D3E29}" presName="vert1" presStyleCnt="0"/>
      <dgm:spPr/>
    </dgm:pt>
    <dgm:pt modelId="{82F75E60-080A-442E-8D56-DF4CF4BFB4B3}" type="pres">
      <dgm:prSet presAssocID="{FAB66A2F-ABA6-4DB8-A383-2E5743E8040A}" presName="thickLine" presStyleLbl="alignNode1" presStyleIdx="8" presStyleCnt="11"/>
      <dgm:spPr/>
    </dgm:pt>
    <dgm:pt modelId="{CE49B121-2D9C-443E-8748-6ED229CA1186}" type="pres">
      <dgm:prSet presAssocID="{FAB66A2F-ABA6-4DB8-A383-2E5743E8040A}" presName="horz1" presStyleCnt="0"/>
      <dgm:spPr/>
    </dgm:pt>
    <dgm:pt modelId="{1DDFB501-81EE-4829-9AD5-466829C92E50}" type="pres">
      <dgm:prSet presAssocID="{FAB66A2F-ABA6-4DB8-A383-2E5743E8040A}" presName="tx1" presStyleLbl="revTx" presStyleIdx="8" presStyleCnt="11"/>
      <dgm:spPr/>
    </dgm:pt>
    <dgm:pt modelId="{3E8BCE41-6D85-423F-ADA0-747A67BDBFCC}" type="pres">
      <dgm:prSet presAssocID="{FAB66A2F-ABA6-4DB8-A383-2E5743E8040A}" presName="vert1" presStyleCnt="0"/>
      <dgm:spPr/>
    </dgm:pt>
    <dgm:pt modelId="{C764C6B9-F810-491E-B1CE-D8C39670259A}" type="pres">
      <dgm:prSet presAssocID="{DD6A24F8-CF80-4C2A-99EC-AC37915A508A}" presName="thickLine" presStyleLbl="alignNode1" presStyleIdx="9" presStyleCnt="11"/>
      <dgm:spPr/>
    </dgm:pt>
    <dgm:pt modelId="{02B923A8-A6CB-41CD-9B00-D477897677B3}" type="pres">
      <dgm:prSet presAssocID="{DD6A24F8-CF80-4C2A-99EC-AC37915A508A}" presName="horz1" presStyleCnt="0"/>
      <dgm:spPr/>
    </dgm:pt>
    <dgm:pt modelId="{C78D69B8-9F23-45A0-AA93-4225D0F7AF75}" type="pres">
      <dgm:prSet presAssocID="{DD6A24F8-CF80-4C2A-99EC-AC37915A508A}" presName="tx1" presStyleLbl="revTx" presStyleIdx="9" presStyleCnt="11"/>
      <dgm:spPr/>
    </dgm:pt>
    <dgm:pt modelId="{1E2211B3-04AD-42DB-89A9-F0F7A0E5BB6D}" type="pres">
      <dgm:prSet presAssocID="{DD6A24F8-CF80-4C2A-99EC-AC37915A508A}" presName="vert1" presStyleCnt="0"/>
      <dgm:spPr/>
    </dgm:pt>
    <dgm:pt modelId="{F1996743-6E0B-4561-9D66-EE6D9BED9C2A}" type="pres">
      <dgm:prSet presAssocID="{96048E2B-FAD2-4C9F-B0B6-E39792F09B2F}" presName="thickLine" presStyleLbl="alignNode1" presStyleIdx="10" presStyleCnt="11"/>
      <dgm:spPr/>
    </dgm:pt>
    <dgm:pt modelId="{17A1FF42-2724-410C-89C0-24C8D7EB80E4}" type="pres">
      <dgm:prSet presAssocID="{96048E2B-FAD2-4C9F-B0B6-E39792F09B2F}" presName="horz1" presStyleCnt="0"/>
      <dgm:spPr/>
    </dgm:pt>
    <dgm:pt modelId="{458EA94D-455F-4A29-82E0-737B71F94086}" type="pres">
      <dgm:prSet presAssocID="{96048E2B-FAD2-4C9F-B0B6-E39792F09B2F}" presName="tx1" presStyleLbl="revTx" presStyleIdx="10" presStyleCnt="11"/>
      <dgm:spPr/>
    </dgm:pt>
    <dgm:pt modelId="{63894A98-289D-4BA6-BAD8-E8B84C16671E}" type="pres">
      <dgm:prSet presAssocID="{96048E2B-FAD2-4C9F-B0B6-E39792F09B2F}" presName="vert1" presStyleCnt="0"/>
      <dgm:spPr/>
    </dgm:pt>
  </dgm:ptLst>
  <dgm:cxnLst>
    <dgm:cxn modelId="{4F133A09-549D-4983-AD8E-B60F72A00E56}" srcId="{EFDEFE6E-EFF8-40E7-AFA8-62A668CC9F33}" destId="{A9B4C363-FC87-42A8-AEB1-200573DEA092}" srcOrd="2" destOrd="0" parTransId="{27898C77-CA70-41DE-B63C-8BF6DF52C0A1}" sibTransId="{6598BC3E-A25A-4720-B049-4006D3381E77}"/>
    <dgm:cxn modelId="{E7144D0E-16CF-438C-9F53-586B6FA5C24F}" srcId="{EFDEFE6E-EFF8-40E7-AFA8-62A668CC9F33}" destId="{69EBD2C2-133D-4709-B365-181FAA9B9FA6}" srcOrd="1" destOrd="0" parTransId="{EB9F3DDA-D81A-4EAC-A389-438280CE9DAE}" sibTransId="{05852C21-DA8C-4794-91CF-E63C643D9C3E}"/>
    <dgm:cxn modelId="{E9FAD312-2DED-46F8-9FCB-A5EBB1F2B04E}" type="presOf" srcId="{4F27FF7E-E085-4D93-8416-C5623C41DE3F}" destId="{671E5228-D398-4DF5-AEC1-3C502EC3A3E8}" srcOrd="0" destOrd="0" presId="urn:microsoft.com/office/officeart/2008/layout/LinedList"/>
    <dgm:cxn modelId="{1230675E-6FF6-4646-A87F-C21F57B0D2B2}" srcId="{EFDEFE6E-EFF8-40E7-AFA8-62A668CC9F33}" destId="{DD6A24F8-CF80-4C2A-99EC-AC37915A508A}" srcOrd="9" destOrd="0" parTransId="{3DBE303E-2229-4537-8535-4212BF7DB8C9}" sibTransId="{73EAE58F-C32E-4AD0-A1E9-DC21912A348E}"/>
    <dgm:cxn modelId="{A5594044-D566-457C-BC56-A692B67234FE}" srcId="{EFDEFE6E-EFF8-40E7-AFA8-62A668CC9F33}" destId="{E2B8E760-96E8-4D74-B5AC-B48C35BDDE1F}" srcOrd="0" destOrd="0" parTransId="{CA752A56-7356-4BFA-B56A-9F3EAF58AB06}" sibTransId="{CC2F5388-3EFF-4360-BDC8-FD6559BF0800}"/>
    <dgm:cxn modelId="{2F4B9944-D001-41CF-A810-96451207660C}" srcId="{EFDEFE6E-EFF8-40E7-AFA8-62A668CC9F33}" destId="{C1D66158-1EBF-4D29-9724-7758288BB801}" srcOrd="6" destOrd="0" parTransId="{49003A10-5C06-437D-A8C3-168CB8058402}" sibTransId="{7C08069F-076D-4A19-B925-3400521F9A01}"/>
    <dgm:cxn modelId="{1D6C9A69-1AC1-417B-9BDC-31AFD2F0A4A3}" type="presOf" srcId="{C1D66158-1EBF-4D29-9724-7758288BB801}" destId="{AA5E9291-C25D-487F-9132-EAD8261A7613}" srcOrd="0" destOrd="0" presId="urn:microsoft.com/office/officeart/2008/layout/LinedList"/>
    <dgm:cxn modelId="{09938655-E3D9-47CF-A14C-01A45360B16E}" type="presOf" srcId="{AE9839AC-1E88-4331-A683-5F817E2D3E29}" destId="{B0BF6F8C-F93D-483C-B4D3-FF470AC414B0}" srcOrd="0" destOrd="0" presId="urn:microsoft.com/office/officeart/2008/layout/LinedList"/>
    <dgm:cxn modelId="{5B234A5A-048E-4F3F-A339-39FB5F9C19B7}" type="presOf" srcId="{61B34560-3C90-4C57-9D36-DBB7A0649FFE}" destId="{24134E4B-0398-45ED-BB71-159669CEA8DF}" srcOrd="0" destOrd="0" presId="urn:microsoft.com/office/officeart/2008/layout/LinedList"/>
    <dgm:cxn modelId="{4D4EC07A-11E9-406F-8D7C-11ECCA356E16}" type="presOf" srcId="{96048E2B-FAD2-4C9F-B0B6-E39792F09B2F}" destId="{458EA94D-455F-4A29-82E0-737B71F94086}" srcOrd="0" destOrd="0" presId="urn:microsoft.com/office/officeart/2008/layout/LinedList"/>
    <dgm:cxn modelId="{A55ED58B-CACB-4D99-8E9C-0F2BF3395A4D}" srcId="{EFDEFE6E-EFF8-40E7-AFA8-62A668CC9F33}" destId="{96048E2B-FAD2-4C9F-B0B6-E39792F09B2F}" srcOrd="10" destOrd="0" parTransId="{1C833368-649E-4666-9C9B-15DECC8BDE52}" sibTransId="{69F390C9-0898-4CFE-8D59-FCAF72953A96}"/>
    <dgm:cxn modelId="{DF82BC97-125F-4BFD-ABCD-4BDB358D4C0B}" srcId="{EFDEFE6E-EFF8-40E7-AFA8-62A668CC9F33}" destId="{6CFC2D54-3556-40F1-960B-BD6B55982EEA}" srcOrd="4" destOrd="0" parTransId="{6CF945C7-4C94-4A3F-AC38-73B3D64DEAB4}" sibTransId="{FA3FEE79-E6E4-47C4-B772-83E394F9CFF5}"/>
    <dgm:cxn modelId="{F035A3A6-9380-41F1-A1A8-4A8C3D47219F}" srcId="{EFDEFE6E-EFF8-40E7-AFA8-62A668CC9F33}" destId="{61B34560-3C90-4C57-9D36-DBB7A0649FFE}" srcOrd="3" destOrd="0" parTransId="{D5758106-8CE5-49DB-B306-F498C18DF138}" sibTransId="{9D690A60-9DB2-4D93-B195-441D8CDC1192}"/>
    <dgm:cxn modelId="{7D4AB6AA-2AF0-44FE-BDAF-862659259035}" type="presOf" srcId="{FAB66A2F-ABA6-4DB8-A383-2E5743E8040A}" destId="{1DDFB501-81EE-4829-9AD5-466829C92E50}" srcOrd="0" destOrd="0" presId="urn:microsoft.com/office/officeart/2008/layout/LinedList"/>
    <dgm:cxn modelId="{C12BF9C6-A40B-4A6F-B290-FE7CD6FDCB0C}" type="presOf" srcId="{EFDEFE6E-EFF8-40E7-AFA8-62A668CC9F33}" destId="{FFB80ED9-5E9F-4927-A268-C670CB5485AA}" srcOrd="0" destOrd="0" presId="urn:microsoft.com/office/officeart/2008/layout/LinedList"/>
    <dgm:cxn modelId="{1E9416CB-B2C7-49AC-8668-721EF44B0EB4}" srcId="{EFDEFE6E-EFF8-40E7-AFA8-62A668CC9F33}" destId="{AE9839AC-1E88-4331-A683-5F817E2D3E29}" srcOrd="7" destOrd="0" parTransId="{6708DBDA-7C39-4141-862B-0C7CD5741626}" sibTransId="{E2514EF2-EA1E-4D9C-A4A9-C92396D36349}"/>
    <dgm:cxn modelId="{883FF2CB-CF55-4C99-AFF7-3713B241F742}" srcId="{EFDEFE6E-EFF8-40E7-AFA8-62A668CC9F33}" destId="{4F27FF7E-E085-4D93-8416-C5623C41DE3F}" srcOrd="5" destOrd="0" parTransId="{7E74F963-65A2-426A-8DB3-BB942CEBEAA6}" sibTransId="{E57F9C3E-0481-4530-880C-B526C00DC6C0}"/>
    <dgm:cxn modelId="{FD4D86D1-FB26-4161-96BE-B7785C95C0C5}" type="presOf" srcId="{A9B4C363-FC87-42A8-AEB1-200573DEA092}" destId="{CC6716BE-EE2E-4545-BD57-E55AB2E942C1}" srcOrd="0" destOrd="0" presId="urn:microsoft.com/office/officeart/2008/layout/LinedList"/>
    <dgm:cxn modelId="{E5A69DDC-136C-4AF6-AEDC-ACE09C3963FB}" type="presOf" srcId="{DD6A24F8-CF80-4C2A-99EC-AC37915A508A}" destId="{C78D69B8-9F23-45A0-AA93-4225D0F7AF75}" srcOrd="0" destOrd="0" presId="urn:microsoft.com/office/officeart/2008/layout/LinedList"/>
    <dgm:cxn modelId="{3AA2E5DE-EFA0-46EF-B371-C517371D40CD}" type="presOf" srcId="{6CFC2D54-3556-40F1-960B-BD6B55982EEA}" destId="{3FA4EF88-770E-4E53-B020-DFC14F8BE9C0}" srcOrd="0" destOrd="0" presId="urn:microsoft.com/office/officeart/2008/layout/LinedList"/>
    <dgm:cxn modelId="{318381E4-3649-49E6-A701-715DFAC5DFF1}" srcId="{EFDEFE6E-EFF8-40E7-AFA8-62A668CC9F33}" destId="{FAB66A2F-ABA6-4DB8-A383-2E5743E8040A}" srcOrd="8" destOrd="0" parTransId="{768F44E6-816C-4D11-9742-DEE1CBE02C0C}" sibTransId="{E70CC04A-7B58-4212-AE83-021E2513CE3F}"/>
    <dgm:cxn modelId="{247784EE-1B2F-47E7-B193-A3A940044263}" type="presOf" srcId="{E2B8E760-96E8-4D74-B5AC-B48C35BDDE1F}" destId="{3DD111C7-9566-43D1-84AD-4D0C72F26D16}" srcOrd="0" destOrd="0" presId="urn:microsoft.com/office/officeart/2008/layout/LinedList"/>
    <dgm:cxn modelId="{62420FF4-5277-4DB9-B436-D13E2403C70F}" type="presOf" srcId="{69EBD2C2-133D-4709-B365-181FAA9B9FA6}" destId="{274B1A50-0F60-46F5-8E4E-1258FAFC61F9}" srcOrd="0" destOrd="0" presId="urn:microsoft.com/office/officeart/2008/layout/LinedList"/>
    <dgm:cxn modelId="{6100BEFF-1CAB-424A-9058-FA8FF8830367}" type="presParOf" srcId="{FFB80ED9-5E9F-4927-A268-C670CB5485AA}" destId="{13EC8483-D49F-42DC-98B3-CE37972D8ECA}" srcOrd="0" destOrd="0" presId="urn:microsoft.com/office/officeart/2008/layout/LinedList"/>
    <dgm:cxn modelId="{3454F4F4-35C6-4ED2-822E-5F4848CF5DAC}" type="presParOf" srcId="{FFB80ED9-5E9F-4927-A268-C670CB5485AA}" destId="{51D00E06-CE2D-4505-81C2-1EE392EB0780}" srcOrd="1" destOrd="0" presId="urn:microsoft.com/office/officeart/2008/layout/LinedList"/>
    <dgm:cxn modelId="{28744073-493D-4DEC-BCF8-A9A2CD9A3B67}" type="presParOf" srcId="{51D00E06-CE2D-4505-81C2-1EE392EB0780}" destId="{3DD111C7-9566-43D1-84AD-4D0C72F26D16}" srcOrd="0" destOrd="0" presId="urn:microsoft.com/office/officeart/2008/layout/LinedList"/>
    <dgm:cxn modelId="{E36D4409-A421-44A8-8FBB-FCB188412C13}" type="presParOf" srcId="{51D00E06-CE2D-4505-81C2-1EE392EB0780}" destId="{3ADF80A6-619D-4BD7-A53C-72544D9CE6EF}" srcOrd="1" destOrd="0" presId="urn:microsoft.com/office/officeart/2008/layout/LinedList"/>
    <dgm:cxn modelId="{5DFEF9AB-E963-48AC-955C-D418C935C604}" type="presParOf" srcId="{FFB80ED9-5E9F-4927-A268-C670CB5485AA}" destId="{1655D65C-AB60-402F-BFBD-BDF055643BE6}" srcOrd="2" destOrd="0" presId="urn:microsoft.com/office/officeart/2008/layout/LinedList"/>
    <dgm:cxn modelId="{297587D2-53FB-48F1-8443-EA45C67FC542}" type="presParOf" srcId="{FFB80ED9-5E9F-4927-A268-C670CB5485AA}" destId="{8F0DD435-8AAE-43B8-AD92-488B28ACCE2E}" srcOrd="3" destOrd="0" presId="urn:microsoft.com/office/officeart/2008/layout/LinedList"/>
    <dgm:cxn modelId="{6D9487D5-D63D-4071-B045-45FEC9A00457}" type="presParOf" srcId="{8F0DD435-8AAE-43B8-AD92-488B28ACCE2E}" destId="{274B1A50-0F60-46F5-8E4E-1258FAFC61F9}" srcOrd="0" destOrd="0" presId="urn:microsoft.com/office/officeart/2008/layout/LinedList"/>
    <dgm:cxn modelId="{5CDE66AC-65DC-4184-AA35-723B6BBB1BD1}" type="presParOf" srcId="{8F0DD435-8AAE-43B8-AD92-488B28ACCE2E}" destId="{CE889FE0-7167-40EC-9682-742639D74E15}" srcOrd="1" destOrd="0" presId="urn:microsoft.com/office/officeart/2008/layout/LinedList"/>
    <dgm:cxn modelId="{421AC049-2989-467C-9C5F-09EC180E8AA6}" type="presParOf" srcId="{FFB80ED9-5E9F-4927-A268-C670CB5485AA}" destId="{A29CC5C0-8A07-44D0-8157-C9AC03FDADA6}" srcOrd="4" destOrd="0" presId="urn:microsoft.com/office/officeart/2008/layout/LinedList"/>
    <dgm:cxn modelId="{CE162E1E-912D-43BB-A140-2B3AC69F7690}" type="presParOf" srcId="{FFB80ED9-5E9F-4927-A268-C670CB5485AA}" destId="{8974943B-6911-4F42-B142-A04DEA87C4A9}" srcOrd="5" destOrd="0" presId="urn:microsoft.com/office/officeart/2008/layout/LinedList"/>
    <dgm:cxn modelId="{81BBAE1C-C621-4123-B73A-195A9D7C4FD9}" type="presParOf" srcId="{8974943B-6911-4F42-B142-A04DEA87C4A9}" destId="{CC6716BE-EE2E-4545-BD57-E55AB2E942C1}" srcOrd="0" destOrd="0" presId="urn:microsoft.com/office/officeart/2008/layout/LinedList"/>
    <dgm:cxn modelId="{21BDB6E6-D5E7-4A95-8487-C93137C5391A}" type="presParOf" srcId="{8974943B-6911-4F42-B142-A04DEA87C4A9}" destId="{9EED1444-C473-4F13-BC71-F53EAF89AD23}" srcOrd="1" destOrd="0" presId="urn:microsoft.com/office/officeart/2008/layout/LinedList"/>
    <dgm:cxn modelId="{6F16CB87-EEAF-40C5-99EC-D41F62BBC899}" type="presParOf" srcId="{FFB80ED9-5E9F-4927-A268-C670CB5485AA}" destId="{1DE9010A-BFB4-4358-AF87-79D1E925A76B}" srcOrd="6" destOrd="0" presId="urn:microsoft.com/office/officeart/2008/layout/LinedList"/>
    <dgm:cxn modelId="{3AC037BF-91BA-455A-866C-82607015BC84}" type="presParOf" srcId="{FFB80ED9-5E9F-4927-A268-C670CB5485AA}" destId="{7B8AB6FA-98F1-482A-BC30-900A712F2A4D}" srcOrd="7" destOrd="0" presId="urn:microsoft.com/office/officeart/2008/layout/LinedList"/>
    <dgm:cxn modelId="{50B1DC6C-5BBF-4D44-8F23-75BC09137716}" type="presParOf" srcId="{7B8AB6FA-98F1-482A-BC30-900A712F2A4D}" destId="{24134E4B-0398-45ED-BB71-159669CEA8DF}" srcOrd="0" destOrd="0" presId="urn:microsoft.com/office/officeart/2008/layout/LinedList"/>
    <dgm:cxn modelId="{EFB4AE99-D0B5-4F41-9792-D194FF5B28FC}" type="presParOf" srcId="{7B8AB6FA-98F1-482A-BC30-900A712F2A4D}" destId="{3ED6037E-5938-4A20-96EF-24992B19F845}" srcOrd="1" destOrd="0" presId="urn:microsoft.com/office/officeart/2008/layout/LinedList"/>
    <dgm:cxn modelId="{10E0AC52-1B0C-4B3C-99F1-B5AA408D61D3}" type="presParOf" srcId="{FFB80ED9-5E9F-4927-A268-C670CB5485AA}" destId="{67D7C591-584B-48E3-B997-F4172B1A1DC3}" srcOrd="8" destOrd="0" presId="urn:microsoft.com/office/officeart/2008/layout/LinedList"/>
    <dgm:cxn modelId="{F7642AE4-C49A-4774-AEC7-079A976EA496}" type="presParOf" srcId="{FFB80ED9-5E9F-4927-A268-C670CB5485AA}" destId="{D8C599D4-85A6-4642-9E55-8195E80353AF}" srcOrd="9" destOrd="0" presId="urn:microsoft.com/office/officeart/2008/layout/LinedList"/>
    <dgm:cxn modelId="{EE9BA2F7-32EE-48C6-A393-A8B5178FD7AB}" type="presParOf" srcId="{D8C599D4-85A6-4642-9E55-8195E80353AF}" destId="{3FA4EF88-770E-4E53-B020-DFC14F8BE9C0}" srcOrd="0" destOrd="0" presId="urn:microsoft.com/office/officeart/2008/layout/LinedList"/>
    <dgm:cxn modelId="{F2835AF2-A414-4F34-B5BC-765247B84CA5}" type="presParOf" srcId="{D8C599D4-85A6-4642-9E55-8195E80353AF}" destId="{8D6BEA1D-92D9-4E98-9289-48D5272ECE16}" srcOrd="1" destOrd="0" presId="urn:microsoft.com/office/officeart/2008/layout/LinedList"/>
    <dgm:cxn modelId="{28F0CE9E-E76A-4073-B26B-5528805B3969}" type="presParOf" srcId="{FFB80ED9-5E9F-4927-A268-C670CB5485AA}" destId="{6EF07487-2A26-4CC6-A44A-936D70CB96CF}" srcOrd="10" destOrd="0" presId="urn:microsoft.com/office/officeart/2008/layout/LinedList"/>
    <dgm:cxn modelId="{B7472623-4126-4E47-8EB4-AB313F6C844A}" type="presParOf" srcId="{FFB80ED9-5E9F-4927-A268-C670CB5485AA}" destId="{97B0D0A4-AD71-4235-AC0B-0F9C1267F189}" srcOrd="11" destOrd="0" presId="urn:microsoft.com/office/officeart/2008/layout/LinedList"/>
    <dgm:cxn modelId="{97300B00-CBBC-4A1F-B2EE-3DA824FA06E5}" type="presParOf" srcId="{97B0D0A4-AD71-4235-AC0B-0F9C1267F189}" destId="{671E5228-D398-4DF5-AEC1-3C502EC3A3E8}" srcOrd="0" destOrd="0" presId="urn:microsoft.com/office/officeart/2008/layout/LinedList"/>
    <dgm:cxn modelId="{97132DE6-1515-415E-9D10-EC4A110E7253}" type="presParOf" srcId="{97B0D0A4-AD71-4235-AC0B-0F9C1267F189}" destId="{096B442E-04D7-4243-BBEC-8D92131F4618}" srcOrd="1" destOrd="0" presId="urn:microsoft.com/office/officeart/2008/layout/LinedList"/>
    <dgm:cxn modelId="{4FDC3CE8-65B8-4345-B00D-598D19B74E3F}" type="presParOf" srcId="{FFB80ED9-5E9F-4927-A268-C670CB5485AA}" destId="{A411610B-5CCD-4486-AB2A-E3BDD77B10F2}" srcOrd="12" destOrd="0" presId="urn:microsoft.com/office/officeart/2008/layout/LinedList"/>
    <dgm:cxn modelId="{CD7BBB14-1D6F-438C-8F30-4A1D8B170E6B}" type="presParOf" srcId="{FFB80ED9-5E9F-4927-A268-C670CB5485AA}" destId="{7E9704B1-BE0D-4772-9C3A-1CF16D77F52C}" srcOrd="13" destOrd="0" presId="urn:microsoft.com/office/officeart/2008/layout/LinedList"/>
    <dgm:cxn modelId="{7C69CF65-09F3-4127-AD5A-5C4ACD58C544}" type="presParOf" srcId="{7E9704B1-BE0D-4772-9C3A-1CF16D77F52C}" destId="{AA5E9291-C25D-487F-9132-EAD8261A7613}" srcOrd="0" destOrd="0" presId="urn:microsoft.com/office/officeart/2008/layout/LinedList"/>
    <dgm:cxn modelId="{BF858B59-B1FA-4A8A-907F-918148041C22}" type="presParOf" srcId="{7E9704B1-BE0D-4772-9C3A-1CF16D77F52C}" destId="{A3335A10-E887-4F9C-A08B-A9B240757973}" srcOrd="1" destOrd="0" presId="urn:microsoft.com/office/officeart/2008/layout/LinedList"/>
    <dgm:cxn modelId="{D9842B6F-F0B0-4888-8F5C-449F11DB702A}" type="presParOf" srcId="{FFB80ED9-5E9F-4927-A268-C670CB5485AA}" destId="{6D36D0C6-5049-4A77-A2C5-8B68CCABA63B}" srcOrd="14" destOrd="0" presId="urn:microsoft.com/office/officeart/2008/layout/LinedList"/>
    <dgm:cxn modelId="{986F71A3-1111-4A81-A44A-567ADFCFAFBA}" type="presParOf" srcId="{FFB80ED9-5E9F-4927-A268-C670CB5485AA}" destId="{961EAC03-4BF5-428D-A29B-0D41ABBE3A47}" srcOrd="15" destOrd="0" presId="urn:microsoft.com/office/officeart/2008/layout/LinedList"/>
    <dgm:cxn modelId="{11C21814-8B71-4CAA-9C20-3E1DF970D837}" type="presParOf" srcId="{961EAC03-4BF5-428D-A29B-0D41ABBE3A47}" destId="{B0BF6F8C-F93D-483C-B4D3-FF470AC414B0}" srcOrd="0" destOrd="0" presId="urn:microsoft.com/office/officeart/2008/layout/LinedList"/>
    <dgm:cxn modelId="{DF348BF9-D369-4030-8777-8D2ADF64F1BD}" type="presParOf" srcId="{961EAC03-4BF5-428D-A29B-0D41ABBE3A47}" destId="{9D78B10C-19EB-41F0-A5F0-0D91D3B4118D}" srcOrd="1" destOrd="0" presId="urn:microsoft.com/office/officeart/2008/layout/LinedList"/>
    <dgm:cxn modelId="{6B846AB6-6694-448A-97CC-CEE44BAF9C1B}" type="presParOf" srcId="{FFB80ED9-5E9F-4927-A268-C670CB5485AA}" destId="{82F75E60-080A-442E-8D56-DF4CF4BFB4B3}" srcOrd="16" destOrd="0" presId="urn:microsoft.com/office/officeart/2008/layout/LinedList"/>
    <dgm:cxn modelId="{C4F18D3E-0C59-4136-AD20-6E8CF62F5887}" type="presParOf" srcId="{FFB80ED9-5E9F-4927-A268-C670CB5485AA}" destId="{CE49B121-2D9C-443E-8748-6ED229CA1186}" srcOrd="17" destOrd="0" presId="urn:microsoft.com/office/officeart/2008/layout/LinedList"/>
    <dgm:cxn modelId="{4AFC5505-1EDC-4046-B071-4DF992EFA385}" type="presParOf" srcId="{CE49B121-2D9C-443E-8748-6ED229CA1186}" destId="{1DDFB501-81EE-4829-9AD5-466829C92E50}" srcOrd="0" destOrd="0" presId="urn:microsoft.com/office/officeart/2008/layout/LinedList"/>
    <dgm:cxn modelId="{1D03D1F9-9434-4344-878C-2EE982AA403A}" type="presParOf" srcId="{CE49B121-2D9C-443E-8748-6ED229CA1186}" destId="{3E8BCE41-6D85-423F-ADA0-747A67BDBFCC}" srcOrd="1" destOrd="0" presId="urn:microsoft.com/office/officeart/2008/layout/LinedList"/>
    <dgm:cxn modelId="{94281A05-D7FC-4C19-AAB1-A0C7006D5AD8}" type="presParOf" srcId="{FFB80ED9-5E9F-4927-A268-C670CB5485AA}" destId="{C764C6B9-F810-491E-B1CE-D8C39670259A}" srcOrd="18" destOrd="0" presId="urn:microsoft.com/office/officeart/2008/layout/LinedList"/>
    <dgm:cxn modelId="{42E4D12C-D107-4BA3-B0F7-F13044DA2136}" type="presParOf" srcId="{FFB80ED9-5E9F-4927-A268-C670CB5485AA}" destId="{02B923A8-A6CB-41CD-9B00-D477897677B3}" srcOrd="19" destOrd="0" presId="urn:microsoft.com/office/officeart/2008/layout/LinedList"/>
    <dgm:cxn modelId="{48247592-5F2E-42FD-A7D1-882C8B026E3C}" type="presParOf" srcId="{02B923A8-A6CB-41CD-9B00-D477897677B3}" destId="{C78D69B8-9F23-45A0-AA93-4225D0F7AF75}" srcOrd="0" destOrd="0" presId="urn:microsoft.com/office/officeart/2008/layout/LinedList"/>
    <dgm:cxn modelId="{E307F205-DE5B-4083-A665-D112962E2BE6}" type="presParOf" srcId="{02B923A8-A6CB-41CD-9B00-D477897677B3}" destId="{1E2211B3-04AD-42DB-89A9-F0F7A0E5BB6D}" srcOrd="1" destOrd="0" presId="urn:microsoft.com/office/officeart/2008/layout/LinedList"/>
    <dgm:cxn modelId="{120ED476-ED1B-43B0-AA96-3E66D8B5DCFB}" type="presParOf" srcId="{FFB80ED9-5E9F-4927-A268-C670CB5485AA}" destId="{F1996743-6E0B-4561-9D66-EE6D9BED9C2A}" srcOrd="20" destOrd="0" presId="urn:microsoft.com/office/officeart/2008/layout/LinedList"/>
    <dgm:cxn modelId="{D42CA9C8-AC5C-4865-8533-20FE6AF88732}" type="presParOf" srcId="{FFB80ED9-5E9F-4927-A268-C670CB5485AA}" destId="{17A1FF42-2724-410C-89C0-24C8D7EB80E4}" srcOrd="21" destOrd="0" presId="urn:microsoft.com/office/officeart/2008/layout/LinedList"/>
    <dgm:cxn modelId="{F041C396-07D3-4D81-AC45-490E6C0A46CE}" type="presParOf" srcId="{17A1FF42-2724-410C-89C0-24C8D7EB80E4}" destId="{458EA94D-455F-4A29-82E0-737B71F94086}" srcOrd="0" destOrd="0" presId="urn:microsoft.com/office/officeart/2008/layout/LinedList"/>
    <dgm:cxn modelId="{A6EB41E5-B420-4150-8ED2-2F9E5D551482}" type="presParOf" srcId="{17A1FF42-2724-410C-89C0-24C8D7EB80E4}" destId="{63894A98-289D-4BA6-BAD8-E8B84C16671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A4A1DD-F9A2-4BA6-BA90-029741DECA8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DD1E7E-C066-47D1-B7B8-FE777C0873F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DE" sz="1800" dirty="0"/>
            <a:t>“</a:t>
          </a:r>
          <a:r>
            <a:rPr lang="en-GB" sz="1800" dirty="0"/>
            <a:t>The objective of this analysis is to comprehensively evaluate </a:t>
          </a:r>
          <a:r>
            <a:rPr lang="en-GB" sz="1800" dirty="0" err="1"/>
            <a:t>Ironhack's</a:t>
          </a:r>
          <a:r>
            <a:rPr lang="en-GB" sz="1800" dirty="0"/>
            <a:t> position in the market, identifying its </a:t>
          </a:r>
          <a:r>
            <a:rPr lang="en-GB" sz="1800" b="1" dirty="0"/>
            <a:t>strengths</a:t>
          </a:r>
          <a:r>
            <a:rPr lang="en-GB" sz="1800" dirty="0"/>
            <a:t> and </a:t>
          </a:r>
          <a:r>
            <a:rPr lang="en-GB" sz="1800" b="1" dirty="0"/>
            <a:t>weaknesses</a:t>
          </a:r>
          <a:r>
            <a:rPr lang="en-GB" sz="1800" dirty="0"/>
            <a:t> compared to competitors based on data scraped from SwitchUp.com</a:t>
          </a:r>
          <a:r>
            <a:rPr lang="en-DE" sz="1800" dirty="0"/>
            <a:t>*”</a:t>
          </a:r>
          <a:r>
            <a:rPr lang="en-GB" sz="1800" dirty="0"/>
            <a:t> </a:t>
          </a:r>
          <a:endParaRPr lang="en-US" sz="1800" dirty="0"/>
        </a:p>
      </dgm:t>
    </dgm:pt>
    <dgm:pt modelId="{7B4419C4-D48B-4BD2-BDED-217EC4E63AF8}" type="parTrans" cxnId="{917DCC94-4F7E-48C7-87E4-FFA5E25DF181}">
      <dgm:prSet/>
      <dgm:spPr/>
      <dgm:t>
        <a:bodyPr/>
        <a:lstStyle/>
        <a:p>
          <a:endParaRPr lang="en-US"/>
        </a:p>
      </dgm:t>
    </dgm:pt>
    <dgm:pt modelId="{D01B2CF8-E83B-46AD-B02A-F8D536D309F1}" type="sibTrans" cxnId="{917DCC94-4F7E-48C7-87E4-FFA5E25DF18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9635128-6642-4016-9903-9BEB2179DD3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800"/>
            <a:t>The goal is to provide actionable recommendations for enhancement and improvement</a:t>
          </a:r>
          <a:r>
            <a:rPr lang="en-DE" sz="1800"/>
            <a:t> through </a:t>
          </a:r>
          <a:r>
            <a:rPr lang="en-DE" sz="1800" b="1"/>
            <a:t>in-depth anal</a:t>
          </a:r>
          <a:r>
            <a:rPr lang="de-DE" sz="1800" b="1"/>
            <a:t>y</a:t>
          </a:r>
          <a:r>
            <a:rPr lang="en-DE" sz="1800" b="1"/>
            <a:t>sis </a:t>
          </a:r>
          <a:r>
            <a:rPr lang="en-DE" sz="1800"/>
            <a:t>&amp; visual aid.</a:t>
          </a:r>
          <a:endParaRPr lang="en-US" sz="1800" dirty="0"/>
        </a:p>
      </dgm:t>
    </dgm:pt>
    <dgm:pt modelId="{81ECCC98-7C70-47DB-934B-767942DCA117}" type="parTrans" cxnId="{F336DD81-7191-4DAD-86CF-2247AD55AF67}">
      <dgm:prSet/>
      <dgm:spPr/>
      <dgm:t>
        <a:bodyPr/>
        <a:lstStyle/>
        <a:p>
          <a:endParaRPr lang="en-US"/>
        </a:p>
      </dgm:t>
    </dgm:pt>
    <dgm:pt modelId="{F65DE66E-7AA8-40EA-9052-B64D11E5E136}" type="sibTrans" cxnId="{F336DD81-7191-4DAD-86CF-2247AD55AF67}">
      <dgm:prSet/>
      <dgm:spPr/>
      <dgm:t>
        <a:bodyPr/>
        <a:lstStyle/>
        <a:p>
          <a:endParaRPr lang="en-US"/>
        </a:p>
      </dgm:t>
    </dgm:pt>
    <dgm:pt modelId="{CF6E938C-C3BF-4993-970B-B7607BB472D9}" type="pres">
      <dgm:prSet presAssocID="{B3A4A1DD-F9A2-4BA6-BA90-029741DECA81}" presName="root" presStyleCnt="0">
        <dgm:presLayoutVars>
          <dgm:dir/>
          <dgm:resizeHandles val="exact"/>
        </dgm:presLayoutVars>
      </dgm:prSet>
      <dgm:spPr/>
    </dgm:pt>
    <dgm:pt modelId="{93209350-2246-4EAA-B99C-C59104209426}" type="pres">
      <dgm:prSet presAssocID="{27DD1E7E-C066-47D1-B7B8-FE777C0873F5}" presName="compNode" presStyleCnt="0"/>
      <dgm:spPr/>
    </dgm:pt>
    <dgm:pt modelId="{3C5B43E2-E555-4230-AC1F-DC4F49238BC1}" type="pres">
      <dgm:prSet presAssocID="{27DD1E7E-C066-47D1-B7B8-FE777C0873F5}" presName="iconRect" presStyleLbl="node1" presStyleIdx="0" presStyleCnt="2" custScaleX="104321" custScaleY="10351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DCDF2EE4-C825-4E9B-AC75-B3F34D30EDA2}" type="pres">
      <dgm:prSet presAssocID="{27DD1E7E-C066-47D1-B7B8-FE777C0873F5}" presName="spaceRect" presStyleCnt="0"/>
      <dgm:spPr/>
    </dgm:pt>
    <dgm:pt modelId="{2FB461DA-5436-4247-A73A-3EE159EED3C8}" type="pres">
      <dgm:prSet presAssocID="{27DD1E7E-C066-47D1-B7B8-FE777C0873F5}" presName="textRect" presStyleLbl="revTx" presStyleIdx="0" presStyleCnt="2" custScaleX="109474">
        <dgm:presLayoutVars>
          <dgm:chMax val="1"/>
          <dgm:chPref val="1"/>
        </dgm:presLayoutVars>
      </dgm:prSet>
      <dgm:spPr/>
    </dgm:pt>
    <dgm:pt modelId="{8926E5F7-E97D-4FDB-929D-1A11A6F8AA51}" type="pres">
      <dgm:prSet presAssocID="{D01B2CF8-E83B-46AD-B02A-F8D536D309F1}" presName="sibTrans" presStyleCnt="0"/>
      <dgm:spPr/>
    </dgm:pt>
    <dgm:pt modelId="{E388B486-9434-4063-9D82-1298F2424894}" type="pres">
      <dgm:prSet presAssocID="{59635128-6642-4016-9903-9BEB2179DD3A}" presName="compNode" presStyleCnt="0"/>
      <dgm:spPr/>
    </dgm:pt>
    <dgm:pt modelId="{957D4BB5-0E26-4B15-8E26-8B047F76D26C}" type="pres">
      <dgm:prSet presAssocID="{59635128-6642-4016-9903-9BEB2179DD3A}" presName="iconRect" presStyleLbl="node1" presStyleIdx="1" presStyleCnt="2" custScaleX="101324" custScaleY="9569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F7886567-3425-4942-A0FF-594ABFEFF8EE}" type="pres">
      <dgm:prSet presAssocID="{59635128-6642-4016-9903-9BEB2179DD3A}" presName="spaceRect" presStyleCnt="0"/>
      <dgm:spPr/>
    </dgm:pt>
    <dgm:pt modelId="{4C9C4564-68B5-49ED-8D62-45CBD479FAFA}" type="pres">
      <dgm:prSet presAssocID="{59635128-6642-4016-9903-9BEB2179DD3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0B22B0E-786D-47C2-9A6E-E22398BCB61B}" type="presOf" srcId="{B3A4A1DD-F9A2-4BA6-BA90-029741DECA81}" destId="{CF6E938C-C3BF-4993-970B-B7607BB472D9}" srcOrd="0" destOrd="0" presId="urn:microsoft.com/office/officeart/2018/2/layout/IconLabelList"/>
    <dgm:cxn modelId="{877AF64A-EA97-46CA-8812-1B23ACDCACAC}" type="presOf" srcId="{59635128-6642-4016-9903-9BEB2179DD3A}" destId="{4C9C4564-68B5-49ED-8D62-45CBD479FAFA}" srcOrd="0" destOrd="0" presId="urn:microsoft.com/office/officeart/2018/2/layout/IconLabelList"/>
    <dgm:cxn modelId="{B77A0D51-F1E9-407F-AA97-9276A9176634}" type="presOf" srcId="{27DD1E7E-C066-47D1-B7B8-FE777C0873F5}" destId="{2FB461DA-5436-4247-A73A-3EE159EED3C8}" srcOrd="0" destOrd="0" presId="urn:microsoft.com/office/officeart/2018/2/layout/IconLabelList"/>
    <dgm:cxn modelId="{F336DD81-7191-4DAD-86CF-2247AD55AF67}" srcId="{B3A4A1DD-F9A2-4BA6-BA90-029741DECA81}" destId="{59635128-6642-4016-9903-9BEB2179DD3A}" srcOrd="1" destOrd="0" parTransId="{81ECCC98-7C70-47DB-934B-767942DCA117}" sibTransId="{F65DE66E-7AA8-40EA-9052-B64D11E5E136}"/>
    <dgm:cxn modelId="{917DCC94-4F7E-48C7-87E4-FFA5E25DF181}" srcId="{B3A4A1DD-F9A2-4BA6-BA90-029741DECA81}" destId="{27DD1E7E-C066-47D1-B7B8-FE777C0873F5}" srcOrd="0" destOrd="0" parTransId="{7B4419C4-D48B-4BD2-BDED-217EC4E63AF8}" sibTransId="{D01B2CF8-E83B-46AD-B02A-F8D536D309F1}"/>
    <dgm:cxn modelId="{8C467AC6-29A6-43A9-ADBF-321BCE720140}" type="presParOf" srcId="{CF6E938C-C3BF-4993-970B-B7607BB472D9}" destId="{93209350-2246-4EAA-B99C-C59104209426}" srcOrd="0" destOrd="0" presId="urn:microsoft.com/office/officeart/2018/2/layout/IconLabelList"/>
    <dgm:cxn modelId="{F7D84CBF-B5A6-41E0-A790-5E8F3D360019}" type="presParOf" srcId="{93209350-2246-4EAA-B99C-C59104209426}" destId="{3C5B43E2-E555-4230-AC1F-DC4F49238BC1}" srcOrd="0" destOrd="0" presId="urn:microsoft.com/office/officeart/2018/2/layout/IconLabelList"/>
    <dgm:cxn modelId="{47609FD6-313F-4993-B9E3-2C115329133A}" type="presParOf" srcId="{93209350-2246-4EAA-B99C-C59104209426}" destId="{DCDF2EE4-C825-4E9B-AC75-B3F34D30EDA2}" srcOrd="1" destOrd="0" presId="urn:microsoft.com/office/officeart/2018/2/layout/IconLabelList"/>
    <dgm:cxn modelId="{E8D1D5A6-54E8-4645-BDD6-C023AA7E022F}" type="presParOf" srcId="{93209350-2246-4EAA-B99C-C59104209426}" destId="{2FB461DA-5436-4247-A73A-3EE159EED3C8}" srcOrd="2" destOrd="0" presId="urn:microsoft.com/office/officeart/2018/2/layout/IconLabelList"/>
    <dgm:cxn modelId="{1AF78BE1-EA68-4F77-BECF-AFCC69FDA1C6}" type="presParOf" srcId="{CF6E938C-C3BF-4993-970B-B7607BB472D9}" destId="{8926E5F7-E97D-4FDB-929D-1A11A6F8AA51}" srcOrd="1" destOrd="0" presId="urn:microsoft.com/office/officeart/2018/2/layout/IconLabelList"/>
    <dgm:cxn modelId="{271C48BF-BEA8-411E-A425-DDDDD67F7BA6}" type="presParOf" srcId="{CF6E938C-C3BF-4993-970B-B7607BB472D9}" destId="{E388B486-9434-4063-9D82-1298F2424894}" srcOrd="2" destOrd="0" presId="urn:microsoft.com/office/officeart/2018/2/layout/IconLabelList"/>
    <dgm:cxn modelId="{0D53F28F-AE9D-47D3-ABE0-368F2A0FC7F5}" type="presParOf" srcId="{E388B486-9434-4063-9D82-1298F2424894}" destId="{957D4BB5-0E26-4B15-8E26-8B047F76D26C}" srcOrd="0" destOrd="0" presId="urn:microsoft.com/office/officeart/2018/2/layout/IconLabelList"/>
    <dgm:cxn modelId="{4ADE0348-35C8-4191-A690-E1895F1FBF0C}" type="presParOf" srcId="{E388B486-9434-4063-9D82-1298F2424894}" destId="{F7886567-3425-4942-A0FF-594ABFEFF8EE}" srcOrd="1" destOrd="0" presId="urn:microsoft.com/office/officeart/2018/2/layout/IconLabelList"/>
    <dgm:cxn modelId="{63EC3E0B-95A0-4971-9090-B970C2A355C1}" type="presParOf" srcId="{E388B486-9434-4063-9D82-1298F2424894}" destId="{4C9C4564-68B5-49ED-8D62-45CBD479FAF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DC3D53-557C-4E96-A154-ED9D58908C7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563710D5-2524-41EB-B12C-AEBE2CF2CF2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DE" dirty="0"/>
            <a:t>O</a:t>
          </a:r>
          <a:r>
            <a:rPr lang="en-US" dirty="0" err="1"/>
            <a:t>verall</a:t>
          </a:r>
          <a:r>
            <a:rPr lang="en-US" dirty="0"/>
            <a:t> rating </a:t>
          </a:r>
          <a:r>
            <a:rPr lang="en-DE" dirty="0"/>
            <a:t> </a:t>
          </a:r>
          <a:r>
            <a:rPr lang="en-US" dirty="0"/>
            <a:t>4.77</a:t>
          </a:r>
        </a:p>
      </dgm:t>
    </dgm:pt>
    <dgm:pt modelId="{99704329-FB57-4406-A2FA-8FC0BCC81D18}" type="parTrans" cxnId="{22B0DDFC-806E-40A4-B1F2-7D7E088CE85C}">
      <dgm:prSet/>
      <dgm:spPr/>
      <dgm:t>
        <a:bodyPr/>
        <a:lstStyle/>
        <a:p>
          <a:endParaRPr lang="en-US"/>
        </a:p>
      </dgm:t>
    </dgm:pt>
    <dgm:pt modelId="{1FC1E476-2CBB-43A2-B11F-0FBF351896B9}" type="sibTrans" cxnId="{22B0DDFC-806E-40A4-B1F2-7D7E088CE85C}">
      <dgm:prSet/>
      <dgm:spPr/>
      <dgm:t>
        <a:bodyPr/>
        <a:lstStyle/>
        <a:p>
          <a:endParaRPr lang="en-US"/>
        </a:p>
      </dgm:t>
    </dgm:pt>
    <dgm:pt modelId="{FF31C95B-D4E5-4897-A191-3FDFA54C85C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DE" dirty="0"/>
            <a:t>C</a:t>
          </a:r>
          <a:r>
            <a:rPr lang="en-US" dirty="0" err="1"/>
            <a:t>urriculum</a:t>
          </a:r>
          <a:r>
            <a:rPr lang="en-DE" dirty="0"/>
            <a:t> Rating </a:t>
          </a:r>
          <a:r>
            <a:rPr lang="en-US" dirty="0"/>
            <a:t>4.58 </a:t>
          </a:r>
        </a:p>
      </dgm:t>
    </dgm:pt>
    <dgm:pt modelId="{AA322D86-FF26-4763-8CF8-D2B196B97F3C}" type="parTrans" cxnId="{65DDED4A-55C9-4C76-A216-90946D6728FC}">
      <dgm:prSet/>
      <dgm:spPr/>
      <dgm:t>
        <a:bodyPr/>
        <a:lstStyle/>
        <a:p>
          <a:endParaRPr lang="en-US"/>
        </a:p>
      </dgm:t>
    </dgm:pt>
    <dgm:pt modelId="{5FACC3A8-C9A5-4C02-8418-B44310AB7A9C}" type="sibTrans" cxnId="{65DDED4A-55C9-4C76-A216-90946D6728FC}">
      <dgm:prSet/>
      <dgm:spPr/>
      <dgm:t>
        <a:bodyPr/>
        <a:lstStyle/>
        <a:p>
          <a:endParaRPr lang="en-US"/>
        </a:p>
      </dgm:t>
    </dgm:pt>
    <dgm:pt modelId="{B5109B4D-4084-4B72-8616-45D43F1A436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DE" dirty="0"/>
            <a:t>Job </a:t>
          </a:r>
          <a:r>
            <a:rPr lang="en-DE" dirty="0" err="1"/>
            <a:t>Suppor</a:t>
          </a:r>
          <a:r>
            <a:rPr lang="de-DE" dirty="0"/>
            <a:t>t</a:t>
          </a:r>
          <a:r>
            <a:rPr lang="en-DE" dirty="0"/>
            <a:t> Rating </a:t>
          </a:r>
          <a:r>
            <a:rPr lang="en-US" dirty="0"/>
            <a:t>4.51</a:t>
          </a:r>
        </a:p>
      </dgm:t>
    </dgm:pt>
    <dgm:pt modelId="{F4724B47-BEB1-4DF2-811E-BBCB0A4BD523}" type="parTrans" cxnId="{BA0E3289-1AC0-4261-BBA3-1C1AFE9F1FFF}">
      <dgm:prSet/>
      <dgm:spPr/>
      <dgm:t>
        <a:bodyPr/>
        <a:lstStyle/>
        <a:p>
          <a:endParaRPr lang="en-US"/>
        </a:p>
      </dgm:t>
    </dgm:pt>
    <dgm:pt modelId="{8D3CBF2F-D025-4BB1-BBF4-1A2C482C6313}" type="sibTrans" cxnId="{BA0E3289-1AC0-4261-BBA3-1C1AFE9F1FFF}">
      <dgm:prSet/>
      <dgm:spPr/>
      <dgm:t>
        <a:bodyPr/>
        <a:lstStyle/>
        <a:p>
          <a:endParaRPr lang="en-US"/>
        </a:p>
      </dgm:t>
    </dgm:pt>
    <dgm:pt modelId="{86FD88C9-998D-46CB-B4C7-E372F1D4E421}" type="pres">
      <dgm:prSet presAssocID="{55DC3D53-557C-4E96-A154-ED9D58908C70}" presName="root" presStyleCnt="0">
        <dgm:presLayoutVars>
          <dgm:dir/>
          <dgm:resizeHandles val="exact"/>
        </dgm:presLayoutVars>
      </dgm:prSet>
      <dgm:spPr/>
    </dgm:pt>
    <dgm:pt modelId="{CFB9F664-7FF3-40F4-B7AF-A0B744C3CAFB}" type="pres">
      <dgm:prSet presAssocID="{563710D5-2524-41EB-B12C-AEBE2CF2CF2A}" presName="compNode" presStyleCnt="0"/>
      <dgm:spPr/>
    </dgm:pt>
    <dgm:pt modelId="{06FA4B1B-6B2F-4DED-982C-61DF99D582D7}" type="pres">
      <dgm:prSet presAssocID="{563710D5-2524-41EB-B12C-AEBE2CF2CF2A}" presName="iconBgRect" presStyleLbl="bgShp" presStyleIdx="0" presStyleCnt="3"/>
      <dgm:spPr>
        <a:xfrm>
          <a:off x="1878390" y="967"/>
          <a:ext cx="752730" cy="752730"/>
        </a:xfrm>
        <a:prstGeom prst="ellipse">
          <a:avLst/>
        </a:prstGeom>
        <a:solidFill>
          <a:srgbClr val="00B050"/>
        </a:solidFill>
        <a:ln>
          <a:noFill/>
        </a:ln>
        <a:effectLst/>
      </dgm:spPr>
    </dgm:pt>
    <dgm:pt modelId="{995E23DE-BA69-4687-A50C-DAF83140873F}" type="pres">
      <dgm:prSet presAssocID="{563710D5-2524-41EB-B12C-AEBE2CF2CF2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AE53346F-8D95-46F9-BFBA-BA8F8207EE3B}" type="pres">
      <dgm:prSet presAssocID="{563710D5-2524-41EB-B12C-AEBE2CF2CF2A}" presName="spaceRect" presStyleCnt="0"/>
      <dgm:spPr/>
    </dgm:pt>
    <dgm:pt modelId="{829A0B24-0A49-4B2B-98A6-B32FD3DD7E65}" type="pres">
      <dgm:prSet presAssocID="{563710D5-2524-41EB-B12C-AEBE2CF2CF2A}" presName="textRect" presStyleLbl="revTx" presStyleIdx="0" presStyleCnt="3">
        <dgm:presLayoutVars>
          <dgm:chMax val="1"/>
          <dgm:chPref val="1"/>
        </dgm:presLayoutVars>
      </dgm:prSet>
      <dgm:spPr/>
    </dgm:pt>
    <dgm:pt modelId="{1B961103-87D8-4B93-8FBC-194DE5EE2834}" type="pres">
      <dgm:prSet presAssocID="{1FC1E476-2CBB-43A2-B11F-0FBF351896B9}" presName="sibTrans" presStyleCnt="0"/>
      <dgm:spPr/>
    </dgm:pt>
    <dgm:pt modelId="{573F0DE4-15CB-43DC-A1B7-A2F0F3A27BBF}" type="pres">
      <dgm:prSet presAssocID="{FF31C95B-D4E5-4897-A191-3FDFA54C85C6}" presName="compNode" presStyleCnt="0"/>
      <dgm:spPr/>
    </dgm:pt>
    <dgm:pt modelId="{7BBBD6C2-6DA1-42CB-87DE-6B47715F53D1}" type="pres">
      <dgm:prSet presAssocID="{FF31C95B-D4E5-4897-A191-3FDFA54C85C6}" presName="iconBgRect" presStyleLbl="bgShp" presStyleIdx="1" presStyleCnt="3" custLinFactNeighborX="-367" custLinFactNeighborY="1323"/>
      <dgm:spPr>
        <a:solidFill>
          <a:srgbClr val="00B050"/>
        </a:solidFill>
      </dgm:spPr>
    </dgm:pt>
    <dgm:pt modelId="{B9C51BC4-7D3D-401A-832A-B4E961437E32}" type="pres">
      <dgm:prSet presAssocID="{FF31C95B-D4E5-4897-A191-3FDFA54C85C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928423EC-93F6-4226-97B5-CC45C6D3FD47}" type="pres">
      <dgm:prSet presAssocID="{FF31C95B-D4E5-4897-A191-3FDFA54C85C6}" presName="spaceRect" presStyleCnt="0"/>
      <dgm:spPr/>
    </dgm:pt>
    <dgm:pt modelId="{F4234006-2C1F-46BC-BCA7-4125EDFD1BE0}" type="pres">
      <dgm:prSet presAssocID="{FF31C95B-D4E5-4897-A191-3FDFA54C85C6}" presName="textRect" presStyleLbl="revTx" presStyleIdx="1" presStyleCnt="3">
        <dgm:presLayoutVars>
          <dgm:chMax val="1"/>
          <dgm:chPref val="1"/>
        </dgm:presLayoutVars>
      </dgm:prSet>
      <dgm:spPr/>
    </dgm:pt>
    <dgm:pt modelId="{F8F176A0-2A70-42AA-9923-A311BF23EA19}" type="pres">
      <dgm:prSet presAssocID="{5FACC3A8-C9A5-4C02-8418-B44310AB7A9C}" presName="sibTrans" presStyleCnt="0"/>
      <dgm:spPr/>
    </dgm:pt>
    <dgm:pt modelId="{BEB39B5B-99EE-46B5-B35C-1B10ED867CD0}" type="pres">
      <dgm:prSet presAssocID="{B5109B4D-4084-4B72-8616-45D43F1A4360}" presName="compNode" presStyleCnt="0"/>
      <dgm:spPr/>
    </dgm:pt>
    <dgm:pt modelId="{F0A5A9AE-9851-4B01-8BDB-16622A48656F}" type="pres">
      <dgm:prSet presAssocID="{B5109B4D-4084-4B72-8616-45D43F1A4360}" presName="iconBgRect" presStyleLbl="bgShp" presStyleIdx="2" presStyleCnt="3"/>
      <dgm:spPr>
        <a:xfrm>
          <a:off x="4778253" y="967"/>
          <a:ext cx="752730" cy="752730"/>
        </a:xfrm>
        <a:prstGeom prst="ellipse">
          <a:avLst/>
        </a:prstGeom>
        <a:solidFill>
          <a:srgbClr val="00B050"/>
        </a:solidFill>
        <a:ln>
          <a:noFill/>
        </a:ln>
        <a:effectLst/>
      </dgm:spPr>
    </dgm:pt>
    <dgm:pt modelId="{0FB4D368-2031-4B43-A733-CF2919DE34E2}" type="pres">
      <dgm:prSet presAssocID="{B5109B4D-4084-4B72-8616-45D43F1A436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D0D4CA8E-A681-46F3-80BF-9CA7AF78818E}" type="pres">
      <dgm:prSet presAssocID="{B5109B4D-4084-4B72-8616-45D43F1A4360}" presName="spaceRect" presStyleCnt="0"/>
      <dgm:spPr/>
    </dgm:pt>
    <dgm:pt modelId="{88ABAE3C-3142-427A-9823-E4B835FF5F79}" type="pres">
      <dgm:prSet presAssocID="{B5109B4D-4084-4B72-8616-45D43F1A436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5DDED4A-55C9-4C76-A216-90946D6728FC}" srcId="{55DC3D53-557C-4E96-A154-ED9D58908C70}" destId="{FF31C95B-D4E5-4897-A191-3FDFA54C85C6}" srcOrd="1" destOrd="0" parTransId="{AA322D86-FF26-4763-8CF8-D2B196B97F3C}" sibTransId="{5FACC3A8-C9A5-4C02-8418-B44310AB7A9C}"/>
    <dgm:cxn modelId="{9E277282-2FF3-43F7-A98D-5259C1B2A8C2}" type="presOf" srcId="{FF31C95B-D4E5-4897-A191-3FDFA54C85C6}" destId="{F4234006-2C1F-46BC-BCA7-4125EDFD1BE0}" srcOrd="0" destOrd="0" presId="urn:microsoft.com/office/officeart/2018/5/layout/IconCircleLabelList"/>
    <dgm:cxn modelId="{BA0E3289-1AC0-4261-BBA3-1C1AFE9F1FFF}" srcId="{55DC3D53-557C-4E96-A154-ED9D58908C70}" destId="{B5109B4D-4084-4B72-8616-45D43F1A4360}" srcOrd="2" destOrd="0" parTransId="{F4724B47-BEB1-4DF2-811E-BBCB0A4BD523}" sibTransId="{8D3CBF2F-D025-4BB1-BBF4-1A2C482C6313}"/>
    <dgm:cxn modelId="{050CF291-4219-4823-83B3-C3C92C2269D6}" type="presOf" srcId="{55DC3D53-557C-4E96-A154-ED9D58908C70}" destId="{86FD88C9-998D-46CB-B4C7-E372F1D4E421}" srcOrd="0" destOrd="0" presId="urn:microsoft.com/office/officeart/2018/5/layout/IconCircleLabelList"/>
    <dgm:cxn modelId="{A7875FA7-14A3-476D-9F19-7A4521CFE2BC}" type="presOf" srcId="{B5109B4D-4084-4B72-8616-45D43F1A4360}" destId="{88ABAE3C-3142-427A-9823-E4B835FF5F79}" srcOrd="0" destOrd="0" presId="urn:microsoft.com/office/officeart/2018/5/layout/IconCircleLabelList"/>
    <dgm:cxn modelId="{0B6784BC-552C-4DD9-9C92-733280A14946}" type="presOf" srcId="{563710D5-2524-41EB-B12C-AEBE2CF2CF2A}" destId="{829A0B24-0A49-4B2B-98A6-B32FD3DD7E65}" srcOrd="0" destOrd="0" presId="urn:microsoft.com/office/officeart/2018/5/layout/IconCircleLabelList"/>
    <dgm:cxn modelId="{22B0DDFC-806E-40A4-B1F2-7D7E088CE85C}" srcId="{55DC3D53-557C-4E96-A154-ED9D58908C70}" destId="{563710D5-2524-41EB-B12C-AEBE2CF2CF2A}" srcOrd="0" destOrd="0" parTransId="{99704329-FB57-4406-A2FA-8FC0BCC81D18}" sibTransId="{1FC1E476-2CBB-43A2-B11F-0FBF351896B9}"/>
    <dgm:cxn modelId="{C7B3F87B-3BA0-4EE9-989F-E7250ABFD3A7}" type="presParOf" srcId="{86FD88C9-998D-46CB-B4C7-E372F1D4E421}" destId="{CFB9F664-7FF3-40F4-B7AF-A0B744C3CAFB}" srcOrd="0" destOrd="0" presId="urn:microsoft.com/office/officeart/2018/5/layout/IconCircleLabelList"/>
    <dgm:cxn modelId="{FAC0F800-565B-4E3E-836B-91E7C1B20EAD}" type="presParOf" srcId="{CFB9F664-7FF3-40F4-B7AF-A0B744C3CAFB}" destId="{06FA4B1B-6B2F-4DED-982C-61DF99D582D7}" srcOrd="0" destOrd="0" presId="urn:microsoft.com/office/officeart/2018/5/layout/IconCircleLabelList"/>
    <dgm:cxn modelId="{B3E89AC2-83B2-4CA8-972C-3C4DED1921B0}" type="presParOf" srcId="{CFB9F664-7FF3-40F4-B7AF-A0B744C3CAFB}" destId="{995E23DE-BA69-4687-A50C-DAF83140873F}" srcOrd="1" destOrd="0" presId="urn:microsoft.com/office/officeart/2018/5/layout/IconCircleLabelList"/>
    <dgm:cxn modelId="{98C443BB-EAD7-4EA1-B9C8-B7596E2060A5}" type="presParOf" srcId="{CFB9F664-7FF3-40F4-B7AF-A0B744C3CAFB}" destId="{AE53346F-8D95-46F9-BFBA-BA8F8207EE3B}" srcOrd="2" destOrd="0" presId="urn:microsoft.com/office/officeart/2018/5/layout/IconCircleLabelList"/>
    <dgm:cxn modelId="{4FB2D081-7CBB-495F-87A3-3C2FF56484DC}" type="presParOf" srcId="{CFB9F664-7FF3-40F4-B7AF-A0B744C3CAFB}" destId="{829A0B24-0A49-4B2B-98A6-B32FD3DD7E65}" srcOrd="3" destOrd="0" presId="urn:microsoft.com/office/officeart/2018/5/layout/IconCircleLabelList"/>
    <dgm:cxn modelId="{4715CF29-7198-41DF-A0D7-059DC66346DB}" type="presParOf" srcId="{86FD88C9-998D-46CB-B4C7-E372F1D4E421}" destId="{1B961103-87D8-4B93-8FBC-194DE5EE2834}" srcOrd="1" destOrd="0" presId="urn:microsoft.com/office/officeart/2018/5/layout/IconCircleLabelList"/>
    <dgm:cxn modelId="{2421931C-2FAA-427F-ABDB-14D966AA9B59}" type="presParOf" srcId="{86FD88C9-998D-46CB-B4C7-E372F1D4E421}" destId="{573F0DE4-15CB-43DC-A1B7-A2F0F3A27BBF}" srcOrd="2" destOrd="0" presId="urn:microsoft.com/office/officeart/2018/5/layout/IconCircleLabelList"/>
    <dgm:cxn modelId="{C5B79FB3-EBFD-4798-A2FE-71B5FFCA296C}" type="presParOf" srcId="{573F0DE4-15CB-43DC-A1B7-A2F0F3A27BBF}" destId="{7BBBD6C2-6DA1-42CB-87DE-6B47715F53D1}" srcOrd="0" destOrd="0" presId="urn:microsoft.com/office/officeart/2018/5/layout/IconCircleLabelList"/>
    <dgm:cxn modelId="{9E243B5F-5AA5-465B-B20B-A64ADA92FCE7}" type="presParOf" srcId="{573F0DE4-15CB-43DC-A1B7-A2F0F3A27BBF}" destId="{B9C51BC4-7D3D-401A-832A-B4E961437E32}" srcOrd="1" destOrd="0" presId="urn:microsoft.com/office/officeart/2018/5/layout/IconCircleLabelList"/>
    <dgm:cxn modelId="{6FC872A7-7544-4656-B419-4D9E148BF7D9}" type="presParOf" srcId="{573F0DE4-15CB-43DC-A1B7-A2F0F3A27BBF}" destId="{928423EC-93F6-4226-97B5-CC45C6D3FD47}" srcOrd="2" destOrd="0" presId="urn:microsoft.com/office/officeart/2018/5/layout/IconCircleLabelList"/>
    <dgm:cxn modelId="{D1224951-94DF-409A-A708-2A964F013050}" type="presParOf" srcId="{573F0DE4-15CB-43DC-A1B7-A2F0F3A27BBF}" destId="{F4234006-2C1F-46BC-BCA7-4125EDFD1BE0}" srcOrd="3" destOrd="0" presId="urn:microsoft.com/office/officeart/2018/5/layout/IconCircleLabelList"/>
    <dgm:cxn modelId="{B80850C4-EEF2-4A03-9A79-DE05170702AD}" type="presParOf" srcId="{86FD88C9-998D-46CB-B4C7-E372F1D4E421}" destId="{F8F176A0-2A70-42AA-9923-A311BF23EA19}" srcOrd="3" destOrd="0" presId="urn:microsoft.com/office/officeart/2018/5/layout/IconCircleLabelList"/>
    <dgm:cxn modelId="{60E93059-D461-456A-BFDF-C24B05899E7C}" type="presParOf" srcId="{86FD88C9-998D-46CB-B4C7-E372F1D4E421}" destId="{BEB39B5B-99EE-46B5-B35C-1B10ED867CD0}" srcOrd="4" destOrd="0" presId="urn:microsoft.com/office/officeart/2018/5/layout/IconCircleLabelList"/>
    <dgm:cxn modelId="{77A58595-2B12-4EC4-AFAA-425E610C92DD}" type="presParOf" srcId="{BEB39B5B-99EE-46B5-B35C-1B10ED867CD0}" destId="{F0A5A9AE-9851-4B01-8BDB-16622A48656F}" srcOrd="0" destOrd="0" presId="urn:microsoft.com/office/officeart/2018/5/layout/IconCircleLabelList"/>
    <dgm:cxn modelId="{267519CE-5C9D-4E27-9DAC-B0826DC649F5}" type="presParOf" srcId="{BEB39B5B-99EE-46B5-B35C-1B10ED867CD0}" destId="{0FB4D368-2031-4B43-A733-CF2919DE34E2}" srcOrd="1" destOrd="0" presId="urn:microsoft.com/office/officeart/2018/5/layout/IconCircleLabelList"/>
    <dgm:cxn modelId="{8E865EB4-9626-4F67-B7BC-531DAB8A8F59}" type="presParOf" srcId="{BEB39B5B-99EE-46B5-B35C-1B10ED867CD0}" destId="{D0D4CA8E-A681-46F3-80BF-9CA7AF78818E}" srcOrd="2" destOrd="0" presId="urn:microsoft.com/office/officeart/2018/5/layout/IconCircleLabelList"/>
    <dgm:cxn modelId="{855F9CB4-51FD-4468-8A21-A07D74B921EF}" type="presParOf" srcId="{BEB39B5B-99EE-46B5-B35C-1B10ED867CD0}" destId="{88ABAE3C-3142-427A-9823-E4B835FF5F7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DC3D53-557C-4E96-A154-ED9D58908C7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563710D5-2524-41EB-B12C-AEBE2CF2CF2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DE" dirty="0"/>
            <a:t>O</a:t>
          </a:r>
          <a:r>
            <a:rPr lang="en-US" dirty="0" err="1"/>
            <a:t>verall</a:t>
          </a:r>
          <a:r>
            <a:rPr lang="en-US" dirty="0"/>
            <a:t> rating </a:t>
          </a:r>
          <a:r>
            <a:rPr lang="en-DE" dirty="0"/>
            <a:t> 4-4.7</a:t>
          </a:r>
          <a:endParaRPr lang="en-US" dirty="0"/>
        </a:p>
      </dgm:t>
    </dgm:pt>
    <dgm:pt modelId="{99704329-FB57-4406-A2FA-8FC0BCC81D18}" type="parTrans" cxnId="{22B0DDFC-806E-40A4-B1F2-7D7E088CE85C}">
      <dgm:prSet/>
      <dgm:spPr/>
      <dgm:t>
        <a:bodyPr/>
        <a:lstStyle/>
        <a:p>
          <a:endParaRPr lang="en-US"/>
        </a:p>
      </dgm:t>
    </dgm:pt>
    <dgm:pt modelId="{1FC1E476-2CBB-43A2-B11F-0FBF351896B9}" type="sibTrans" cxnId="{22B0DDFC-806E-40A4-B1F2-7D7E088CE85C}">
      <dgm:prSet/>
      <dgm:spPr/>
      <dgm:t>
        <a:bodyPr/>
        <a:lstStyle/>
        <a:p>
          <a:endParaRPr lang="en-US"/>
        </a:p>
      </dgm:t>
    </dgm:pt>
    <dgm:pt modelId="{FF31C95B-D4E5-4897-A191-3FDFA54C85C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DE" dirty="0"/>
            <a:t>C</a:t>
          </a:r>
          <a:r>
            <a:rPr lang="en-US" dirty="0" err="1"/>
            <a:t>urriculum</a:t>
          </a:r>
          <a:r>
            <a:rPr lang="en-DE" dirty="0"/>
            <a:t> Rating 4-4.6</a:t>
          </a:r>
          <a:r>
            <a:rPr lang="en-US" dirty="0"/>
            <a:t> </a:t>
          </a:r>
        </a:p>
      </dgm:t>
    </dgm:pt>
    <dgm:pt modelId="{5FACC3A8-C9A5-4C02-8418-B44310AB7A9C}" type="sibTrans" cxnId="{65DDED4A-55C9-4C76-A216-90946D6728FC}">
      <dgm:prSet/>
      <dgm:spPr/>
      <dgm:t>
        <a:bodyPr/>
        <a:lstStyle/>
        <a:p>
          <a:endParaRPr lang="en-US"/>
        </a:p>
      </dgm:t>
    </dgm:pt>
    <dgm:pt modelId="{AA322D86-FF26-4763-8CF8-D2B196B97F3C}" type="parTrans" cxnId="{65DDED4A-55C9-4C76-A216-90946D6728FC}">
      <dgm:prSet/>
      <dgm:spPr/>
      <dgm:t>
        <a:bodyPr/>
        <a:lstStyle/>
        <a:p>
          <a:endParaRPr lang="en-US"/>
        </a:p>
      </dgm:t>
    </dgm:pt>
    <dgm:pt modelId="{B5109B4D-4084-4B72-8616-45D43F1A436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DE" dirty="0"/>
            <a:t>Job </a:t>
          </a:r>
          <a:r>
            <a:rPr lang="en-DE" dirty="0" err="1"/>
            <a:t>Suppor</a:t>
          </a:r>
          <a:r>
            <a:rPr lang="de-DE" dirty="0"/>
            <a:t>t</a:t>
          </a:r>
          <a:r>
            <a:rPr lang="en-DE" dirty="0"/>
            <a:t> Rating </a:t>
          </a:r>
          <a:r>
            <a:rPr lang="en-US" dirty="0"/>
            <a:t>4</a:t>
          </a:r>
          <a:r>
            <a:rPr lang="en-DE" dirty="0"/>
            <a:t>-4.5</a:t>
          </a:r>
          <a:endParaRPr lang="en-US" dirty="0"/>
        </a:p>
      </dgm:t>
    </dgm:pt>
    <dgm:pt modelId="{8D3CBF2F-D025-4BB1-BBF4-1A2C482C6313}" type="sibTrans" cxnId="{BA0E3289-1AC0-4261-BBA3-1C1AFE9F1FFF}">
      <dgm:prSet/>
      <dgm:spPr/>
      <dgm:t>
        <a:bodyPr/>
        <a:lstStyle/>
        <a:p>
          <a:endParaRPr lang="en-US"/>
        </a:p>
      </dgm:t>
    </dgm:pt>
    <dgm:pt modelId="{F4724B47-BEB1-4DF2-811E-BBCB0A4BD523}" type="parTrans" cxnId="{BA0E3289-1AC0-4261-BBA3-1C1AFE9F1FFF}">
      <dgm:prSet/>
      <dgm:spPr/>
      <dgm:t>
        <a:bodyPr/>
        <a:lstStyle/>
        <a:p>
          <a:endParaRPr lang="en-US"/>
        </a:p>
      </dgm:t>
    </dgm:pt>
    <dgm:pt modelId="{86FD88C9-998D-46CB-B4C7-E372F1D4E421}" type="pres">
      <dgm:prSet presAssocID="{55DC3D53-557C-4E96-A154-ED9D58908C70}" presName="root" presStyleCnt="0">
        <dgm:presLayoutVars>
          <dgm:dir/>
          <dgm:resizeHandles val="exact"/>
        </dgm:presLayoutVars>
      </dgm:prSet>
      <dgm:spPr/>
    </dgm:pt>
    <dgm:pt modelId="{CFB9F664-7FF3-40F4-B7AF-A0B744C3CAFB}" type="pres">
      <dgm:prSet presAssocID="{563710D5-2524-41EB-B12C-AEBE2CF2CF2A}" presName="compNode" presStyleCnt="0"/>
      <dgm:spPr/>
    </dgm:pt>
    <dgm:pt modelId="{06FA4B1B-6B2F-4DED-982C-61DF99D582D7}" type="pres">
      <dgm:prSet presAssocID="{563710D5-2524-41EB-B12C-AEBE2CF2CF2A}" presName="iconBgRect" presStyleLbl="bgShp" presStyleIdx="0" presStyleCnt="3"/>
      <dgm:spPr/>
    </dgm:pt>
    <dgm:pt modelId="{995E23DE-BA69-4687-A50C-DAF83140873F}" type="pres">
      <dgm:prSet presAssocID="{563710D5-2524-41EB-B12C-AEBE2CF2CF2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AE53346F-8D95-46F9-BFBA-BA8F8207EE3B}" type="pres">
      <dgm:prSet presAssocID="{563710D5-2524-41EB-B12C-AEBE2CF2CF2A}" presName="spaceRect" presStyleCnt="0"/>
      <dgm:spPr/>
    </dgm:pt>
    <dgm:pt modelId="{829A0B24-0A49-4B2B-98A6-B32FD3DD7E65}" type="pres">
      <dgm:prSet presAssocID="{563710D5-2524-41EB-B12C-AEBE2CF2CF2A}" presName="textRect" presStyleLbl="revTx" presStyleIdx="0" presStyleCnt="3">
        <dgm:presLayoutVars>
          <dgm:chMax val="1"/>
          <dgm:chPref val="1"/>
        </dgm:presLayoutVars>
      </dgm:prSet>
      <dgm:spPr/>
    </dgm:pt>
    <dgm:pt modelId="{1B961103-87D8-4B93-8FBC-194DE5EE2834}" type="pres">
      <dgm:prSet presAssocID="{1FC1E476-2CBB-43A2-B11F-0FBF351896B9}" presName="sibTrans" presStyleCnt="0"/>
      <dgm:spPr/>
    </dgm:pt>
    <dgm:pt modelId="{573F0DE4-15CB-43DC-A1B7-A2F0F3A27BBF}" type="pres">
      <dgm:prSet presAssocID="{FF31C95B-D4E5-4897-A191-3FDFA54C85C6}" presName="compNode" presStyleCnt="0"/>
      <dgm:spPr/>
    </dgm:pt>
    <dgm:pt modelId="{7BBBD6C2-6DA1-42CB-87DE-6B47715F53D1}" type="pres">
      <dgm:prSet presAssocID="{FF31C95B-D4E5-4897-A191-3FDFA54C85C6}" presName="iconBgRect" presStyleLbl="bgShp" presStyleIdx="1" presStyleCnt="3"/>
      <dgm:spPr/>
    </dgm:pt>
    <dgm:pt modelId="{B9C51BC4-7D3D-401A-832A-B4E961437E32}" type="pres">
      <dgm:prSet presAssocID="{FF31C95B-D4E5-4897-A191-3FDFA54C85C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928423EC-93F6-4226-97B5-CC45C6D3FD47}" type="pres">
      <dgm:prSet presAssocID="{FF31C95B-D4E5-4897-A191-3FDFA54C85C6}" presName="spaceRect" presStyleCnt="0"/>
      <dgm:spPr/>
    </dgm:pt>
    <dgm:pt modelId="{F4234006-2C1F-46BC-BCA7-4125EDFD1BE0}" type="pres">
      <dgm:prSet presAssocID="{FF31C95B-D4E5-4897-A191-3FDFA54C85C6}" presName="textRect" presStyleLbl="revTx" presStyleIdx="1" presStyleCnt="3">
        <dgm:presLayoutVars>
          <dgm:chMax val="1"/>
          <dgm:chPref val="1"/>
        </dgm:presLayoutVars>
      </dgm:prSet>
      <dgm:spPr/>
    </dgm:pt>
    <dgm:pt modelId="{F8F176A0-2A70-42AA-9923-A311BF23EA19}" type="pres">
      <dgm:prSet presAssocID="{5FACC3A8-C9A5-4C02-8418-B44310AB7A9C}" presName="sibTrans" presStyleCnt="0"/>
      <dgm:spPr/>
    </dgm:pt>
    <dgm:pt modelId="{BEB39B5B-99EE-46B5-B35C-1B10ED867CD0}" type="pres">
      <dgm:prSet presAssocID="{B5109B4D-4084-4B72-8616-45D43F1A4360}" presName="compNode" presStyleCnt="0"/>
      <dgm:spPr/>
    </dgm:pt>
    <dgm:pt modelId="{F0A5A9AE-9851-4B01-8BDB-16622A48656F}" type="pres">
      <dgm:prSet presAssocID="{B5109B4D-4084-4B72-8616-45D43F1A4360}" presName="iconBgRect" presStyleLbl="bgShp" presStyleIdx="2" presStyleCnt="3"/>
      <dgm:spPr/>
    </dgm:pt>
    <dgm:pt modelId="{0FB4D368-2031-4B43-A733-CF2919DE34E2}" type="pres">
      <dgm:prSet presAssocID="{B5109B4D-4084-4B72-8616-45D43F1A436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D0D4CA8E-A681-46F3-80BF-9CA7AF78818E}" type="pres">
      <dgm:prSet presAssocID="{B5109B4D-4084-4B72-8616-45D43F1A4360}" presName="spaceRect" presStyleCnt="0"/>
      <dgm:spPr/>
    </dgm:pt>
    <dgm:pt modelId="{88ABAE3C-3142-427A-9823-E4B835FF5F79}" type="pres">
      <dgm:prSet presAssocID="{B5109B4D-4084-4B72-8616-45D43F1A436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5DDED4A-55C9-4C76-A216-90946D6728FC}" srcId="{55DC3D53-557C-4E96-A154-ED9D58908C70}" destId="{FF31C95B-D4E5-4897-A191-3FDFA54C85C6}" srcOrd="1" destOrd="0" parTransId="{AA322D86-FF26-4763-8CF8-D2B196B97F3C}" sibTransId="{5FACC3A8-C9A5-4C02-8418-B44310AB7A9C}"/>
    <dgm:cxn modelId="{9E277282-2FF3-43F7-A98D-5259C1B2A8C2}" type="presOf" srcId="{FF31C95B-D4E5-4897-A191-3FDFA54C85C6}" destId="{F4234006-2C1F-46BC-BCA7-4125EDFD1BE0}" srcOrd="0" destOrd="0" presId="urn:microsoft.com/office/officeart/2018/5/layout/IconCircleLabelList"/>
    <dgm:cxn modelId="{BA0E3289-1AC0-4261-BBA3-1C1AFE9F1FFF}" srcId="{55DC3D53-557C-4E96-A154-ED9D58908C70}" destId="{B5109B4D-4084-4B72-8616-45D43F1A4360}" srcOrd="2" destOrd="0" parTransId="{F4724B47-BEB1-4DF2-811E-BBCB0A4BD523}" sibTransId="{8D3CBF2F-D025-4BB1-BBF4-1A2C482C6313}"/>
    <dgm:cxn modelId="{050CF291-4219-4823-83B3-C3C92C2269D6}" type="presOf" srcId="{55DC3D53-557C-4E96-A154-ED9D58908C70}" destId="{86FD88C9-998D-46CB-B4C7-E372F1D4E421}" srcOrd="0" destOrd="0" presId="urn:microsoft.com/office/officeart/2018/5/layout/IconCircleLabelList"/>
    <dgm:cxn modelId="{A7875FA7-14A3-476D-9F19-7A4521CFE2BC}" type="presOf" srcId="{B5109B4D-4084-4B72-8616-45D43F1A4360}" destId="{88ABAE3C-3142-427A-9823-E4B835FF5F79}" srcOrd="0" destOrd="0" presId="urn:microsoft.com/office/officeart/2018/5/layout/IconCircleLabelList"/>
    <dgm:cxn modelId="{0B6784BC-552C-4DD9-9C92-733280A14946}" type="presOf" srcId="{563710D5-2524-41EB-B12C-AEBE2CF2CF2A}" destId="{829A0B24-0A49-4B2B-98A6-B32FD3DD7E65}" srcOrd="0" destOrd="0" presId="urn:microsoft.com/office/officeart/2018/5/layout/IconCircleLabelList"/>
    <dgm:cxn modelId="{22B0DDFC-806E-40A4-B1F2-7D7E088CE85C}" srcId="{55DC3D53-557C-4E96-A154-ED9D58908C70}" destId="{563710D5-2524-41EB-B12C-AEBE2CF2CF2A}" srcOrd="0" destOrd="0" parTransId="{99704329-FB57-4406-A2FA-8FC0BCC81D18}" sibTransId="{1FC1E476-2CBB-43A2-B11F-0FBF351896B9}"/>
    <dgm:cxn modelId="{C7B3F87B-3BA0-4EE9-989F-E7250ABFD3A7}" type="presParOf" srcId="{86FD88C9-998D-46CB-B4C7-E372F1D4E421}" destId="{CFB9F664-7FF3-40F4-B7AF-A0B744C3CAFB}" srcOrd="0" destOrd="0" presId="urn:microsoft.com/office/officeart/2018/5/layout/IconCircleLabelList"/>
    <dgm:cxn modelId="{FAC0F800-565B-4E3E-836B-91E7C1B20EAD}" type="presParOf" srcId="{CFB9F664-7FF3-40F4-B7AF-A0B744C3CAFB}" destId="{06FA4B1B-6B2F-4DED-982C-61DF99D582D7}" srcOrd="0" destOrd="0" presId="urn:microsoft.com/office/officeart/2018/5/layout/IconCircleLabelList"/>
    <dgm:cxn modelId="{B3E89AC2-83B2-4CA8-972C-3C4DED1921B0}" type="presParOf" srcId="{CFB9F664-7FF3-40F4-B7AF-A0B744C3CAFB}" destId="{995E23DE-BA69-4687-A50C-DAF83140873F}" srcOrd="1" destOrd="0" presId="urn:microsoft.com/office/officeart/2018/5/layout/IconCircleLabelList"/>
    <dgm:cxn modelId="{98C443BB-EAD7-4EA1-B9C8-B7596E2060A5}" type="presParOf" srcId="{CFB9F664-7FF3-40F4-B7AF-A0B744C3CAFB}" destId="{AE53346F-8D95-46F9-BFBA-BA8F8207EE3B}" srcOrd="2" destOrd="0" presId="urn:microsoft.com/office/officeart/2018/5/layout/IconCircleLabelList"/>
    <dgm:cxn modelId="{4FB2D081-7CBB-495F-87A3-3C2FF56484DC}" type="presParOf" srcId="{CFB9F664-7FF3-40F4-B7AF-A0B744C3CAFB}" destId="{829A0B24-0A49-4B2B-98A6-B32FD3DD7E65}" srcOrd="3" destOrd="0" presId="urn:microsoft.com/office/officeart/2018/5/layout/IconCircleLabelList"/>
    <dgm:cxn modelId="{4715CF29-7198-41DF-A0D7-059DC66346DB}" type="presParOf" srcId="{86FD88C9-998D-46CB-B4C7-E372F1D4E421}" destId="{1B961103-87D8-4B93-8FBC-194DE5EE2834}" srcOrd="1" destOrd="0" presId="urn:microsoft.com/office/officeart/2018/5/layout/IconCircleLabelList"/>
    <dgm:cxn modelId="{2421931C-2FAA-427F-ABDB-14D966AA9B59}" type="presParOf" srcId="{86FD88C9-998D-46CB-B4C7-E372F1D4E421}" destId="{573F0DE4-15CB-43DC-A1B7-A2F0F3A27BBF}" srcOrd="2" destOrd="0" presId="urn:microsoft.com/office/officeart/2018/5/layout/IconCircleLabelList"/>
    <dgm:cxn modelId="{C5B79FB3-EBFD-4798-A2FE-71B5FFCA296C}" type="presParOf" srcId="{573F0DE4-15CB-43DC-A1B7-A2F0F3A27BBF}" destId="{7BBBD6C2-6DA1-42CB-87DE-6B47715F53D1}" srcOrd="0" destOrd="0" presId="urn:microsoft.com/office/officeart/2018/5/layout/IconCircleLabelList"/>
    <dgm:cxn modelId="{9E243B5F-5AA5-465B-B20B-A64ADA92FCE7}" type="presParOf" srcId="{573F0DE4-15CB-43DC-A1B7-A2F0F3A27BBF}" destId="{B9C51BC4-7D3D-401A-832A-B4E961437E32}" srcOrd="1" destOrd="0" presId="urn:microsoft.com/office/officeart/2018/5/layout/IconCircleLabelList"/>
    <dgm:cxn modelId="{6FC872A7-7544-4656-B419-4D9E148BF7D9}" type="presParOf" srcId="{573F0DE4-15CB-43DC-A1B7-A2F0F3A27BBF}" destId="{928423EC-93F6-4226-97B5-CC45C6D3FD47}" srcOrd="2" destOrd="0" presId="urn:microsoft.com/office/officeart/2018/5/layout/IconCircleLabelList"/>
    <dgm:cxn modelId="{D1224951-94DF-409A-A708-2A964F013050}" type="presParOf" srcId="{573F0DE4-15CB-43DC-A1B7-A2F0F3A27BBF}" destId="{F4234006-2C1F-46BC-BCA7-4125EDFD1BE0}" srcOrd="3" destOrd="0" presId="urn:microsoft.com/office/officeart/2018/5/layout/IconCircleLabelList"/>
    <dgm:cxn modelId="{B80850C4-EEF2-4A03-9A79-DE05170702AD}" type="presParOf" srcId="{86FD88C9-998D-46CB-B4C7-E372F1D4E421}" destId="{F8F176A0-2A70-42AA-9923-A311BF23EA19}" srcOrd="3" destOrd="0" presId="urn:microsoft.com/office/officeart/2018/5/layout/IconCircleLabelList"/>
    <dgm:cxn modelId="{60E93059-D461-456A-BFDF-C24B05899E7C}" type="presParOf" srcId="{86FD88C9-998D-46CB-B4C7-E372F1D4E421}" destId="{BEB39B5B-99EE-46B5-B35C-1B10ED867CD0}" srcOrd="4" destOrd="0" presId="urn:microsoft.com/office/officeart/2018/5/layout/IconCircleLabelList"/>
    <dgm:cxn modelId="{77A58595-2B12-4EC4-AFAA-425E610C92DD}" type="presParOf" srcId="{BEB39B5B-99EE-46B5-B35C-1B10ED867CD0}" destId="{F0A5A9AE-9851-4B01-8BDB-16622A48656F}" srcOrd="0" destOrd="0" presId="urn:microsoft.com/office/officeart/2018/5/layout/IconCircleLabelList"/>
    <dgm:cxn modelId="{267519CE-5C9D-4E27-9DAC-B0826DC649F5}" type="presParOf" srcId="{BEB39B5B-99EE-46B5-B35C-1B10ED867CD0}" destId="{0FB4D368-2031-4B43-A733-CF2919DE34E2}" srcOrd="1" destOrd="0" presId="urn:microsoft.com/office/officeart/2018/5/layout/IconCircleLabelList"/>
    <dgm:cxn modelId="{8E865EB4-9626-4F67-B7BC-531DAB8A8F59}" type="presParOf" srcId="{BEB39B5B-99EE-46B5-B35C-1B10ED867CD0}" destId="{D0D4CA8E-A681-46F3-80BF-9CA7AF78818E}" srcOrd="2" destOrd="0" presId="urn:microsoft.com/office/officeart/2018/5/layout/IconCircleLabelList"/>
    <dgm:cxn modelId="{855F9CB4-51FD-4468-8A21-A07D74B921EF}" type="presParOf" srcId="{BEB39B5B-99EE-46B5-B35C-1B10ED867CD0}" destId="{88ABAE3C-3142-427A-9823-E4B835FF5F7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631C103-5011-4F57-BC6C-66E73C2CF2E8}" type="doc">
      <dgm:prSet loTypeId="urn:microsoft.com/office/officeart/2008/layout/AlternatingHexagons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4C7B78E-2AD6-4EA0-B850-EE3480EDBC19}">
      <dgm:prSet phldrT="[Text]"/>
      <dgm:spPr>
        <a:solidFill>
          <a:srgbClr val="32C3FF"/>
        </a:solidFill>
      </dgm:spPr>
      <dgm:t>
        <a:bodyPr/>
        <a:lstStyle/>
        <a:p>
          <a:r>
            <a:rPr lang="en-DE" dirty="0"/>
            <a:t>International Presence</a:t>
          </a:r>
          <a:endParaRPr lang="en-US" dirty="0"/>
        </a:p>
      </dgm:t>
    </dgm:pt>
    <dgm:pt modelId="{1C66CCA8-E5FF-443E-9ACD-083DC8F9366E}" type="parTrans" cxnId="{7011B70B-513A-4560-8C9E-0880819AB7C8}">
      <dgm:prSet/>
      <dgm:spPr/>
      <dgm:t>
        <a:bodyPr/>
        <a:lstStyle/>
        <a:p>
          <a:endParaRPr lang="en-US"/>
        </a:p>
      </dgm:t>
    </dgm:pt>
    <dgm:pt modelId="{06725643-58B6-4648-B831-36927EFA2EC2}" type="sibTrans" cxnId="{7011B70B-513A-4560-8C9E-0880819AB7C8}">
      <dgm:prSet/>
      <dgm:spPr/>
      <dgm:t>
        <a:bodyPr/>
        <a:lstStyle/>
        <a:p>
          <a:endParaRPr lang="en-US"/>
        </a:p>
      </dgm:t>
    </dgm:pt>
    <dgm:pt modelId="{262638AB-215D-49FC-BA0C-B316D8A3065D}">
      <dgm:prSet phldrT="[Text]"/>
      <dgm:spPr/>
      <dgm:t>
        <a:bodyPr/>
        <a:lstStyle/>
        <a:p>
          <a:pPr>
            <a:buNone/>
          </a:pPr>
          <a:r>
            <a:rPr lang="en-US">
              <a:latin typeface="+mn-lt"/>
              <a:ea typeface="Heebo" pitchFamily="34" charset="-122"/>
              <a:cs typeface="Heebo" pitchFamily="34" charset="-120"/>
            </a:rPr>
            <a:t>Ironhack has a robust global footprint with campuses in key cities like Berlin, Mexico City, Amsterdam, Sao Paulo, and Paris.</a:t>
          </a:r>
          <a:endParaRPr lang="en-US">
            <a:latin typeface="+mn-lt"/>
          </a:endParaRPr>
        </a:p>
      </dgm:t>
    </dgm:pt>
    <dgm:pt modelId="{F58C8659-F5AD-4170-A202-15E419645B79}" type="parTrans" cxnId="{F7DFED88-7F59-46E0-8813-1B057A25A336}">
      <dgm:prSet/>
      <dgm:spPr/>
      <dgm:t>
        <a:bodyPr/>
        <a:lstStyle/>
        <a:p>
          <a:endParaRPr lang="en-US"/>
        </a:p>
      </dgm:t>
    </dgm:pt>
    <dgm:pt modelId="{8902F935-627C-4897-B966-E99EFF1E55A0}" type="sibTrans" cxnId="{F7DFED88-7F59-46E0-8813-1B057A25A336}">
      <dgm:prSet/>
      <dgm:spPr/>
      <dgm:t>
        <a:bodyPr/>
        <a:lstStyle/>
        <a:p>
          <a:endParaRPr lang="en-US"/>
        </a:p>
      </dgm:t>
    </dgm:pt>
    <dgm:pt modelId="{72EF9444-574E-4A53-AA78-3605FDBC67E4}">
      <dgm:prSet phldrT="[Text]" custT="1"/>
      <dgm:spPr>
        <a:solidFill>
          <a:srgbClr val="32C3FF"/>
        </a:solidFill>
        <a:ln>
          <a:noFill/>
        </a:ln>
        <a:effectLst/>
      </dgm:spPr>
      <dgm:t>
        <a:bodyPr spcFirstLastPara="0" vert="horz" wrap="square" lIns="38100" tIns="38100" rIns="38100" bIns="3810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00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Competitor Locations</a:t>
          </a:r>
          <a:endParaRPr lang="en-US" sz="10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1D61AD22-C9C2-49F2-8FB5-F61F106A085B}" type="parTrans" cxnId="{2D179152-731B-4590-B440-EF28A990977F}">
      <dgm:prSet/>
      <dgm:spPr/>
      <dgm:t>
        <a:bodyPr/>
        <a:lstStyle/>
        <a:p>
          <a:endParaRPr lang="en-US"/>
        </a:p>
      </dgm:t>
    </dgm:pt>
    <dgm:pt modelId="{F7728032-4EDC-4F88-B2F0-568448B81C3B}" type="sibTrans" cxnId="{2D179152-731B-4590-B440-EF28A990977F}">
      <dgm:prSet/>
      <dgm:spPr/>
      <dgm:t>
        <a:bodyPr/>
        <a:lstStyle/>
        <a:p>
          <a:endParaRPr lang="en-US"/>
        </a:p>
      </dgm:t>
    </dgm:pt>
    <dgm:pt modelId="{0BB1AF25-220C-4C06-BB7F-ABF64B82FF10}">
      <dgm:prSet phldrT="[Text]"/>
      <dgm:spPr/>
      <dgm:t>
        <a:bodyPr/>
        <a:lstStyle/>
        <a:p>
          <a:pPr marL="0" lvl="0" indent="0" defTabSz="844550">
            <a:spcBef>
              <a:spcPct val="0"/>
            </a:spcBef>
            <a:spcAft>
              <a:spcPct val="35000"/>
            </a:spcAft>
            <a:buNone/>
          </a:pPr>
          <a:r>
            <a:rPr lang="en-US" kern="1200" dirty="0">
              <a:latin typeface="Calibri" panose="020F0502020204030204"/>
              <a:ea typeface="Heebo" pitchFamily="34" charset="-122"/>
              <a:cs typeface="Heebo" pitchFamily="34" charset="-120"/>
            </a:rPr>
            <a:t>Competitors like Springboard operate entirely online, while others like </a:t>
          </a:r>
          <a:r>
            <a:rPr lang="en-US" kern="1200" dirty="0" err="1">
              <a:latin typeface="Calibri" panose="020F0502020204030204"/>
              <a:ea typeface="Heebo" pitchFamily="34" charset="-122"/>
              <a:cs typeface="Heebo" pitchFamily="34" charset="-120"/>
            </a:rPr>
            <a:t>LearningFuze</a:t>
          </a:r>
          <a:r>
            <a:rPr lang="en-US" kern="1200" dirty="0">
              <a:latin typeface="Calibri" panose="020F0502020204030204"/>
              <a:ea typeface="Heebo" pitchFamily="34" charset="-122"/>
              <a:cs typeface="Heebo" pitchFamily="34" charset="-120"/>
            </a:rPr>
            <a:t> and Actualize have a more regional focus.</a:t>
          </a:r>
        </a:p>
      </dgm:t>
    </dgm:pt>
    <dgm:pt modelId="{CEA24CA8-79C9-4B23-ADD6-2BB79AB35301}" type="parTrans" cxnId="{B40DFC0A-BC3B-4D69-AE20-965D4926434E}">
      <dgm:prSet/>
      <dgm:spPr/>
      <dgm:t>
        <a:bodyPr/>
        <a:lstStyle/>
        <a:p>
          <a:endParaRPr lang="en-US"/>
        </a:p>
      </dgm:t>
    </dgm:pt>
    <dgm:pt modelId="{B3C77FAB-A922-4419-991E-26DDB008B451}" type="sibTrans" cxnId="{B40DFC0A-BC3B-4D69-AE20-965D4926434E}">
      <dgm:prSet/>
      <dgm:spPr/>
      <dgm:t>
        <a:bodyPr/>
        <a:lstStyle/>
        <a:p>
          <a:endParaRPr lang="en-US"/>
        </a:p>
      </dgm:t>
    </dgm:pt>
    <dgm:pt modelId="{E083C806-0DAD-477B-9299-42E19593CF68}">
      <dgm:prSet phldrT="[Text]" custT="1"/>
      <dgm:spPr>
        <a:solidFill>
          <a:srgbClr val="32C3FF"/>
        </a:solidFill>
        <a:ln>
          <a:noFill/>
        </a:ln>
        <a:effectLst/>
      </dgm:spPr>
      <dgm:t>
        <a:bodyPr spcFirstLastPara="0" vert="horz" wrap="square" lIns="38100" tIns="38100" rIns="38100" bIns="3810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00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Expansion Opportunities</a:t>
          </a:r>
          <a:endParaRPr lang="en-US" sz="10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F0D5EA13-6B59-40D3-AD10-06AD8FFF8765}" type="parTrans" cxnId="{5D69D35E-8967-489A-957A-9F31435002EA}">
      <dgm:prSet/>
      <dgm:spPr/>
      <dgm:t>
        <a:bodyPr/>
        <a:lstStyle/>
        <a:p>
          <a:endParaRPr lang="en-US"/>
        </a:p>
      </dgm:t>
    </dgm:pt>
    <dgm:pt modelId="{F1F4D3DD-3717-4298-B806-ED7C6A7DE453}" type="sibTrans" cxnId="{5D69D35E-8967-489A-957A-9F31435002EA}">
      <dgm:prSet/>
      <dgm:spPr/>
      <dgm:t>
        <a:bodyPr/>
        <a:lstStyle/>
        <a:p>
          <a:endParaRPr lang="en-US"/>
        </a:p>
      </dgm:t>
    </dgm:pt>
    <dgm:pt modelId="{AF55DBEC-C982-4193-890C-37BD0367BBF7}">
      <dgm:prSet phldrT="[Text]"/>
      <dgm:spPr/>
      <dgm:t>
        <a:bodyPr/>
        <a:lstStyle/>
        <a:p>
          <a:pPr marL="0" lvl="0" indent="0" defTabSz="844550">
            <a:spcBef>
              <a:spcPct val="0"/>
            </a:spcBef>
            <a:spcAft>
              <a:spcPct val="35000"/>
            </a:spcAft>
            <a:buNone/>
          </a:pPr>
          <a:r>
            <a:rPr lang="en-US" kern="1200" dirty="0" err="1">
              <a:latin typeface="Calibri" panose="020F0502020204030204"/>
              <a:ea typeface="Heebo" pitchFamily="34" charset="-122"/>
              <a:cs typeface="Heebo" pitchFamily="34" charset="-120"/>
            </a:rPr>
            <a:t>Ironhack</a:t>
          </a:r>
          <a:r>
            <a:rPr lang="en-US" kern="1200" dirty="0">
              <a:latin typeface="Calibri" panose="020F0502020204030204"/>
              <a:ea typeface="Heebo" pitchFamily="34" charset="-122"/>
              <a:cs typeface="Heebo" pitchFamily="34" charset="-120"/>
            </a:rPr>
            <a:t> can explore new potential locations, particularly in emerging tech hubs in Asia and the Middle East, to further expand its reach.</a:t>
          </a:r>
        </a:p>
      </dgm:t>
    </dgm:pt>
    <dgm:pt modelId="{7633C2E9-7276-43D5-B394-D8BE2B2CB4A2}" type="parTrans" cxnId="{D2C433A3-0938-4915-962C-FF741EA65835}">
      <dgm:prSet/>
      <dgm:spPr/>
      <dgm:t>
        <a:bodyPr/>
        <a:lstStyle/>
        <a:p>
          <a:endParaRPr lang="en-US"/>
        </a:p>
      </dgm:t>
    </dgm:pt>
    <dgm:pt modelId="{757F7376-B4C3-48D4-8413-0A986D1C0E25}" type="sibTrans" cxnId="{D2C433A3-0938-4915-962C-FF741EA65835}">
      <dgm:prSet/>
      <dgm:spPr/>
      <dgm:t>
        <a:bodyPr/>
        <a:lstStyle/>
        <a:p>
          <a:endParaRPr lang="en-US"/>
        </a:p>
      </dgm:t>
    </dgm:pt>
    <dgm:pt modelId="{B73BF62A-E886-43C2-89CD-890E5C0AAF39}" type="pres">
      <dgm:prSet presAssocID="{4631C103-5011-4F57-BC6C-66E73C2CF2E8}" presName="Name0" presStyleCnt="0">
        <dgm:presLayoutVars>
          <dgm:chMax/>
          <dgm:chPref/>
          <dgm:dir/>
          <dgm:animLvl val="lvl"/>
        </dgm:presLayoutVars>
      </dgm:prSet>
      <dgm:spPr/>
    </dgm:pt>
    <dgm:pt modelId="{43C2912D-141D-41C6-95DB-DFEE38911B79}" type="pres">
      <dgm:prSet presAssocID="{64C7B78E-2AD6-4EA0-B850-EE3480EDBC19}" presName="composite" presStyleCnt="0"/>
      <dgm:spPr/>
    </dgm:pt>
    <dgm:pt modelId="{6ECDBCEE-F760-4E31-869C-2593975CE5A4}" type="pres">
      <dgm:prSet presAssocID="{64C7B78E-2AD6-4EA0-B850-EE3480EDBC19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AFAA083E-4492-4348-9408-0009502397BC}" type="pres">
      <dgm:prSet presAssocID="{64C7B78E-2AD6-4EA0-B850-EE3480EDBC19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6D1E77F3-AD4F-491E-972B-C66519E07FEC}" type="pres">
      <dgm:prSet presAssocID="{64C7B78E-2AD6-4EA0-B850-EE3480EDBC19}" presName="BalanceSpacing" presStyleCnt="0"/>
      <dgm:spPr/>
    </dgm:pt>
    <dgm:pt modelId="{195745E4-81A5-4C06-A2BB-FB5D287A71E6}" type="pres">
      <dgm:prSet presAssocID="{64C7B78E-2AD6-4EA0-B850-EE3480EDBC19}" presName="BalanceSpacing1" presStyleCnt="0"/>
      <dgm:spPr/>
    </dgm:pt>
    <dgm:pt modelId="{8A713EE3-4A3F-4DEB-969D-8B49B075CADA}" type="pres">
      <dgm:prSet presAssocID="{06725643-58B6-4648-B831-36927EFA2EC2}" presName="Accent1Text" presStyleLbl="node1" presStyleIdx="1" presStyleCnt="6"/>
      <dgm:spPr/>
    </dgm:pt>
    <dgm:pt modelId="{9E56CE7D-03CA-4EA6-B978-E565D936BF4F}" type="pres">
      <dgm:prSet presAssocID="{06725643-58B6-4648-B831-36927EFA2EC2}" presName="spaceBetweenRectangles" presStyleCnt="0"/>
      <dgm:spPr/>
    </dgm:pt>
    <dgm:pt modelId="{F9AE5C75-124A-4255-BAB4-6554CD6E5C4D}" type="pres">
      <dgm:prSet presAssocID="{72EF9444-574E-4A53-AA78-3605FDBC67E4}" presName="composite" presStyleCnt="0"/>
      <dgm:spPr/>
    </dgm:pt>
    <dgm:pt modelId="{7A33428F-5BB3-4EA6-8650-FB3B0480FD89}" type="pres">
      <dgm:prSet presAssocID="{72EF9444-574E-4A53-AA78-3605FDBC67E4}" presName="Parent1" presStyleLbl="node1" presStyleIdx="2" presStyleCnt="6">
        <dgm:presLayoutVars>
          <dgm:chMax val="1"/>
          <dgm:chPref val="1"/>
          <dgm:bulletEnabled val="1"/>
        </dgm:presLayoutVars>
      </dgm:prSet>
      <dgm:spPr>
        <a:xfrm rot="5400000">
          <a:off x="1452525" y="1596923"/>
          <a:ext cx="1382041" cy="1202375"/>
        </a:xfrm>
        <a:prstGeom prst="hexagon">
          <a:avLst>
            <a:gd name="adj" fmla="val 25000"/>
            <a:gd name="vf" fmla="val 115470"/>
          </a:avLst>
        </a:prstGeom>
      </dgm:spPr>
    </dgm:pt>
    <dgm:pt modelId="{2EF1C9F9-2DB0-4699-B9C5-3FA020F0CEDE}" type="pres">
      <dgm:prSet presAssocID="{72EF9444-574E-4A53-AA78-3605FDBC67E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9227181E-5FCF-4332-9EA8-C1F685229D9A}" type="pres">
      <dgm:prSet presAssocID="{72EF9444-574E-4A53-AA78-3605FDBC67E4}" presName="BalanceSpacing" presStyleCnt="0"/>
      <dgm:spPr/>
    </dgm:pt>
    <dgm:pt modelId="{C0B87DE6-18BB-487A-8E78-FFD003AF87A0}" type="pres">
      <dgm:prSet presAssocID="{72EF9444-574E-4A53-AA78-3605FDBC67E4}" presName="BalanceSpacing1" presStyleCnt="0"/>
      <dgm:spPr/>
    </dgm:pt>
    <dgm:pt modelId="{96FD7586-A61E-4374-9CD8-5F2775F52D8D}" type="pres">
      <dgm:prSet presAssocID="{F7728032-4EDC-4F88-B2F0-568448B81C3B}" presName="Accent1Text" presStyleLbl="node1" presStyleIdx="3" presStyleCnt="6"/>
      <dgm:spPr/>
    </dgm:pt>
    <dgm:pt modelId="{FB4BA5A4-B295-4549-825D-259E4F10E5D0}" type="pres">
      <dgm:prSet presAssocID="{F7728032-4EDC-4F88-B2F0-568448B81C3B}" presName="spaceBetweenRectangles" presStyleCnt="0"/>
      <dgm:spPr/>
    </dgm:pt>
    <dgm:pt modelId="{EA1FFED2-EA6C-4D57-93D3-892387531A9B}" type="pres">
      <dgm:prSet presAssocID="{E083C806-0DAD-477B-9299-42E19593CF68}" presName="composite" presStyleCnt="0"/>
      <dgm:spPr/>
    </dgm:pt>
    <dgm:pt modelId="{2785C6A3-9F34-46A0-89AD-7C9BD459F39C}" type="pres">
      <dgm:prSet presAssocID="{E083C806-0DAD-477B-9299-42E19593CF68}" presName="Parent1" presStyleLbl="node1" presStyleIdx="4" presStyleCnt="6">
        <dgm:presLayoutVars>
          <dgm:chMax val="1"/>
          <dgm:chPref val="1"/>
          <dgm:bulletEnabled val="1"/>
        </dgm:presLayoutVars>
      </dgm:prSet>
      <dgm:spPr>
        <a:xfrm rot="5400000">
          <a:off x="2104295" y="2769999"/>
          <a:ext cx="1382041" cy="1202375"/>
        </a:xfrm>
        <a:prstGeom prst="hexagon">
          <a:avLst>
            <a:gd name="adj" fmla="val 25000"/>
            <a:gd name="vf" fmla="val 115470"/>
          </a:avLst>
        </a:prstGeom>
      </dgm:spPr>
    </dgm:pt>
    <dgm:pt modelId="{C711943B-6B9B-4BD4-B969-1C695444EAE2}" type="pres">
      <dgm:prSet presAssocID="{E083C806-0DAD-477B-9299-42E19593CF68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F102BE60-2736-45E2-B200-50A37696B6DB}" type="pres">
      <dgm:prSet presAssocID="{E083C806-0DAD-477B-9299-42E19593CF68}" presName="BalanceSpacing" presStyleCnt="0"/>
      <dgm:spPr/>
    </dgm:pt>
    <dgm:pt modelId="{DE8A6911-0AFE-42FE-8A22-1E876F49F196}" type="pres">
      <dgm:prSet presAssocID="{E083C806-0DAD-477B-9299-42E19593CF68}" presName="BalanceSpacing1" presStyleCnt="0"/>
      <dgm:spPr/>
    </dgm:pt>
    <dgm:pt modelId="{BCD11426-108F-4148-AA15-54FEB58DE9E9}" type="pres">
      <dgm:prSet presAssocID="{F1F4D3DD-3717-4298-B806-ED7C6A7DE453}" presName="Accent1Text" presStyleLbl="node1" presStyleIdx="5" presStyleCnt="6"/>
      <dgm:spPr/>
    </dgm:pt>
  </dgm:ptLst>
  <dgm:cxnLst>
    <dgm:cxn modelId="{B40DFC0A-BC3B-4D69-AE20-965D4926434E}" srcId="{72EF9444-574E-4A53-AA78-3605FDBC67E4}" destId="{0BB1AF25-220C-4C06-BB7F-ABF64B82FF10}" srcOrd="0" destOrd="0" parTransId="{CEA24CA8-79C9-4B23-ADD6-2BB79AB35301}" sibTransId="{B3C77FAB-A922-4419-991E-26DDB008B451}"/>
    <dgm:cxn modelId="{7011B70B-513A-4560-8C9E-0880819AB7C8}" srcId="{4631C103-5011-4F57-BC6C-66E73C2CF2E8}" destId="{64C7B78E-2AD6-4EA0-B850-EE3480EDBC19}" srcOrd="0" destOrd="0" parTransId="{1C66CCA8-E5FF-443E-9ACD-083DC8F9366E}" sibTransId="{06725643-58B6-4648-B831-36927EFA2EC2}"/>
    <dgm:cxn modelId="{F6E62715-2D8E-4B86-B16C-A79553E89B31}" type="presOf" srcId="{0BB1AF25-220C-4C06-BB7F-ABF64B82FF10}" destId="{2EF1C9F9-2DB0-4699-B9C5-3FA020F0CEDE}" srcOrd="0" destOrd="0" presId="urn:microsoft.com/office/officeart/2008/layout/AlternatingHexagons"/>
    <dgm:cxn modelId="{79C71F2D-8103-4C0E-930B-5D96DBFB0E79}" type="presOf" srcId="{AF55DBEC-C982-4193-890C-37BD0367BBF7}" destId="{C711943B-6B9B-4BD4-B969-1C695444EAE2}" srcOrd="0" destOrd="0" presId="urn:microsoft.com/office/officeart/2008/layout/AlternatingHexagons"/>
    <dgm:cxn modelId="{5D69D35E-8967-489A-957A-9F31435002EA}" srcId="{4631C103-5011-4F57-BC6C-66E73C2CF2E8}" destId="{E083C806-0DAD-477B-9299-42E19593CF68}" srcOrd="2" destOrd="0" parTransId="{F0D5EA13-6B59-40D3-AD10-06AD8FFF8765}" sibTransId="{F1F4D3DD-3717-4298-B806-ED7C6A7DE453}"/>
    <dgm:cxn modelId="{760B7A5F-6986-4ABE-A0B4-B156EECEBD98}" type="presOf" srcId="{4631C103-5011-4F57-BC6C-66E73C2CF2E8}" destId="{B73BF62A-E886-43C2-89CD-890E5C0AAF39}" srcOrd="0" destOrd="0" presId="urn:microsoft.com/office/officeart/2008/layout/AlternatingHexagons"/>
    <dgm:cxn modelId="{5AEDF662-A6AC-41E6-971F-B6C53E272749}" type="presOf" srcId="{E083C806-0DAD-477B-9299-42E19593CF68}" destId="{2785C6A3-9F34-46A0-89AD-7C9BD459F39C}" srcOrd="0" destOrd="0" presId="urn:microsoft.com/office/officeart/2008/layout/AlternatingHexagons"/>
    <dgm:cxn modelId="{AD49696C-7ADA-4E5A-AB2D-939C4D0106EB}" type="presOf" srcId="{72EF9444-574E-4A53-AA78-3605FDBC67E4}" destId="{7A33428F-5BB3-4EA6-8650-FB3B0480FD89}" srcOrd="0" destOrd="0" presId="urn:microsoft.com/office/officeart/2008/layout/AlternatingHexagons"/>
    <dgm:cxn modelId="{2D179152-731B-4590-B440-EF28A990977F}" srcId="{4631C103-5011-4F57-BC6C-66E73C2CF2E8}" destId="{72EF9444-574E-4A53-AA78-3605FDBC67E4}" srcOrd="1" destOrd="0" parTransId="{1D61AD22-C9C2-49F2-8FB5-F61F106A085B}" sibTransId="{F7728032-4EDC-4F88-B2F0-568448B81C3B}"/>
    <dgm:cxn modelId="{C0CE8E54-A483-48EB-AF47-1A4500E1887A}" type="presOf" srcId="{06725643-58B6-4648-B831-36927EFA2EC2}" destId="{8A713EE3-4A3F-4DEB-969D-8B49B075CADA}" srcOrd="0" destOrd="0" presId="urn:microsoft.com/office/officeart/2008/layout/AlternatingHexagons"/>
    <dgm:cxn modelId="{A1F5AD55-E378-4577-956A-7D71811BA944}" type="presOf" srcId="{64C7B78E-2AD6-4EA0-B850-EE3480EDBC19}" destId="{6ECDBCEE-F760-4E31-869C-2593975CE5A4}" srcOrd="0" destOrd="0" presId="urn:microsoft.com/office/officeart/2008/layout/AlternatingHexagons"/>
    <dgm:cxn modelId="{B7199584-C6EF-400B-B77A-2DD0CE48CFB5}" type="presOf" srcId="{F1F4D3DD-3717-4298-B806-ED7C6A7DE453}" destId="{BCD11426-108F-4148-AA15-54FEB58DE9E9}" srcOrd="0" destOrd="0" presId="urn:microsoft.com/office/officeart/2008/layout/AlternatingHexagons"/>
    <dgm:cxn modelId="{F7DFED88-7F59-46E0-8813-1B057A25A336}" srcId="{64C7B78E-2AD6-4EA0-B850-EE3480EDBC19}" destId="{262638AB-215D-49FC-BA0C-B316D8A3065D}" srcOrd="0" destOrd="0" parTransId="{F58C8659-F5AD-4170-A202-15E419645B79}" sibTransId="{8902F935-627C-4897-B966-E99EFF1E55A0}"/>
    <dgm:cxn modelId="{D2C433A3-0938-4915-962C-FF741EA65835}" srcId="{E083C806-0DAD-477B-9299-42E19593CF68}" destId="{AF55DBEC-C982-4193-890C-37BD0367BBF7}" srcOrd="0" destOrd="0" parTransId="{7633C2E9-7276-43D5-B394-D8BE2B2CB4A2}" sibTransId="{757F7376-B4C3-48D4-8413-0A986D1C0E25}"/>
    <dgm:cxn modelId="{4A33BAB8-AE88-4E6F-BABA-100152B46E73}" type="presOf" srcId="{F7728032-4EDC-4F88-B2F0-568448B81C3B}" destId="{96FD7586-A61E-4374-9CD8-5F2775F52D8D}" srcOrd="0" destOrd="0" presId="urn:microsoft.com/office/officeart/2008/layout/AlternatingHexagons"/>
    <dgm:cxn modelId="{BEC107D6-A386-4D30-A504-3BB4DABBF7E5}" type="presOf" srcId="{262638AB-215D-49FC-BA0C-B316D8A3065D}" destId="{AFAA083E-4492-4348-9408-0009502397BC}" srcOrd="0" destOrd="0" presId="urn:microsoft.com/office/officeart/2008/layout/AlternatingHexagons"/>
    <dgm:cxn modelId="{FA46238E-D920-404B-B73B-E7C75CECFF5F}" type="presParOf" srcId="{B73BF62A-E886-43C2-89CD-890E5C0AAF39}" destId="{43C2912D-141D-41C6-95DB-DFEE38911B79}" srcOrd="0" destOrd="0" presId="urn:microsoft.com/office/officeart/2008/layout/AlternatingHexagons"/>
    <dgm:cxn modelId="{F767A28C-A6D3-4C82-965A-5A2961A32A95}" type="presParOf" srcId="{43C2912D-141D-41C6-95DB-DFEE38911B79}" destId="{6ECDBCEE-F760-4E31-869C-2593975CE5A4}" srcOrd="0" destOrd="0" presId="urn:microsoft.com/office/officeart/2008/layout/AlternatingHexagons"/>
    <dgm:cxn modelId="{7CD1D853-A165-4EE6-998F-6B564BAA8E04}" type="presParOf" srcId="{43C2912D-141D-41C6-95DB-DFEE38911B79}" destId="{AFAA083E-4492-4348-9408-0009502397BC}" srcOrd="1" destOrd="0" presId="urn:microsoft.com/office/officeart/2008/layout/AlternatingHexagons"/>
    <dgm:cxn modelId="{8D03E253-8480-41AF-94F8-A82725583EE9}" type="presParOf" srcId="{43C2912D-141D-41C6-95DB-DFEE38911B79}" destId="{6D1E77F3-AD4F-491E-972B-C66519E07FEC}" srcOrd="2" destOrd="0" presId="urn:microsoft.com/office/officeart/2008/layout/AlternatingHexagons"/>
    <dgm:cxn modelId="{03D51796-4A33-4890-A3DC-A4A410E1D219}" type="presParOf" srcId="{43C2912D-141D-41C6-95DB-DFEE38911B79}" destId="{195745E4-81A5-4C06-A2BB-FB5D287A71E6}" srcOrd="3" destOrd="0" presId="urn:microsoft.com/office/officeart/2008/layout/AlternatingHexagons"/>
    <dgm:cxn modelId="{C0D1BDF8-8DA0-49ED-B890-FDDF8988ED8E}" type="presParOf" srcId="{43C2912D-141D-41C6-95DB-DFEE38911B79}" destId="{8A713EE3-4A3F-4DEB-969D-8B49B075CADA}" srcOrd="4" destOrd="0" presId="urn:microsoft.com/office/officeart/2008/layout/AlternatingHexagons"/>
    <dgm:cxn modelId="{ED248EFD-D191-402C-90C7-68E226FBEE25}" type="presParOf" srcId="{B73BF62A-E886-43C2-89CD-890E5C0AAF39}" destId="{9E56CE7D-03CA-4EA6-B978-E565D936BF4F}" srcOrd="1" destOrd="0" presId="urn:microsoft.com/office/officeart/2008/layout/AlternatingHexagons"/>
    <dgm:cxn modelId="{31B289E7-F462-455A-A6C3-2F3093FDD51D}" type="presParOf" srcId="{B73BF62A-E886-43C2-89CD-890E5C0AAF39}" destId="{F9AE5C75-124A-4255-BAB4-6554CD6E5C4D}" srcOrd="2" destOrd="0" presId="urn:microsoft.com/office/officeart/2008/layout/AlternatingHexagons"/>
    <dgm:cxn modelId="{36F274CE-DA6D-4208-909C-2FEAA21F031E}" type="presParOf" srcId="{F9AE5C75-124A-4255-BAB4-6554CD6E5C4D}" destId="{7A33428F-5BB3-4EA6-8650-FB3B0480FD89}" srcOrd="0" destOrd="0" presId="urn:microsoft.com/office/officeart/2008/layout/AlternatingHexagons"/>
    <dgm:cxn modelId="{4E5FB24B-9622-4B69-9305-22F54B541E91}" type="presParOf" srcId="{F9AE5C75-124A-4255-BAB4-6554CD6E5C4D}" destId="{2EF1C9F9-2DB0-4699-B9C5-3FA020F0CEDE}" srcOrd="1" destOrd="0" presId="urn:microsoft.com/office/officeart/2008/layout/AlternatingHexagons"/>
    <dgm:cxn modelId="{2B3F780C-922A-4134-859E-FFD0DFC40F27}" type="presParOf" srcId="{F9AE5C75-124A-4255-BAB4-6554CD6E5C4D}" destId="{9227181E-5FCF-4332-9EA8-C1F685229D9A}" srcOrd="2" destOrd="0" presId="urn:microsoft.com/office/officeart/2008/layout/AlternatingHexagons"/>
    <dgm:cxn modelId="{15224659-9B1F-4273-A21B-C101FA33D85C}" type="presParOf" srcId="{F9AE5C75-124A-4255-BAB4-6554CD6E5C4D}" destId="{C0B87DE6-18BB-487A-8E78-FFD003AF87A0}" srcOrd="3" destOrd="0" presId="urn:microsoft.com/office/officeart/2008/layout/AlternatingHexagons"/>
    <dgm:cxn modelId="{1C4CB744-78DD-4E42-9553-884E1D6645EF}" type="presParOf" srcId="{F9AE5C75-124A-4255-BAB4-6554CD6E5C4D}" destId="{96FD7586-A61E-4374-9CD8-5F2775F52D8D}" srcOrd="4" destOrd="0" presId="urn:microsoft.com/office/officeart/2008/layout/AlternatingHexagons"/>
    <dgm:cxn modelId="{C04119A1-303C-4DCC-934C-C41AE54F4675}" type="presParOf" srcId="{B73BF62A-E886-43C2-89CD-890E5C0AAF39}" destId="{FB4BA5A4-B295-4549-825D-259E4F10E5D0}" srcOrd="3" destOrd="0" presId="urn:microsoft.com/office/officeart/2008/layout/AlternatingHexagons"/>
    <dgm:cxn modelId="{73BA86EF-91FE-411F-AF51-1F79C63FDD06}" type="presParOf" srcId="{B73BF62A-E886-43C2-89CD-890E5C0AAF39}" destId="{EA1FFED2-EA6C-4D57-93D3-892387531A9B}" srcOrd="4" destOrd="0" presId="urn:microsoft.com/office/officeart/2008/layout/AlternatingHexagons"/>
    <dgm:cxn modelId="{7795D645-4D1B-4253-BC13-3EA0E4375D38}" type="presParOf" srcId="{EA1FFED2-EA6C-4D57-93D3-892387531A9B}" destId="{2785C6A3-9F34-46A0-89AD-7C9BD459F39C}" srcOrd="0" destOrd="0" presId="urn:microsoft.com/office/officeart/2008/layout/AlternatingHexagons"/>
    <dgm:cxn modelId="{7CDE4554-2C97-409F-A299-9BD3D5D44551}" type="presParOf" srcId="{EA1FFED2-EA6C-4D57-93D3-892387531A9B}" destId="{C711943B-6B9B-4BD4-B969-1C695444EAE2}" srcOrd="1" destOrd="0" presId="urn:microsoft.com/office/officeart/2008/layout/AlternatingHexagons"/>
    <dgm:cxn modelId="{EC3A9C63-5B85-4984-A101-CC704300E8C3}" type="presParOf" srcId="{EA1FFED2-EA6C-4D57-93D3-892387531A9B}" destId="{F102BE60-2736-45E2-B200-50A37696B6DB}" srcOrd="2" destOrd="0" presId="urn:microsoft.com/office/officeart/2008/layout/AlternatingHexagons"/>
    <dgm:cxn modelId="{3DEABD1C-EE10-4D6F-8824-1B0ECD2AC971}" type="presParOf" srcId="{EA1FFED2-EA6C-4D57-93D3-892387531A9B}" destId="{DE8A6911-0AFE-42FE-8A22-1E876F49F196}" srcOrd="3" destOrd="0" presId="urn:microsoft.com/office/officeart/2008/layout/AlternatingHexagons"/>
    <dgm:cxn modelId="{28E0A6D7-DAB2-4884-87C8-14A30CA488B9}" type="presParOf" srcId="{EA1FFED2-EA6C-4D57-93D3-892387531A9B}" destId="{BCD11426-108F-4148-AA15-54FEB58DE9E9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AFFBD19-5997-4E0D-888A-B0CDD151469B}" type="doc">
      <dgm:prSet loTypeId="urn:microsoft.com/office/officeart/2005/8/layout/matrix2" loCatId="matrix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C04B4BD-3A00-48EA-BD39-C582134D7097}">
      <dgm:prSet/>
      <dgm:spPr>
        <a:solidFill>
          <a:srgbClr val="00B050"/>
        </a:solidFill>
      </dgm:spPr>
      <dgm:t>
        <a:bodyPr/>
        <a:lstStyle/>
        <a:p>
          <a:r>
            <a:rPr lang="en-US" dirty="0" err="1">
              <a:solidFill>
                <a:schemeClr val="tx1"/>
              </a:solidFill>
              <a:latin typeface="Heebo" pitchFamily="34" charset="0"/>
              <a:ea typeface="Heebo" pitchFamily="34" charset="-122"/>
              <a:cs typeface="Heebo" pitchFamily="34" charset="-120"/>
            </a:rPr>
            <a:t>Ironhack's</a:t>
          </a:r>
          <a:r>
            <a:rPr lang="en-US" dirty="0">
              <a:solidFill>
                <a:schemeClr val="tx1"/>
              </a:solidFill>
              <a:latin typeface="Heebo" pitchFamily="34" charset="0"/>
              <a:ea typeface="Heebo" pitchFamily="34" charset="-122"/>
              <a:cs typeface="Heebo" pitchFamily="34" charset="-120"/>
            </a:rPr>
            <a:t> overall rating and score are competitive</a:t>
          </a:r>
          <a:endParaRPr lang="en-DE" dirty="0">
            <a:solidFill>
              <a:schemeClr val="tx1"/>
            </a:solidFill>
            <a:latin typeface="Heebo" pitchFamily="34" charset="0"/>
            <a:ea typeface="Heebo" pitchFamily="34" charset="-122"/>
            <a:cs typeface="Heebo" pitchFamily="34" charset="-120"/>
          </a:endParaRPr>
        </a:p>
        <a:p>
          <a:r>
            <a:rPr lang="en-DE" dirty="0">
              <a:solidFill>
                <a:schemeClr val="tx1"/>
              </a:solidFill>
              <a:latin typeface="Heebo" pitchFamily="34" charset="0"/>
              <a:ea typeface="Heebo" pitchFamily="34" charset="-122"/>
              <a:cs typeface="Heebo" pitchFamily="34" charset="-120"/>
            </a:rPr>
            <a:t>J</a:t>
          </a:r>
          <a:r>
            <a:rPr lang="en-US" dirty="0" err="1">
              <a:solidFill>
                <a:schemeClr val="tx1"/>
              </a:solidFill>
              <a:latin typeface="Heebo" pitchFamily="34" charset="0"/>
              <a:ea typeface="Heebo" pitchFamily="34" charset="-122"/>
              <a:cs typeface="Heebo" pitchFamily="34" charset="-120"/>
            </a:rPr>
            <a:t>ob</a:t>
          </a:r>
          <a:r>
            <a:rPr lang="en-US" dirty="0">
              <a:solidFill>
                <a:schemeClr val="tx1"/>
              </a:solidFill>
              <a:latin typeface="Heebo" pitchFamily="34" charset="0"/>
              <a:ea typeface="Heebo" pitchFamily="34" charset="-122"/>
              <a:cs typeface="Heebo" pitchFamily="34" charset="-120"/>
            </a:rPr>
            <a:t> support rating is strong compared to some competitors.</a:t>
          </a:r>
          <a:endParaRPr lang="en-US" dirty="0">
            <a:solidFill>
              <a:schemeClr val="tx1"/>
            </a:solidFill>
          </a:endParaRPr>
        </a:p>
      </dgm:t>
    </dgm:pt>
    <dgm:pt modelId="{DC18F0DD-5562-42BD-8ACF-2FBCAC397C78}" type="parTrans" cxnId="{2BE8BC82-7487-4EEF-B436-82A79E311ABA}">
      <dgm:prSet/>
      <dgm:spPr/>
      <dgm:t>
        <a:bodyPr/>
        <a:lstStyle/>
        <a:p>
          <a:endParaRPr lang="en-US"/>
        </a:p>
      </dgm:t>
    </dgm:pt>
    <dgm:pt modelId="{F4F782CD-1289-4FCC-809F-50989040EC31}" type="sibTrans" cxnId="{2BE8BC82-7487-4EEF-B436-82A79E311ABA}">
      <dgm:prSet/>
      <dgm:spPr/>
      <dgm:t>
        <a:bodyPr/>
        <a:lstStyle/>
        <a:p>
          <a:endParaRPr lang="en-US"/>
        </a:p>
      </dgm:t>
    </dgm:pt>
    <dgm:pt modelId="{04E6EB78-63C3-491B-AC44-CF43EE83AB66}">
      <dgm:prSet/>
      <dgm:spPr>
        <a:solidFill>
          <a:srgbClr val="FFFF00"/>
        </a:solidFill>
      </dgm:spPr>
      <dgm:t>
        <a:bodyPr/>
        <a:lstStyle/>
        <a:p>
          <a:r>
            <a:rPr lang="en-US" dirty="0" err="1">
              <a:solidFill>
                <a:schemeClr val="tx1"/>
              </a:solidFill>
              <a:latin typeface="Heebo" pitchFamily="34" charset="0"/>
              <a:ea typeface="Heebo" pitchFamily="34" charset="-122"/>
              <a:cs typeface="Heebo" pitchFamily="34" charset="-120"/>
            </a:rPr>
            <a:t>Ironhack's</a:t>
          </a:r>
          <a:r>
            <a:rPr lang="en-US" dirty="0">
              <a:solidFill>
                <a:schemeClr val="tx1"/>
              </a:solidFill>
              <a:latin typeface="Heebo" pitchFamily="34" charset="0"/>
              <a:ea typeface="Heebo" pitchFamily="34" charset="-122"/>
              <a:cs typeface="Heebo" pitchFamily="34" charset="-120"/>
            </a:rPr>
            <a:t> curriculum rating is lower than top competitors</a:t>
          </a:r>
          <a:endParaRPr lang="en-DE" dirty="0">
            <a:solidFill>
              <a:schemeClr val="tx1"/>
            </a:solidFill>
            <a:latin typeface="Heebo" pitchFamily="34" charset="0"/>
            <a:ea typeface="Heebo" pitchFamily="34" charset="-122"/>
            <a:cs typeface="Heebo" pitchFamily="34" charset="-120"/>
          </a:endParaRPr>
        </a:p>
        <a:p>
          <a:r>
            <a:rPr lang="en-US" dirty="0">
              <a:solidFill>
                <a:schemeClr val="tx1"/>
              </a:solidFill>
              <a:latin typeface="Heebo" pitchFamily="34" charset="0"/>
              <a:ea typeface="Heebo" pitchFamily="34" charset="-122"/>
              <a:cs typeface="Heebo" pitchFamily="34" charset="-120"/>
            </a:rPr>
            <a:t>average ratings are slightly below the highest tier.</a:t>
          </a:r>
          <a:endParaRPr lang="en-US" dirty="0">
            <a:solidFill>
              <a:schemeClr val="tx1"/>
            </a:solidFill>
          </a:endParaRPr>
        </a:p>
      </dgm:t>
    </dgm:pt>
    <dgm:pt modelId="{39649B5E-E065-4D71-B7C9-5EAED748ADE3}" type="parTrans" cxnId="{0027D898-CABF-4752-A44D-4D320E2BB437}">
      <dgm:prSet/>
      <dgm:spPr/>
      <dgm:t>
        <a:bodyPr/>
        <a:lstStyle/>
        <a:p>
          <a:endParaRPr lang="en-US"/>
        </a:p>
      </dgm:t>
    </dgm:pt>
    <dgm:pt modelId="{426BB20A-4637-4138-8E86-C3D9088B6CA0}" type="sibTrans" cxnId="{0027D898-CABF-4752-A44D-4D320E2BB437}">
      <dgm:prSet/>
      <dgm:spPr/>
      <dgm:t>
        <a:bodyPr/>
        <a:lstStyle/>
        <a:p>
          <a:endParaRPr lang="en-US"/>
        </a:p>
      </dgm:t>
    </dgm:pt>
    <dgm:pt modelId="{403D879D-6812-49D0-B46E-431DC70A3CDC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DE" dirty="0">
              <a:solidFill>
                <a:schemeClr val="tx1"/>
              </a:solidFill>
            </a:rPr>
            <a:t>Many</a:t>
          </a:r>
          <a:r>
            <a:rPr lang="en-DE" baseline="0" dirty="0">
              <a:solidFill>
                <a:schemeClr val="tx1"/>
              </a:solidFill>
            </a:rPr>
            <a:t> geographic locations with remote classes are still open to tap</a:t>
          </a:r>
          <a:endParaRPr lang="en-US" dirty="0">
            <a:solidFill>
              <a:schemeClr val="tx1"/>
            </a:solidFill>
          </a:endParaRPr>
        </a:p>
      </dgm:t>
    </dgm:pt>
    <dgm:pt modelId="{22DE9173-A673-47E4-BBBC-5498F176B3BC}" type="parTrans" cxnId="{A798FEAC-40DC-4F14-BBBB-F123FC43D789}">
      <dgm:prSet/>
      <dgm:spPr/>
      <dgm:t>
        <a:bodyPr/>
        <a:lstStyle/>
        <a:p>
          <a:endParaRPr lang="en-US"/>
        </a:p>
      </dgm:t>
    </dgm:pt>
    <dgm:pt modelId="{3F6EB1C6-FFF9-4A39-A848-67A6042C1723}" type="sibTrans" cxnId="{A798FEAC-40DC-4F14-BBBB-F123FC43D789}">
      <dgm:prSet/>
      <dgm:spPr/>
      <dgm:t>
        <a:bodyPr/>
        <a:lstStyle/>
        <a:p>
          <a:endParaRPr lang="en-US"/>
        </a:p>
      </dgm:t>
    </dgm:pt>
    <dgm:pt modelId="{E4432E34-C063-4CD2-8224-1C8A9718A85A}">
      <dgm:prSet/>
      <dgm:spPr>
        <a:solidFill>
          <a:srgbClr val="FF0000"/>
        </a:solidFill>
      </dgm:spPr>
      <dgm:t>
        <a:bodyPr/>
        <a:lstStyle/>
        <a:p>
          <a:r>
            <a:rPr lang="en-DE" dirty="0">
              <a:solidFill>
                <a:schemeClr val="tx1"/>
              </a:solidFill>
            </a:rPr>
            <a:t>Artificial Intelligence</a:t>
          </a:r>
        </a:p>
        <a:p>
          <a:r>
            <a:rPr lang="en-DE" dirty="0">
              <a:solidFill>
                <a:schemeClr val="tx1"/>
              </a:solidFill>
            </a:rPr>
            <a:t>Automation</a:t>
          </a:r>
        </a:p>
        <a:p>
          <a:r>
            <a:rPr lang="en-DE" dirty="0">
              <a:solidFill>
                <a:schemeClr val="tx1"/>
              </a:solidFill>
            </a:rPr>
            <a:t>Macroeconomic conditions</a:t>
          </a:r>
        </a:p>
      </dgm:t>
    </dgm:pt>
    <dgm:pt modelId="{7B2F77B7-0163-43FC-A3C3-92995B9137E7}" type="parTrans" cxnId="{0CFC380A-6969-48C3-8248-105C59E5F8AB}">
      <dgm:prSet/>
      <dgm:spPr/>
      <dgm:t>
        <a:bodyPr/>
        <a:lstStyle/>
        <a:p>
          <a:endParaRPr lang="en-US"/>
        </a:p>
      </dgm:t>
    </dgm:pt>
    <dgm:pt modelId="{582726AF-93BE-4F75-83FE-90AB719FC4DA}" type="sibTrans" cxnId="{0CFC380A-6969-48C3-8248-105C59E5F8AB}">
      <dgm:prSet/>
      <dgm:spPr/>
      <dgm:t>
        <a:bodyPr/>
        <a:lstStyle/>
        <a:p>
          <a:endParaRPr lang="en-US"/>
        </a:p>
      </dgm:t>
    </dgm:pt>
    <dgm:pt modelId="{54970F07-41DD-45B8-BC88-CD7A06B93802}" type="pres">
      <dgm:prSet presAssocID="{8AFFBD19-5997-4E0D-888A-B0CDD151469B}" presName="matrix" presStyleCnt="0">
        <dgm:presLayoutVars>
          <dgm:chMax val="1"/>
          <dgm:dir/>
          <dgm:resizeHandles val="exact"/>
        </dgm:presLayoutVars>
      </dgm:prSet>
      <dgm:spPr/>
    </dgm:pt>
    <dgm:pt modelId="{C71A18CB-A1F7-4F4D-A907-CBF578E38AEB}" type="pres">
      <dgm:prSet presAssocID="{8AFFBD19-5997-4E0D-888A-B0CDD151469B}" presName="axisShape" presStyleLbl="bgShp" presStyleIdx="0" presStyleCnt="1"/>
      <dgm:spPr/>
    </dgm:pt>
    <dgm:pt modelId="{4AC6C22A-C1D9-459E-B450-531E4959A2E6}" type="pres">
      <dgm:prSet presAssocID="{8AFFBD19-5997-4E0D-888A-B0CDD151469B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CF0B320-8EEB-4F1A-B39D-88FECEF97E4E}" type="pres">
      <dgm:prSet presAssocID="{8AFFBD19-5997-4E0D-888A-B0CDD151469B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559A743-FF02-485C-B89A-BCA001C6A3F0}" type="pres">
      <dgm:prSet presAssocID="{8AFFBD19-5997-4E0D-888A-B0CDD151469B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BC618C0-F15B-4375-BEB4-1CE39984CA09}" type="pres">
      <dgm:prSet presAssocID="{8AFFBD19-5997-4E0D-888A-B0CDD151469B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CFC380A-6969-48C3-8248-105C59E5F8AB}" srcId="{8AFFBD19-5997-4E0D-888A-B0CDD151469B}" destId="{E4432E34-C063-4CD2-8224-1C8A9718A85A}" srcOrd="3" destOrd="0" parTransId="{7B2F77B7-0163-43FC-A3C3-92995B9137E7}" sibTransId="{582726AF-93BE-4F75-83FE-90AB719FC4DA}"/>
    <dgm:cxn modelId="{F5C5C143-A6ED-4AAC-AEA6-AC11B6D5DB4D}" type="presOf" srcId="{8AFFBD19-5997-4E0D-888A-B0CDD151469B}" destId="{54970F07-41DD-45B8-BC88-CD7A06B93802}" srcOrd="0" destOrd="0" presId="urn:microsoft.com/office/officeart/2005/8/layout/matrix2"/>
    <dgm:cxn modelId="{2BE8BC82-7487-4EEF-B436-82A79E311ABA}" srcId="{8AFFBD19-5997-4E0D-888A-B0CDD151469B}" destId="{5C04B4BD-3A00-48EA-BD39-C582134D7097}" srcOrd="0" destOrd="0" parTransId="{DC18F0DD-5562-42BD-8ACF-2FBCAC397C78}" sibTransId="{F4F782CD-1289-4FCC-809F-50989040EC31}"/>
    <dgm:cxn modelId="{0027D898-CABF-4752-A44D-4D320E2BB437}" srcId="{8AFFBD19-5997-4E0D-888A-B0CDD151469B}" destId="{04E6EB78-63C3-491B-AC44-CF43EE83AB66}" srcOrd="1" destOrd="0" parTransId="{39649B5E-E065-4D71-B7C9-5EAED748ADE3}" sibTransId="{426BB20A-4637-4138-8E86-C3D9088B6CA0}"/>
    <dgm:cxn modelId="{A798FEAC-40DC-4F14-BBBB-F123FC43D789}" srcId="{8AFFBD19-5997-4E0D-888A-B0CDD151469B}" destId="{403D879D-6812-49D0-B46E-431DC70A3CDC}" srcOrd="2" destOrd="0" parTransId="{22DE9173-A673-47E4-BBBC-5498F176B3BC}" sibTransId="{3F6EB1C6-FFF9-4A39-A848-67A6042C1723}"/>
    <dgm:cxn modelId="{314306C4-BECD-43B6-9463-0F14D0C4DBFE}" type="presOf" srcId="{5C04B4BD-3A00-48EA-BD39-C582134D7097}" destId="{4AC6C22A-C1D9-459E-B450-531E4959A2E6}" srcOrd="0" destOrd="0" presId="urn:microsoft.com/office/officeart/2005/8/layout/matrix2"/>
    <dgm:cxn modelId="{7B91EDD1-7D38-4E6F-B799-A47B40443A84}" type="presOf" srcId="{04E6EB78-63C3-491B-AC44-CF43EE83AB66}" destId="{1CF0B320-8EEB-4F1A-B39D-88FECEF97E4E}" srcOrd="0" destOrd="0" presId="urn:microsoft.com/office/officeart/2005/8/layout/matrix2"/>
    <dgm:cxn modelId="{5AA70DDB-CAB9-4CEA-84CF-38DD8199EC05}" type="presOf" srcId="{403D879D-6812-49D0-B46E-431DC70A3CDC}" destId="{1559A743-FF02-485C-B89A-BCA001C6A3F0}" srcOrd="0" destOrd="0" presId="urn:microsoft.com/office/officeart/2005/8/layout/matrix2"/>
    <dgm:cxn modelId="{67716DF7-9E1E-4004-9C17-E20F4DC398BB}" type="presOf" srcId="{E4432E34-C063-4CD2-8224-1C8A9718A85A}" destId="{5BC618C0-F15B-4375-BEB4-1CE39984CA09}" srcOrd="0" destOrd="0" presId="urn:microsoft.com/office/officeart/2005/8/layout/matrix2"/>
    <dgm:cxn modelId="{8012DE74-4C72-49F1-852F-DFA846D4076B}" type="presParOf" srcId="{54970F07-41DD-45B8-BC88-CD7A06B93802}" destId="{C71A18CB-A1F7-4F4D-A907-CBF578E38AEB}" srcOrd="0" destOrd="0" presId="urn:microsoft.com/office/officeart/2005/8/layout/matrix2"/>
    <dgm:cxn modelId="{39358437-95DA-45FA-91B0-B6785893AD94}" type="presParOf" srcId="{54970F07-41DD-45B8-BC88-CD7A06B93802}" destId="{4AC6C22A-C1D9-459E-B450-531E4959A2E6}" srcOrd="1" destOrd="0" presId="urn:microsoft.com/office/officeart/2005/8/layout/matrix2"/>
    <dgm:cxn modelId="{72055042-88B8-4252-AD1E-1DDE7D66B731}" type="presParOf" srcId="{54970F07-41DD-45B8-BC88-CD7A06B93802}" destId="{1CF0B320-8EEB-4F1A-B39D-88FECEF97E4E}" srcOrd="2" destOrd="0" presId="urn:microsoft.com/office/officeart/2005/8/layout/matrix2"/>
    <dgm:cxn modelId="{A2AC4861-82FA-4240-A8AD-C00FEC97367F}" type="presParOf" srcId="{54970F07-41DD-45B8-BC88-CD7A06B93802}" destId="{1559A743-FF02-485C-B89A-BCA001C6A3F0}" srcOrd="3" destOrd="0" presId="urn:microsoft.com/office/officeart/2005/8/layout/matrix2"/>
    <dgm:cxn modelId="{B0A02BB6-71F9-4783-9297-445B9C563814}" type="presParOf" srcId="{54970F07-41DD-45B8-BC88-CD7A06B93802}" destId="{5BC618C0-F15B-4375-BEB4-1CE39984CA09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8531EDA-5EBB-4E30-B53E-47A27E0ACD99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CE2F48C-5FD5-43F9-AFA1-9D27E16BC334}">
      <dgm:prSet custT="1"/>
      <dgm:spPr/>
      <dgm:t>
        <a:bodyPr/>
        <a:lstStyle/>
        <a:p>
          <a:r>
            <a:rPr lang="en-US" sz="1600" b="1" dirty="0"/>
            <a:t>Curriculum Improvement</a:t>
          </a:r>
          <a:r>
            <a:rPr lang="en-DE" sz="1600" b="1" dirty="0"/>
            <a:t>: </a:t>
          </a:r>
        </a:p>
        <a:p>
          <a:r>
            <a:rPr lang="en-US" sz="1400" dirty="0"/>
            <a:t>Focus on gathering feedback to enhance the curriculum and incorporate more in-demand skills and technologies.</a:t>
          </a:r>
        </a:p>
      </dgm:t>
    </dgm:pt>
    <dgm:pt modelId="{BC9ADB8B-3DE0-443E-AF1A-E2B18ECFFA19}" type="parTrans" cxnId="{A3F677F0-59DB-4AC9-88DA-9C259D6E2C2B}">
      <dgm:prSet/>
      <dgm:spPr/>
      <dgm:t>
        <a:bodyPr/>
        <a:lstStyle/>
        <a:p>
          <a:endParaRPr lang="en-US"/>
        </a:p>
      </dgm:t>
    </dgm:pt>
    <dgm:pt modelId="{9B7C8655-F857-47B5-869B-D901E7D35C8C}" type="sibTrans" cxnId="{A3F677F0-59DB-4AC9-88DA-9C259D6E2C2B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CF15B53D-46A0-43D9-AEE1-91FF126AF156}">
      <dgm:prSet custT="1"/>
      <dgm:spPr/>
      <dgm:t>
        <a:bodyPr/>
        <a:lstStyle/>
        <a:p>
          <a:r>
            <a:rPr lang="en-US" sz="1600" b="1" dirty="0"/>
            <a:t>Job Support Enhancement</a:t>
          </a:r>
          <a:r>
            <a:rPr lang="en-DE" sz="1600" b="1" dirty="0"/>
            <a:t>: </a:t>
          </a:r>
        </a:p>
        <a:p>
          <a:r>
            <a:rPr lang="en-US" sz="1400" dirty="0"/>
            <a:t>Offer more personalized career coaching, expand hiring partner networks, and host more job fairs and networking events.</a:t>
          </a:r>
        </a:p>
      </dgm:t>
    </dgm:pt>
    <dgm:pt modelId="{24C78769-B986-4BB0-BD43-7E484BDF6A30}" type="parTrans" cxnId="{6ACCB068-55CD-404B-918F-316E6BA65813}">
      <dgm:prSet/>
      <dgm:spPr/>
      <dgm:t>
        <a:bodyPr/>
        <a:lstStyle/>
        <a:p>
          <a:endParaRPr lang="en-US"/>
        </a:p>
      </dgm:t>
    </dgm:pt>
    <dgm:pt modelId="{7DC1D292-4E9F-4124-B07D-7F2C0642619D}" type="sibTrans" cxnId="{6ACCB068-55CD-404B-918F-316E6BA6581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B26828D3-B730-46FA-9B30-E9F57614EB66}">
      <dgm:prSet custT="1"/>
      <dgm:spPr/>
      <dgm:t>
        <a:bodyPr/>
        <a:lstStyle/>
        <a:p>
          <a:r>
            <a:rPr lang="en-US" sz="1600" b="1" dirty="0"/>
            <a:t>Expand Course Catalog</a:t>
          </a:r>
          <a:r>
            <a:rPr lang="en-DE" sz="1600" b="1" dirty="0"/>
            <a:t>: </a:t>
          </a:r>
        </a:p>
        <a:p>
          <a:r>
            <a:rPr lang="en-US" sz="1400" dirty="0"/>
            <a:t>Introduce courses in emerging technologies like AI, ML, and Blockchain to cater to growing industry demands.</a:t>
          </a:r>
        </a:p>
      </dgm:t>
    </dgm:pt>
    <dgm:pt modelId="{6884D5B9-5FFA-4962-A0FA-0D450FE15FC0}" type="parTrans" cxnId="{D91B2CE3-C1F0-48EB-90E7-431E4BBC19E9}">
      <dgm:prSet/>
      <dgm:spPr/>
      <dgm:t>
        <a:bodyPr/>
        <a:lstStyle/>
        <a:p>
          <a:endParaRPr lang="en-US"/>
        </a:p>
      </dgm:t>
    </dgm:pt>
    <dgm:pt modelId="{FBA15258-39D7-43B3-A35D-424F7DD44772}" type="sibTrans" cxnId="{D91B2CE3-C1F0-48EB-90E7-431E4BBC19E9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E590E305-9DE8-46AB-A445-B8441DDFD182}">
      <dgm:prSet custT="1"/>
      <dgm:spPr/>
      <dgm:t>
        <a:bodyPr/>
        <a:lstStyle/>
        <a:p>
          <a:r>
            <a:rPr lang="en-US" sz="1600" b="1" dirty="0"/>
            <a:t>Flexible Payment Options</a:t>
          </a:r>
          <a:r>
            <a:rPr lang="en-DE" sz="1600" b="1" dirty="0"/>
            <a:t>: </a:t>
          </a:r>
        </a:p>
        <a:p>
          <a:r>
            <a:rPr lang="en-US" sz="1400" dirty="0"/>
            <a:t>Offer income share agreements, deferred tuition plans, and scholarships to make education more accessible.</a:t>
          </a:r>
        </a:p>
      </dgm:t>
    </dgm:pt>
    <dgm:pt modelId="{6BF3623C-9E31-4840-AA8A-D516E6D1B88D}" type="parTrans" cxnId="{7476D5DF-FB36-4076-B186-96376AF0E922}">
      <dgm:prSet/>
      <dgm:spPr/>
      <dgm:t>
        <a:bodyPr/>
        <a:lstStyle/>
        <a:p>
          <a:endParaRPr lang="en-US"/>
        </a:p>
      </dgm:t>
    </dgm:pt>
    <dgm:pt modelId="{ADAEA3E5-1BA6-42E4-A88F-96805A4EDB84}" type="sibTrans" cxnId="{7476D5DF-FB36-4076-B186-96376AF0E922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99530931-F1DE-472B-8F32-D5211B7FCD0D}" type="pres">
      <dgm:prSet presAssocID="{48531EDA-5EBB-4E30-B53E-47A27E0ACD99}" presName="Name0" presStyleCnt="0">
        <dgm:presLayoutVars>
          <dgm:animLvl val="lvl"/>
          <dgm:resizeHandles val="exact"/>
        </dgm:presLayoutVars>
      </dgm:prSet>
      <dgm:spPr/>
    </dgm:pt>
    <dgm:pt modelId="{001ECE8D-4F79-4801-A17B-C48313B6DA3E}" type="pres">
      <dgm:prSet presAssocID="{DCE2F48C-5FD5-43F9-AFA1-9D27E16BC334}" presName="compositeNode" presStyleCnt="0">
        <dgm:presLayoutVars>
          <dgm:bulletEnabled val="1"/>
        </dgm:presLayoutVars>
      </dgm:prSet>
      <dgm:spPr/>
    </dgm:pt>
    <dgm:pt modelId="{512EAAFC-41F1-4E79-99A4-A9A9D0B34ACB}" type="pres">
      <dgm:prSet presAssocID="{DCE2F48C-5FD5-43F9-AFA1-9D27E16BC334}" presName="bgRect" presStyleLbl="bgAccFollowNode1" presStyleIdx="0" presStyleCnt="4"/>
      <dgm:spPr/>
    </dgm:pt>
    <dgm:pt modelId="{517DBA16-3FF4-48D7-9D22-8A4F40ADBA2D}" type="pres">
      <dgm:prSet presAssocID="{9B7C8655-F857-47B5-869B-D901E7D35C8C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C76D4B08-B765-4E58-A0BA-21223B13A2C5}" type="pres">
      <dgm:prSet presAssocID="{DCE2F48C-5FD5-43F9-AFA1-9D27E16BC334}" presName="bottomLine" presStyleLbl="alignNode1" presStyleIdx="1" presStyleCnt="8">
        <dgm:presLayoutVars/>
      </dgm:prSet>
      <dgm:spPr/>
    </dgm:pt>
    <dgm:pt modelId="{06AF156A-351A-4D13-B962-B24BC30F538C}" type="pres">
      <dgm:prSet presAssocID="{DCE2F48C-5FD5-43F9-AFA1-9D27E16BC334}" presName="nodeText" presStyleLbl="bgAccFollowNode1" presStyleIdx="0" presStyleCnt="4">
        <dgm:presLayoutVars>
          <dgm:bulletEnabled val="1"/>
        </dgm:presLayoutVars>
      </dgm:prSet>
      <dgm:spPr/>
    </dgm:pt>
    <dgm:pt modelId="{35805C48-5B60-4BE2-A2FE-9149FE463483}" type="pres">
      <dgm:prSet presAssocID="{9B7C8655-F857-47B5-869B-D901E7D35C8C}" presName="sibTrans" presStyleCnt="0"/>
      <dgm:spPr/>
    </dgm:pt>
    <dgm:pt modelId="{02EFE3EF-82B5-466C-BF30-3E7B97C071F8}" type="pres">
      <dgm:prSet presAssocID="{CF15B53D-46A0-43D9-AEE1-91FF126AF156}" presName="compositeNode" presStyleCnt="0">
        <dgm:presLayoutVars>
          <dgm:bulletEnabled val="1"/>
        </dgm:presLayoutVars>
      </dgm:prSet>
      <dgm:spPr/>
    </dgm:pt>
    <dgm:pt modelId="{54CEDF49-6616-4C93-B182-0E911504CC34}" type="pres">
      <dgm:prSet presAssocID="{CF15B53D-46A0-43D9-AEE1-91FF126AF156}" presName="bgRect" presStyleLbl="bgAccFollowNode1" presStyleIdx="1" presStyleCnt="4"/>
      <dgm:spPr/>
    </dgm:pt>
    <dgm:pt modelId="{6DF4A3A0-4243-4808-A6EC-BB943557A0F9}" type="pres">
      <dgm:prSet presAssocID="{7DC1D292-4E9F-4124-B07D-7F2C0642619D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E080AC92-36B2-4977-9A67-5D490B2ED5FA}" type="pres">
      <dgm:prSet presAssocID="{CF15B53D-46A0-43D9-AEE1-91FF126AF156}" presName="bottomLine" presStyleLbl="alignNode1" presStyleIdx="3" presStyleCnt="8">
        <dgm:presLayoutVars/>
      </dgm:prSet>
      <dgm:spPr/>
    </dgm:pt>
    <dgm:pt modelId="{DA04D3F5-0C4A-4B0F-BE79-0722DFF3DAF3}" type="pres">
      <dgm:prSet presAssocID="{CF15B53D-46A0-43D9-AEE1-91FF126AF156}" presName="nodeText" presStyleLbl="bgAccFollowNode1" presStyleIdx="1" presStyleCnt="4">
        <dgm:presLayoutVars>
          <dgm:bulletEnabled val="1"/>
        </dgm:presLayoutVars>
      </dgm:prSet>
      <dgm:spPr/>
    </dgm:pt>
    <dgm:pt modelId="{536E1DA5-6B6A-472C-9DCD-E2F0447CDF3C}" type="pres">
      <dgm:prSet presAssocID="{7DC1D292-4E9F-4124-B07D-7F2C0642619D}" presName="sibTrans" presStyleCnt="0"/>
      <dgm:spPr/>
    </dgm:pt>
    <dgm:pt modelId="{A56E0194-93D0-454E-8B69-0717C93DF493}" type="pres">
      <dgm:prSet presAssocID="{B26828D3-B730-46FA-9B30-E9F57614EB66}" presName="compositeNode" presStyleCnt="0">
        <dgm:presLayoutVars>
          <dgm:bulletEnabled val="1"/>
        </dgm:presLayoutVars>
      </dgm:prSet>
      <dgm:spPr/>
    </dgm:pt>
    <dgm:pt modelId="{D5CE06AB-79FF-4F5E-956C-5539500EF536}" type="pres">
      <dgm:prSet presAssocID="{B26828D3-B730-46FA-9B30-E9F57614EB66}" presName="bgRect" presStyleLbl="bgAccFollowNode1" presStyleIdx="2" presStyleCnt="4"/>
      <dgm:spPr/>
    </dgm:pt>
    <dgm:pt modelId="{2B88D18A-A91F-47FB-AC6B-81D4985F31D7}" type="pres">
      <dgm:prSet presAssocID="{FBA15258-39D7-43B3-A35D-424F7DD44772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A109FA5A-FA00-4CE1-A172-91814F9AE999}" type="pres">
      <dgm:prSet presAssocID="{B26828D3-B730-46FA-9B30-E9F57614EB66}" presName="bottomLine" presStyleLbl="alignNode1" presStyleIdx="5" presStyleCnt="8">
        <dgm:presLayoutVars/>
      </dgm:prSet>
      <dgm:spPr/>
    </dgm:pt>
    <dgm:pt modelId="{C3D2F5C2-AAB8-406D-81EF-03DC5337ED67}" type="pres">
      <dgm:prSet presAssocID="{B26828D3-B730-46FA-9B30-E9F57614EB66}" presName="nodeText" presStyleLbl="bgAccFollowNode1" presStyleIdx="2" presStyleCnt="4">
        <dgm:presLayoutVars>
          <dgm:bulletEnabled val="1"/>
        </dgm:presLayoutVars>
      </dgm:prSet>
      <dgm:spPr/>
    </dgm:pt>
    <dgm:pt modelId="{358B84F3-81EE-48D6-9AA7-D087DA24C28A}" type="pres">
      <dgm:prSet presAssocID="{FBA15258-39D7-43B3-A35D-424F7DD44772}" presName="sibTrans" presStyleCnt="0"/>
      <dgm:spPr/>
    </dgm:pt>
    <dgm:pt modelId="{74EB8656-E269-4D8E-BF34-FC5EC072541A}" type="pres">
      <dgm:prSet presAssocID="{E590E305-9DE8-46AB-A445-B8441DDFD182}" presName="compositeNode" presStyleCnt="0">
        <dgm:presLayoutVars>
          <dgm:bulletEnabled val="1"/>
        </dgm:presLayoutVars>
      </dgm:prSet>
      <dgm:spPr/>
    </dgm:pt>
    <dgm:pt modelId="{73447FF3-880C-46A9-AF90-5AB6D71D1C0C}" type="pres">
      <dgm:prSet presAssocID="{E590E305-9DE8-46AB-A445-B8441DDFD182}" presName="bgRect" presStyleLbl="bgAccFollowNode1" presStyleIdx="3" presStyleCnt="4"/>
      <dgm:spPr/>
    </dgm:pt>
    <dgm:pt modelId="{F93FEAF6-A337-476E-BF56-179DF23B2D34}" type="pres">
      <dgm:prSet presAssocID="{ADAEA3E5-1BA6-42E4-A88F-96805A4EDB84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7B2E9A01-7923-49F5-A3A3-DE6D06D6DB73}" type="pres">
      <dgm:prSet presAssocID="{E590E305-9DE8-46AB-A445-B8441DDFD182}" presName="bottomLine" presStyleLbl="alignNode1" presStyleIdx="7" presStyleCnt="8">
        <dgm:presLayoutVars/>
      </dgm:prSet>
      <dgm:spPr/>
    </dgm:pt>
    <dgm:pt modelId="{4BBED9D4-0E50-47C8-9319-6BBCC4781618}" type="pres">
      <dgm:prSet presAssocID="{E590E305-9DE8-46AB-A445-B8441DDFD182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3CE7CB22-134C-4482-ABE8-D2256F6F4CF5}" type="presOf" srcId="{CF15B53D-46A0-43D9-AEE1-91FF126AF156}" destId="{54CEDF49-6616-4C93-B182-0E911504CC34}" srcOrd="0" destOrd="0" presId="urn:microsoft.com/office/officeart/2016/7/layout/BasicLinearProcessNumbered"/>
    <dgm:cxn modelId="{4CC65D36-A6A9-4260-87A6-514B5F5E8F89}" type="presOf" srcId="{FBA15258-39D7-43B3-A35D-424F7DD44772}" destId="{2B88D18A-A91F-47FB-AC6B-81D4985F31D7}" srcOrd="0" destOrd="0" presId="urn:microsoft.com/office/officeart/2016/7/layout/BasicLinearProcessNumbered"/>
    <dgm:cxn modelId="{838C7040-8C1F-43BA-BB5F-F52486FC2AA2}" type="presOf" srcId="{DCE2F48C-5FD5-43F9-AFA1-9D27E16BC334}" destId="{06AF156A-351A-4D13-B962-B24BC30F538C}" srcOrd="1" destOrd="0" presId="urn:microsoft.com/office/officeart/2016/7/layout/BasicLinearProcessNumbered"/>
    <dgm:cxn modelId="{DDC7B95F-0998-4FCC-88B0-F46C457312F8}" type="presOf" srcId="{9B7C8655-F857-47B5-869B-D901E7D35C8C}" destId="{517DBA16-3FF4-48D7-9D22-8A4F40ADBA2D}" srcOrd="0" destOrd="0" presId="urn:microsoft.com/office/officeart/2016/7/layout/BasicLinearProcessNumbered"/>
    <dgm:cxn modelId="{3A64EC64-FF44-4F3D-B0DB-60CF978F4EAC}" type="presOf" srcId="{ADAEA3E5-1BA6-42E4-A88F-96805A4EDB84}" destId="{F93FEAF6-A337-476E-BF56-179DF23B2D34}" srcOrd="0" destOrd="0" presId="urn:microsoft.com/office/officeart/2016/7/layout/BasicLinearProcessNumbered"/>
    <dgm:cxn modelId="{C3C90365-FFF9-4B6B-8F17-E1A31DA0482F}" type="presOf" srcId="{E590E305-9DE8-46AB-A445-B8441DDFD182}" destId="{4BBED9D4-0E50-47C8-9319-6BBCC4781618}" srcOrd="1" destOrd="0" presId="urn:microsoft.com/office/officeart/2016/7/layout/BasicLinearProcessNumbered"/>
    <dgm:cxn modelId="{23F68046-86B0-42FA-ADD6-E605612B6249}" type="presOf" srcId="{48531EDA-5EBB-4E30-B53E-47A27E0ACD99}" destId="{99530931-F1DE-472B-8F32-D5211B7FCD0D}" srcOrd="0" destOrd="0" presId="urn:microsoft.com/office/officeart/2016/7/layout/BasicLinearProcessNumbered"/>
    <dgm:cxn modelId="{6ACCB068-55CD-404B-918F-316E6BA65813}" srcId="{48531EDA-5EBB-4E30-B53E-47A27E0ACD99}" destId="{CF15B53D-46A0-43D9-AEE1-91FF126AF156}" srcOrd="1" destOrd="0" parTransId="{24C78769-B986-4BB0-BD43-7E484BDF6A30}" sibTransId="{7DC1D292-4E9F-4124-B07D-7F2C0642619D}"/>
    <dgm:cxn modelId="{BE24F353-14AB-433B-8962-3041DA813C0D}" type="presOf" srcId="{B26828D3-B730-46FA-9B30-E9F57614EB66}" destId="{C3D2F5C2-AAB8-406D-81EF-03DC5337ED67}" srcOrd="1" destOrd="0" presId="urn:microsoft.com/office/officeart/2016/7/layout/BasicLinearProcessNumbered"/>
    <dgm:cxn modelId="{361F1D54-8E5E-401B-AC82-02CA77C8F0E1}" type="presOf" srcId="{CF15B53D-46A0-43D9-AEE1-91FF126AF156}" destId="{DA04D3F5-0C4A-4B0F-BE79-0722DFF3DAF3}" srcOrd="1" destOrd="0" presId="urn:microsoft.com/office/officeart/2016/7/layout/BasicLinearProcessNumbered"/>
    <dgm:cxn modelId="{3949A978-21CF-4F3F-9950-D2A15C6880D3}" type="presOf" srcId="{B26828D3-B730-46FA-9B30-E9F57614EB66}" destId="{D5CE06AB-79FF-4F5E-956C-5539500EF536}" srcOrd="0" destOrd="0" presId="urn:microsoft.com/office/officeart/2016/7/layout/BasicLinearProcessNumbered"/>
    <dgm:cxn modelId="{D6ACAC58-B0E2-4598-A4BE-6327983F7B41}" type="presOf" srcId="{DCE2F48C-5FD5-43F9-AFA1-9D27E16BC334}" destId="{512EAAFC-41F1-4E79-99A4-A9A9D0B34ACB}" srcOrd="0" destOrd="0" presId="urn:microsoft.com/office/officeart/2016/7/layout/BasicLinearProcessNumbered"/>
    <dgm:cxn modelId="{73B33794-C4EB-4B1E-9403-86091251255B}" type="presOf" srcId="{E590E305-9DE8-46AB-A445-B8441DDFD182}" destId="{73447FF3-880C-46A9-AF90-5AB6D71D1C0C}" srcOrd="0" destOrd="0" presId="urn:microsoft.com/office/officeart/2016/7/layout/BasicLinearProcessNumbered"/>
    <dgm:cxn modelId="{BEE7F1D8-EFFC-4DE1-8370-F0ED79EFE2FA}" type="presOf" srcId="{7DC1D292-4E9F-4124-B07D-7F2C0642619D}" destId="{6DF4A3A0-4243-4808-A6EC-BB943557A0F9}" srcOrd="0" destOrd="0" presId="urn:microsoft.com/office/officeart/2016/7/layout/BasicLinearProcessNumbered"/>
    <dgm:cxn modelId="{7476D5DF-FB36-4076-B186-96376AF0E922}" srcId="{48531EDA-5EBB-4E30-B53E-47A27E0ACD99}" destId="{E590E305-9DE8-46AB-A445-B8441DDFD182}" srcOrd="3" destOrd="0" parTransId="{6BF3623C-9E31-4840-AA8A-D516E6D1B88D}" sibTransId="{ADAEA3E5-1BA6-42E4-A88F-96805A4EDB84}"/>
    <dgm:cxn modelId="{D91B2CE3-C1F0-48EB-90E7-431E4BBC19E9}" srcId="{48531EDA-5EBB-4E30-B53E-47A27E0ACD99}" destId="{B26828D3-B730-46FA-9B30-E9F57614EB66}" srcOrd="2" destOrd="0" parTransId="{6884D5B9-5FFA-4962-A0FA-0D450FE15FC0}" sibTransId="{FBA15258-39D7-43B3-A35D-424F7DD44772}"/>
    <dgm:cxn modelId="{A3F677F0-59DB-4AC9-88DA-9C259D6E2C2B}" srcId="{48531EDA-5EBB-4E30-B53E-47A27E0ACD99}" destId="{DCE2F48C-5FD5-43F9-AFA1-9D27E16BC334}" srcOrd="0" destOrd="0" parTransId="{BC9ADB8B-3DE0-443E-AF1A-E2B18ECFFA19}" sibTransId="{9B7C8655-F857-47B5-869B-D901E7D35C8C}"/>
    <dgm:cxn modelId="{5A9D992B-CB76-4F0B-B825-14C770EA7CEF}" type="presParOf" srcId="{99530931-F1DE-472B-8F32-D5211B7FCD0D}" destId="{001ECE8D-4F79-4801-A17B-C48313B6DA3E}" srcOrd="0" destOrd="0" presId="urn:microsoft.com/office/officeart/2016/7/layout/BasicLinearProcessNumbered"/>
    <dgm:cxn modelId="{65CB8F1E-EF43-4447-8B95-02C5B33B0F24}" type="presParOf" srcId="{001ECE8D-4F79-4801-A17B-C48313B6DA3E}" destId="{512EAAFC-41F1-4E79-99A4-A9A9D0B34ACB}" srcOrd="0" destOrd="0" presId="urn:microsoft.com/office/officeart/2016/7/layout/BasicLinearProcessNumbered"/>
    <dgm:cxn modelId="{07A488CB-E05B-4BB5-AEA3-6AABEDA6DDEE}" type="presParOf" srcId="{001ECE8D-4F79-4801-A17B-C48313B6DA3E}" destId="{517DBA16-3FF4-48D7-9D22-8A4F40ADBA2D}" srcOrd="1" destOrd="0" presId="urn:microsoft.com/office/officeart/2016/7/layout/BasicLinearProcessNumbered"/>
    <dgm:cxn modelId="{AD87E3C8-79A9-4BB7-86FA-3ABB0EB6DDB5}" type="presParOf" srcId="{001ECE8D-4F79-4801-A17B-C48313B6DA3E}" destId="{C76D4B08-B765-4E58-A0BA-21223B13A2C5}" srcOrd="2" destOrd="0" presId="urn:microsoft.com/office/officeart/2016/7/layout/BasicLinearProcessNumbered"/>
    <dgm:cxn modelId="{D0B1A963-C849-4F90-B793-52A82D21A78C}" type="presParOf" srcId="{001ECE8D-4F79-4801-A17B-C48313B6DA3E}" destId="{06AF156A-351A-4D13-B962-B24BC30F538C}" srcOrd="3" destOrd="0" presId="urn:microsoft.com/office/officeart/2016/7/layout/BasicLinearProcessNumbered"/>
    <dgm:cxn modelId="{6728033A-DA43-45C0-9568-22D7A663B850}" type="presParOf" srcId="{99530931-F1DE-472B-8F32-D5211B7FCD0D}" destId="{35805C48-5B60-4BE2-A2FE-9149FE463483}" srcOrd="1" destOrd="0" presId="urn:microsoft.com/office/officeart/2016/7/layout/BasicLinearProcessNumbered"/>
    <dgm:cxn modelId="{36A2EF82-D2CE-4E58-A604-ABBB29D7C8DB}" type="presParOf" srcId="{99530931-F1DE-472B-8F32-D5211B7FCD0D}" destId="{02EFE3EF-82B5-466C-BF30-3E7B97C071F8}" srcOrd="2" destOrd="0" presId="urn:microsoft.com/office/officeart/2016/7/layout/BasicLinearProcessNumbered"/>
    <dgm:cxn modelId="{EFCF834E-DC4A-4F10-8CDE-0C874AB82E1D}" type="presParOf" srcId="{02EFE3EF-82B5-466C-BF30-3E7B97C071F8}" destId="{54CEDF49-6616-4C93-B182-0E911504CC34}" srcOrd="0" destOrd="0" presId="urn:microsoft.com/office/officeart/2016/7/layout/BasicLinearProcessNumbered"/>
    <dgm:cxn modelId="{7E757641-7172-49A4-ACD2-63B327A48343}" type="presParOf" srcId="{02EFE3EF-82B5-466C-BF30-3E7B97C071F8}" destId="{6DF4A3A0-4243-4808-A6EC-BB943557A0F9}" srcOrd="1" destOrd="0" presId="urn:microsoft.com/office/officeart/2016/7/layout/BasicLinearProcessNumbered"/>
    <dgm:cxn modelId="{D491CEC0-F319-4F19-B6F7-6ADDF7A891B8}" type="presParOf" srcId="{02EFE3EF-82B5-466C-BF30-3E7B97C071F8}" destId="{E080AC92-36B2-4977-9A67-5D490B2ED5FA}" srcOrd="2" destOrd="0" presId="urn:microsoft.com/office/officeart/2016/7/layout/BasicLinearProcessNumbered"/>
    <dgm:cxn modelId="{ABDE2EDD-129D-484A-AFED-6DC25B445DFD}" type="presParOf" srcId="{02EFE3EF-82B5-466C-BF30-3E7B97C071F8}" destId="{DA04D3F5-0C4A-4B0F-BE79-0722DFF3DAF3}" srcOrd="3" destOrd="0" presId="urn:microsoft.com/office/officeart/2016/7/layout/BasicLinearProcessNumbered"/>
    <dgm:cxn modelId="{CBFC51ED-AA97-4F41-B544-B4AD60FC9573}" type="presParOf" srcId="{99530931-F1DE-472B-8F32-D5211B7FCD0D}" destId="{536E1DA5-6B6A-472C-9DCD-E2F0447CDF3C}" srcOrd="3" destOrd="0" presId="urn:microsoft.com/office/officeart/2016/7/layout/BasicLinearProcessNumbered"/>
    <dgm:cxn modelId="{7692BA41-2070-46D6-97A6-76AC7B46E466}" type="presParOf" srcId="{99530931-F1DE-472B-8F32-D5211B7FCD0D}" destId="{A56E0194-93D0-454E-8B69-0717C93DF493}" srcOrd="4" destOrd="0" presId="urn:microsoft.com/office/officeart/2016/7/layout/BasicLinearProcessNumbered"/>
    <dgm:cxn modelId="{D1C98E2A-2702-4403-9CF6-843FD3F16767}" type="presParOf" srcId="{A56E0194-93D0-454E-8B69-0717C93DF493}" destId="{D5CE06AB-79FF-4F5E-956C-5539500EF536}" srcOrd="0" destOrd="0" presId="urn:microsoft.com/office/officeart/2016/7/layout/BasicLinearProcessNumbered"/>
    <dgm:cxn modelId="{1E38E8F1-48B5-4894-A639-D3EC397EBF23}" type="presParOf" srcId="{A56E0194-93D0-454E-8B69-0717C93DF493}" destId="{2B88D18A-A91F-47FB-AC6B-81D4985F31D7}" srcOrd="1" destOrd="0" presId="urn:microsoft.com/office/officeart/2016/7/layout/BasicLinearProcessNumbered"/>
    <dgm:cxn modelId="{1655DBBC-5C28-4541-A48E-F4D159D193E1}" type="presParOf" srcId="{A56E0194-93D0-454E-8B69-0717C93DF493}" destId="{A109FA5A-FA00-4CE1-A172-91814F9AE999}" srcOrd="2" destOrd="0" presId="urn:microsoft.com/office/officeart/2016/7/layout/BasicLinearProcessNumbered"/>
    <dgm:cxn modelId="{8F1A6210-1A5B-4113-8918-12C9C7D157A6}" type="presParOf" srcId="{A56E0194-93D0-454E-8B69-0717C93DF493}" destId="{C3D2F5C2-AAB8-406D-81EF-03DC5337ED67}" srcOrd="3" destOrd="0" presId="urn:microsoft.com/office/officeart/2016/7/layout/BasicLinearProcessNumbered"/>
    <dgm:cxn modelId="{8B1D052F-AA93-4588-AD0C-A484938B654F}" type="presParOf" srcId="{99530931-F1DE-472B-8F32-D5211B7FCD0D}" destId="{358B84F3-81EE-48D6-9AA7-D087DA24C28A}" srcOrd="5" destOrd="0" presId="urn:microsoft.com/office/officeart/2016/7/layout/BasicLinearProcessNumbered"/>
    <dgm:cxn modelId="{B980E93F-37DE-481E-AD86-CB3C2A601144}" type="presParOf" srcId="{99530931-F1DE-472B-8F32-D5211B7FCD0D}" destId="{74EB8656-E269-4D8E-BF34-FC5EC072541A}" srcOrd="6" destOrd="0" presId="urn:microsoft.com/office/officeart/2016/7/layout/BasicLinearProcessNumbered"/>
    <dgm:cxn modelId="{88924F2A-7B48-4135-9616-C64C24CA93A6}" type="presParOf" srcId="{74EB8656-E269-4D8E-BF34-FC5EC072541A}" destId="{73447FF3-880C-46A9-AF90-5AB6D71D1C0C}" srcOrd="0" destOrd="0" presId="urn:microsoft.com/office/officeart/2016/7/layout/BasicLinearProcessNumbered"/>
    <dgm:cxn modelId="{A3E31D43-B3E4-457D-90B4-02A66727CC2F}" type="presParOf" srcId="{74EB8656-E269-4D8E-BF34-FC5EC072541A}" destId="{F93FEAF6-A337-476E-BF56-179DF23B2D34}" srcOrd="1" destOrd="0" presId="urn:microsoft.com/office/officeart/2016/7/layout/BasicLinearProcessNumbered"/>
    <dgm:cxn modelId="{769F4837-0421-4F96-9100-5145A97095CC}" type="presParOf" srcId="{74EB8656-E269-4D8E-BF34-FC5EC072541A}" destId="{7B2E9A01-7923-49F5-A3A3-DE6D06D6DB73}" srcOrd="2" destOrd="0" presId="urn:microsoft.com/office/officeart/2016/7/layout/BasicLinearProcessNumbered"/>
    <dgm:cxn modelId="{2ECD51E6-4293-4567-9A5E-7328D353682C}" type="presParOf" srcId="{74EB8656-E269-4D8E-BF34-FC5EC072541A}" destId="{4BBED9D4-0E50-47C8-9319-6BBCC4781618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EC8483-D49F-42DC-98B3-CE37972D8ECA}">
      <dsp:nvSpPr>
        <dsp:cNvPr id="0" name=""/>
        <dsp:cNvSpPr/>
      </dsp:nvSpPr>
      <dsp:spPr>
        <a:xfrm>
          <a:off x="0" y="2692"/>
          <a:ext cx="636422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D111C7-9566-43D1-84AD-4D0C72F26D16}">
      <dsp:nvSpPr>
        <dsp:cNvPr id="0" name=""/>
        <dsp:cNvSpPr/>
      </dsp:nvSpPr>
      <dsp:spPr>
        <a:xfrm>
          <a:off x="0" y="2692"/>
          <a:ext cx="6364224" cy="5007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2400" kern="1200" dirty="0">
              <a:latin typeface="Times New Roman" panose="02020603050405020304" pitchFamily="18" charset="0"/>
              <a:ea typeface="Montserrat" pitchFamily="34" charset="-122"/>
              <a:cs typeface="Times New Roman" panose="02020603050405020304" pitchFamily="18" charset="0"/>
            </a:rPr>
            <a:t>Problem Statement &amp; Goal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692"/>
        <a:ext cx="6364224" cy="500767"/>
      </dsp:txXfrm>
    </dsp:sp>
    <dsp:sp modelId="{1655D65C-AB60-402F-BFBD-BDF055643BE6}">
      <dsp:nvSpPr>
        <dsp:cNvPr id="0" name=""/>
        <dsp:cNvSpPr/>
      </dsp:nvSpPr>
      <dsp:spPr>
        <a:xfrm>
          <a:off x="0" y="503460"/>
          <a:ext cx="6364224" cy="0"/>
        </a:xfrm>
        <a:prstGeom prst="line">
          <a:avLst/>
        </a:prstGeom>
        <a:solidFill>
          <a:schemeClr val="accent5">
            <a:hueOff val="-675854"/>
            <a:satOff val="-1742"/>
            <a:lumOff val="-1177"/>
            <a:alphaOff val="0"/>
          </a:schemeClr>
        </a:solidFill>
        <a:ln w="12700" cap="flat" cmpd="sng" algn="ctr">
          <a:solidFill>
            <a:schemeClr val="accent5">
              <a:hueOff val="-675854"/>
              <a:satOff val="-1742"/>
              <a:lumOff val="-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4B1A50-0F60-46F5-8E4E-1258FAFC61F9}">
      <dsp:nvSpPr>
        <dsp:cNvPr id="0" name=""/>
        <dsp:cNvSpPr/>
      </dsp:nvSpPr>
      <dsp:spPr>
        <a:xfrm>
          <a:off x="0" y="503460"/>
          <a:ext cx="6364224" cy="5007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ea typeface="Montserrat" pitchFamily="34" charset="-122"/>
              <a:cs typeface="Times New Roman" panose="02020603050405020304" pitchFamily="18" charset="0"/>
            </a:rPr>
            <a:t>Course </a:t>
          </a:r>
          <a:r>
            <a:rPr lang="en-US" sz="2400" kern="1200" dirty="0">
              <a:latin typeface="Times New Roman" panose="02020603050405020304" pitchFamily="18" charset="0"/>
              <a:ea typeface="Montserrat" pitchFamily="34" charset="-122"/>
              <a:cs typeface="Times New Roman" panose="02020603050405020304" pitchFamily="18" charset="0"/>
            </a:rPr>
            <a:t>Offerings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503460"/>
        <a:ext cx="6364224" cy="500767"/>
      </dsp:txXfrm>
    </dsp:sp>
    <dsp:sp modelId="{A29CC5C0-8A07-44D0-8157-C9AC03FDADA6}">
      <dsp:nvSpPr>
        <dsp:cNvPr id="0" name=""/>
        <dsp:cNvSpPr/>
      </dsp:nvSpPr>
      <dsp:spPr>
        <a:xfrm>
          <a:off x="0" y="1004228"/>
          <a:ext cx="6364224" cy="0"/>
        </a:xfrm>
        <a:prstGeom prst="line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accent5">
              <a:hueOff val="-1351709"/>
              <a:satOff val="-3484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6716BE-EE2E-4545-BD57-E55AB2E942C1}">
      <dsp:nvSpPr>
        <dsp:cNvPr id="0" name=""/>
        <dsp:cNvSpPr/>
      </dsp:nvSpPr>
      <dsp:spPr>
        <a:xfrm>
          <a:off x="0" y="1004228"/>
          <a:ext cx="6364224" cy="5007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Times New Roman" panose="02020603050405020304" pitchFamily="18" charset="0"/>
              <a:ea typeface="Montserrat" pitchFamily="34" charset="-122"/>
              <a:cs typeface="Times New Roman" panose="02020603050405020304" pitchFamily="18" charset="0"/>
            </a:rPr>
            <a:t>Ironhack's</a:t>
          </a:r>
          <a:r>
            <a:rPr lang="en-US" sz="2400" kern="1200" dirty="0">
              <a:latin typeface="Times New Roman" panose="02020603050405020304" pitchFamily="18" charset="0"/>
              <a:ea typeface="Montserrat" pitchFamily="34" charset="-122"/>
              <a:cs typeface="Times New Roman" panose="02020603050405020304" pitchFamily="18" charset="0"/>
            </a:rPr>
            <a:t> Ratings</a:t>
          </a:r>
          <a:endParaRPr lang="en-DE" sz="2400" kern="1200" dirty="0">
            <a:latin typeface="Times New Roman" panose="02020603050405020304" pitchFamily="18" charset="0"/>
            <a:ea typeface="Montserrat" pitchFamily="34" charset="-122"/>
            <a:cs typeface="Times New Roman" panose="02020603050405020304" pitchFamily="18" charset="0"/>
          </a:endParaRPr>
        </a:p>
      </dsp:txBody>
      <dsp:txXfrm>
        <a:off x="0" y="1004228"/>
        <a:ext cx="6364224" cy="500767"/>
      </dsp:txXfrm>
    </dsp:sp>
    <dsp:sp modelId="{1DE9010A-BFB4-4358-AF87-79D1E925A76B}">
      <dsp:nvSpPr>
        <dsp:cNvPr id="0" name=""/>
        <dsp:cNvSpPr/>
      </dsp:nvSpPr>
      <dsp:spPr>
        <a:xfrm>
          <a:off x="0" y="1504996"/>
          <a:ext cx="6364224" cy="0"/>
        </a:xfrm>
        <a:prstGeom prst="line">
          <a:avLst/>
        </a:prstGeom>
        <a:solidFill>
          <a:schemeClr val="accent5">
            <a:hueOff val="-2027563"/>
            <a:satOff val="-5226"/>
            <a:lumOff val="-3530"/>
            <a:alphaOff val="0"/>
          </a:schemeClr>
        </a:solidFill>
        <a:ln w="12700" cap="flat" cmpd="sng" algn="ctr">
          <a:solidFill>
            <a:schemeClr val="accent5">
              <a:hueOff val="-2027563"/>
              <a:satOff val="-5226"/>
              <a:lumOff val="-35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134E4B-0398-45ED-BB71-159669CEA8DF}">
      <dsp:nvSpPr>
        <dsp:cNvPr id="0" name=""/>
        <dsp:cNvSpPr/>
      </dsp:nvSpPr>
      <dsp:spPr>
        <a:xfrm>
          <a:off x="0" y="1504996"/>
          <a:ext cx="6364224" cy="5007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ea typeface="Montserrat" pitchFamily="34" charset="-122"/>
              <a:cs typeface="Times New Roman" panose="02020603050405020304" pitchFamily="18" charset="0"/>
            </a:rPr>
            <a:t>Sentiment Analysis</a:t>
          </a:r>
          <a:endParaRPr lang="en-US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504996"/>
        <a:ext cx="6364224" cy="500767"/>
      </dsp:txXfrm>
    </dsp:sp>
    <dsp:sp modelId="{67D7C591-584B-48E3-B997-F4172B1A1DC3}">
      <dsp:nvSpPr>
        <dsp:cNvPr id="0" name=""/>
        <dsp:cNvSpPr/>
      </dsp:nvSpPr>
      <dsp:spPr>
        <a:xfrm>
          <a:off x="0" y="2005764"/>
          <a:ext cx="6364224" cy="0"/>
        </a:xfrm>
        <a:prstGeom prst="line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accent5">
              <a:hueOff val="-2703417"/>
              <a:satOff val="-6968"/>
              <a:lumOff val="-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A4EF88-770E-4E53-B020-DFC14F8BE9C0}">
      <dsp:nvSpPr>
        <dsp:cNvPr id="0" name=""/>
        <dsp:cNvSpPr/>
      </dsp:nvSpPr>
      <dsp:spPr>
        <a:xfrm>
          <a:off x="0" y="2005764"/>
          <a:ext cx="6364224" cy="5007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ea typeface="Montserrat" pitchFamily="34" charset="-122"/>
              <a:cs typeface="Times New Roman" panose="02020603050405020304" pitchFamily="18" charset="0"/>
            </a:rPr>
            <a:t>Badges and Unique Selling Points</a:t>
          </a:r>
          <a:endParaRPr lang="en-US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005764"/>
        <a:ext cx="6364224" cy="500767"/>
      </dsp:txXfrm>
    </dsp:sp>
    <dsp:sp modelId="{6EF07487-2A26-4CC6-A44A-936D70CB96CF}">
      <dsp:nvSpPr>
        <dsp:cNvPr id="0" name=""/>
        <dsp:cNvSpPr/>
      </dsp:nvSpPr>
      <dsp:spPr>
        <a:xfrm>
          <a:off x="0" y="2506532"/>
          <a:ext cx="6364224" cy="0"/>
        </a:xfrm>
        <a:prstGeom prst="lin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1E5228-D398-4DF5-AEC1-3C502EC3A3E8}">
      <dsp:nvSpPr>
        <dsp:cNvPr id="0" name=""/>
        <dsp:cNvSpPr/>
      </dsp:nvSpPr>
      <dsp:spPr>
        <a:xfrm>
          <a:off x="0" y="2506532"/>
          <a:ext cx="6364224" cy="5007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ea typeface="Montserrat" pitchFamily="34" charset="-122"/>
              <a:cs typeface="Times New Roman" panose="02020603050405020304" pitchFamily="18" charset="0"/>
            </a:rPr>
            <a:t>Geographic Reach and Locations</a:t>
          </a:r>
          <a:endParaRPr lang="en-US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506532"/>
        <a:ext cx="6364224" cy="500767"/>
      </dsp:txXfrm>
    </dsp:sp>
    <dsp:sp modelId="{A411610B-5CCD-4486-AB2A-E3BDD77B10F2}">
      <dsp:nvSpPr>
        <dsp:cNvPr id="0" name=""/>
        <dsp:cNvSpPr/>
      </dsp:nvSpPr>
      <dsp:spPr>
        <a:xfrm>
          <a:off x="0" y="3007299"/>
          <a:ext cx="6364224" cy="0"/>
        </a:xfrm>
        <a:prstGeom prst="line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accent5">
              <a:hueOff val="-4055126"/>
              <a:satOff val="-10451"/>
              <a:lumOff val="-7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5E9291-C25D-487F-9132-EAD8261A7613}">
      <dsp:nvSpPr>
        <dsp:cNvPr id="0" name=""/>
        <dsp:cNvSpPr/>
      </dsp:nvSpPr>
      <dsp:spPr>
        <a:xfrm>
          <a:off x="0" y="3007299"/>
          <a:ext cx="6364224" cy="5007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ea typeface="Montserrat" pitchFamily="34" charset="-122"/>
              <a:cs typeface="Times New Roman" panose="02020603050405020304" pitchFamily="18" charset="0"/>
            </a:rPr>
            <a:t>Pricing Strategy</a:t>
          </a:r>
          <a:endParaRPr lang="en-DE" sz="2400" kern="1200">
            <a:latin typeface="Times New Roman" panose="02020603050405020304" pitchFamily="18" charset="0"/>
            <a:ea typeface="Montserrat" pitchFamily="34" charset="-122"/>
            <a:cs typeface="Times New Roman" panose="02020603050405020304" pitchFamily="18" charset="0"/>
          </a:endParaRPr>
        </a:p>
      </dsp:txBody>
      <dsp:txXfrm>
        <a:off x="0" y="3007299"/>
        <a:ext cx="6364224" cy="500767"/>
      </dsp:txXfrm>
    </dsp:sp>
    <dsp:sp modelId="{6D36D0C6-5049-4A77-A2C5-8B68CCABA63B}">
      <dsp:nvSpPr>
        <dsp:cNvPr id="0" name=""/>
        <dsp:cNvSpPr/>
      </dsp:nvSpPr>
      <dsp:spPr>
        <a:xfrm>
          <a:off x="0" y="3508067"/>
          <a:ext cx="6364224" cy="0"/>
        </a:xfrm>
        <a:prstGeom prst="line">
          <a:avLst/>
        </a:prstGeom>
        <a:solidFill>
          <a:schemeClr val="accent5">
            <a:hueOff val="-4730980"/>
            <a:satOff val="-12193"/>
            <a:lumOff val="-8236"/>
            <a:alphaOff val="0"/>
          </a:schemeClr>
        </a:solidFill>
        <a:ln w="12700" cap="flat" cmpd="sng" algn="ctr">
          <a:solidFill>
            <a:schemeClr val="accent5">
              <a:hueOff val="-4730980"/>
              <a:satOff val="-12193"/>
              <a:lumOff val="-823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BF6F8C-F93D-483C-B4D3-FF470AC414B0}">
      <dsp:nvSpPr>
        <dsp:cNvPr id="0" name=""/>
        <dsp:cNvSpPr/>
      </dsp:nvSpPr>
      <dsp:spPr>
        <a:xfrm>
          <a:off x="0" y="3508067"/>
          <a:ext cx="6364224" cy="5007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Dashboard</a:t>
          </a:r>
          <a:endParaRPr lang="en-US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508067"/>
        <a:ext cx="6364224" cy="500767"/>
      </dsp:txXfrm>
    </dsp:sp>
    <dsp:sp modelId="{82F75E60-080A-442E-8D56-DF4CF4BFB4B3}">
      <dsp:nvSpPr>
        <dsp:cNvPr id="0" name=""/>
        <dsp:cNvSpPr/>
      </dsp:nvSpPr>
      <dsp:spPr>
        <a:xfrm>
          <a:off x="0" y="4008835"/>
          <a:ext cx="6364224" cy="0"/>
        </a:xfrm>
        <a:prstGeom prst="line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accent5">
              <a:hueOff val="-5406834"/>
              <a:satOff val="-13935"/>
              <a:lumOff val="-9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DFB501-81EE-4829-9AD5-466829C92E50}">
      <dsp:nvSpPr>
        <dsp:cNvPr id="0" name=""/>
        <dsp:cNvSpPr/>
      </dsp:nvSpPr>
      <dsp:spPr>
        <a:xfrm>
          <a:off x="0" y="4008835"/>
          <a:ext cx="6364224" cy="5007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ea typeface="Montserrat" pitchFamily="34" charset="-122"/>
              <a:cs typeface="Times New Roman" panose="02020603050405020304" pitchFamily="18" charset="0"/>
            </a:rPr>
            <a:t>Strengths and Weaknesses</a:t>
          </a:r>
          <a:endParaRPr lang="en-US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4008835"/>
        <a:ext cx="6364224" cy="500767"/>
      </dsp:txXfrm>
    </dsp:sp>
    <dsp:sp modelId="{C764C6B9-F810-491E-B1CE-D8C39670259A}">
      <dsp:nvSpPr>
        <dsp:cNvPr id="0" name=""/>
        <dsp:cNvSpPr/>
      </dsp:nvSpPr>
      <dsp:spPr>
        <a:xfrm>
          <a:off x="0" y="4509603"/>
          <a:ext cx="6364224" cy="0"/>
        </a:xfrm>
        <a:prstGeom prst="line">
          <a:avLst/>
        </a:prstGeom>
        <a:solidFill>
          <a:schemeClr val="accent5">
            <a:hueOff val="-6082688"/>
            <a:satOff val="-15677"/>
            <a:lumOff val="-10588"/>
            <a:alphaOff val="0"/>
          </a:schemeClr>
        </a:solidFill>
        <a:ln w="12700" cap="flat" cmpd="sng" algn="ctr">
          <a:solidFill>
            <a:schemeClr val="accent5">
              <a:hueOff val="-6082688"/>
              <a:satOff val="-15677"/>
              <a:lumOff val="-10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8D69B8-9F23-45A0-AA93-4225D0F7AF75}">
      <dsp:nvSpPr>
        <dsp:cNvPr id="0" name=""/>
        <dsp:cNvSpPr/>
      </dsp:nvSpPr>
      <dsp:spPr>
        <a:xfrm>
          <a:off x="0" y="4509603"/>
          <a:ext cx="6364224" cy="5007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ea typeface="Montserrat" pitchFamily="34" charset="-122"/>
              <a:cs typeface="Times New Roman" panose="02020603050405020304" pitchFamily="18" charset="0"/>
            </a:rPr>
            <a:t>Recommendations</a:t>
          </a:r>
          <a:endParaRPr lang="en-US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4509603"/>
        <a:ext cx="6364224" cy="500767"/>
      </dsp:txXfrm>
    </dsp:sp>
    <dsp:sp modelId="{F1996743-6E0B-4561-9D66-EE6D9BED9C2A}">
      <dsp:nvSpPr>
        <dsp:cNvPr id="0" name=""/>
        <dsp:cNvSpPr/>
      </dsp:nvSpPr>
      <dsp:spPr>
        <a:xfrm>
          <a:off x="0" y="5010371"/>
          <a:ext cx="6364224" cy="0"/>
        </a:xfrm>
        <a:prstGeom prst="lin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8EA94D-455F-4A29-82E0-737B71F94086}">
      <dsp:nvSpPr>
        <dsp:cNvPr id="0" name=""/>
        <dsp:cNvSpPr/>
      </dsp:nvSpPr>
      <dsp:spPr>
        <a:xfrm>
          <a:off x="0" y="5010371"/>
          <a:ext cx="6364224" cy="5007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2400" kern="1200" dirty="0">
              <a:latin typeface="Times New Roman" panose="02020603050405020304" pitchFamily="18" charset="0"/>
              <a:ea typeface="Montserrat" pitchFamily="34" charset="-122"/>
              <a:cs typeface="Times New Roman" panose="02020603050405020304" pitchFamily="18" charset="0"/>
            </a:rPr>
            <a:t>Roadmap &amp; Conclusion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5010371"/>
        <a:ext cx="6364224" cy="5007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5B43E2-E555-4230-AC1F-DC4F49238BC1}">
      <dsp:nvSpPr>
        <dsp:cNvPr id="0" name=""/>
        <dsp:cNvSpPr/>
      </dsp:nvSpPr>
      <dsp:spPr>
        <a:xfrm>
          <a:off x="1705799" y="181070"/>
          <a:ext cx="2028000" cy="20122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B461DA-5436-4247-A73A-3EE159EED3C8}">
      <dsp:nvSpPr>
        <dsp:cNvPr id="0" name=""/>
        <dsp:cNvSpPr/>
      </dsp:nvSpPr>
      <dsp:spPr>
        <a:xfrm>
          <a:off x="355161" y="2752767"/>
          <a:ext cx="4729276" cy="141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800" kern="1200" dirty="0"/>
            <a:t>“</a:t>
          </a:r>
          <a:r>
            <a:rPr lang="en-GB" sz="1800" kern="1200" dirty="0"/>
            <a:t>The objective of this analysis is to comprehensively evaluate </a:t>
          </a:r>
          <a:r>
            <a:rPr lang="en-GB" sz="1800" kern="1200" dirty="0" err="1"/>
            <a:t>Ironhack's</a:t>
          </a:r>
          <a:r>
            <a:rPr lang="en-GB" sz="1800" kern="1200" dirty="0"/>
            <a:t> position in the market, identifying its </a:t>
          </a:r>
          <a:r>
            <a:rPr lang="en-GB" sz="1800" b="1" kern="1200" dirty="0"/>
            <a:t>strengths</a:t>
          </a:r>
          <a:r>
            <a:rPr lang="en-GB" sz="1800" kern="1200" dirty="0"/>
            <a:t> and </a:t>
          </a:r>
          <a:r>
            <a:rPr lang="en-GB" sz="1800" b="1" kern="1200" dirty="0"/>
            <a:t>weaknesses</a:t>
          </a:r>
          <a:r>
            <a:rPr lang="en-GB" sz="1800" kern="1200" dirty="0"/>
            <a:t> compared to competitors based on data scraped from SwitchUp.com</a:t>
          </a:r>
          <a:r>
            <a:rPr lang="en-DE" sz="1800" kern="1200" dirty="0"/>
            <a:t>*”</a:t>
          </a:r>
          <a:r>
            <a:rPr lang="en-GB" sz="1800" kern="1200" dirty="0"/>
            <a:t> </a:t>
          </a:r>
          <a:endParaRPr lang="en-US" sz="1800" kern="1200" dirty="0"/>
        </a:p>
      </dsp:txBody>
      <dsp:txXfrm>
        <a:off x="355161" y="2752767"/>
        <a:ext cx="4729276" cy="1417500"/>
      </dsp:txXfrm>
    </dsp:sp>
    <dsp:sp modelId="{957D4BB5-0E26-4B15-8E26-8B047F76D26C}">
      <dsp:nvSpPr>
        <dsp:cNvPr id="0" name=""/>
        <dsp:cNvSpPr/>
      </dsp:nvSpPr>
      <dsp:spPr>
        <a:xfrm>
          <a:off x="7015569" y="219076"/>
          <a:ext cx="1969738" cy="18602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9C4564-68B5-49ED-8D62-45CBD479FAFA}">
      <dsp:nvSpPr>
        <dsp:cNvPr id="0" name=""/>
        <dsp:cNvSpPr/>
      </dsp:nvSpPr>
      <dsp:spPr>
        <a:xfrm>
          <a:off x="5840438" y="2714761"/>
          <a:ext cx="4320000" cy="141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The goal is to provide actionable recommendations for enhancement and improvement</a:t>
          </a:r>
          <a:r>
            <a:rPr lang="en-DE" sz="1800" kern="1200"/>
            <a:t> through </a:t>
          </a:r>
          <a:r>
            <a:rPr lang="en-DE" sz="1800" b="1" kern="1200"/>
            <a:t>in-depth anal</a:t>
          </a:r>
          <a:r>
            <a:rPr lang="de-DE" sz="1800" b="1" kern="1200"/>
            <a:t>y</a:t>
          </a:r>
          <a:r>
            <a:rPr lang="en-DE" sz="1800" b="1" kern="1200"/>
            <a:t>sis </a:t>
          </a:r>
          <a:r>
            <a:rPr lang="en-DE" sz="1800" kern="1200"/>
            <a:t>&amp; visual aid.</a:t>
          </a:r>
          <a:endParaRPr lang="en-US" sz="1800" kern="1200" dirty="0"/>
        </a:p>
      </dsp:txBody>
      <dsp:txXfrm>
        <a:off x="5840438" y="2714761"/>
        <a:ext cx="4320000" cy="1417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FA4B1B-6B2F-4DED-982C-61DF99D582D7}">
      <dsp:nvSpPr>
        <dsp:cNvPr id="0" name=""/>
        <dsp:cNvSpPr/>
      </dsp:nvSpPr>
      <dsp:spPr>
        <a:xfrm>
          <a:off x="1878390" y="967"/>
          <a:ext cx="752730" cy="752730"/>
        </a:xfrm>
        <a:prstGeom prst="ellipse">
          <a:avLst/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5E23DE-BA69-4687-A50C-DAF83140873F}">
      <dsp:nvSpPr>
        <dsp:cNvPr id="0" name=""/>
        <dsp:cNvSpPr/>
      </dsp:nvSpPr>
      <dsp:spPr>
        <a:xfrm>
          <a:off x="2038808" y="161385"/>
          <a:ext cx="431894" cy="4318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9A0B24-0A49-4B2B-98A6-B32FD3DD7E65}">
      <dsp:nvSpPr>
        <dsp:cNvPr id="0" name=""/>
        <dsp:cNvSpPr/>
      </dsp:nvSpPr>
      <dsp:spPr>
        <a:xfrm>
          <a:off x="1637763" y="988154"/>
          <a:ext cx="1233984" cy="49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DE" sz="1500" kern="1200" dirty="0"/>
            <a:t>O</a:t>
          </a:r>
          <a:r>
            <a:rPr lang="en-US" sz="1500" kern="1200" dirty="0" err="1"/>
            <a:t>verall</a:t>
          </a:r>
          <a:r>
            <a:rPr lang="en-US" sz="1500" kern="1200" dirty="0"/>
            <a:t> rating </a:t>
          </a:r>
          <a:r>
            <a:rPr lang="en-DE" sz="1500" kern="1200" dirty="0"/>
            <a:t> </a:t>
          </a:r>
          <a:r>
            <a:rPr lang="en-US" sz="1500" kern="1200" dirty="0"/>
            <a:t>4.77</a:t>
          </a:r>
        </a:p>
      </dsp:txBody>
      <dsp:txXfrm>
        <a:off x="1637763" y="988154"/>
        <a:ext cx="1233984" cy="493593"/>
      </dsp:txXfrm>
    </dsp:sp>
    <dsp:sp modelId="{7BBBD6C2-6DA1-42CB-87DE-6B47715F53D1}">
      <dsp:nvSpPr>
        <dsp:cNvPr id="0" name=""/>
        <dsp:cNvSpPr/>
      </dsp:nvSpPr>
      <dsp:spPr>
        <a:xfrm>
          <a:off x="3325559" y="10925"/>
          <a:ext cx="752730" cy="752730"/>
        </a:xfrm>
        <a:prstGeom prst="ellipse">
          <a:avLst/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C51BC4-7D3D-401A-832A-B4E961437E32}">
      <dsp:nvSpPr>
        <dsp:cNvPr id="0" name=""/>
        <dsp:cNvSpPr/>
      </dsp:nvSpPr>
      <dsp:spPr>
        <a:xfrm>
          <a:off x="3488740" y="161385"/>
          <a:ext cx="431894" cy="4318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234006-2C1F-46BC-BCA7-4125EDFD1BE0}">
      <dsp:nvSpPr>
        <dsp:cNvPr id="0" name=""/>
        <dsp:cNvSpPr/>
      </dsp:nvSpPr>
      <dsp:spPr>
        <a:xfrm>
          <a:off x="3087695" y="988154"/>
          <a:ext cx="1233984" cy="49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DE" sz="1500" kern="1200" dirty="0"/>
            <a:t>C</a:t>
          </a:r>
          <a:r>
            <a:rPr lang="en-US" sz="1500" kern="1200" dirty="0" err="1"/>
            <a:t>urriculum</a:t>
          </a:r>
          <a:r>
            <a:rPr lang="en-DE" sz="1500" kern="1200" dirty="0"/>
            <a:t> Rating </a:t>
          </a:r>
          <a:r>
            <a:rPr lang="en-US" sz="1500" kern="1200" dirty="0"/>
            <a:t>4.58 </a:t>
          </a:r>
        </a:p>
      </dsp:txBody>
      <dsp:txXfrm>
        <a:off x="3087695" y="988154"/>
        <a:ext cx="1233984" cy="493593"/>
      </dsp:txXfrm>
    </dsp:sp>
    <dsp:sp modelId="{F0A5A9AE-9851-4B01-8BDB-16622A48656F}">
      <dsp:nvSpPr>
        <dsp:cNvPr id="0" name=""/>
        <dsp:cNvSpPr/>
      </dsp:nvSpPr>
      <dsp:spPr>
        <a:xfrm>
          <a:off x="4778253" y="967"/>
          <a:ext cx="752730" cy="752730"/>
        </a:xfrm>
        <a:prstGeom prst="ellipse">
          <a:avLst/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B4D368-2031-4B43-A733-CF2919DE34E2}">
      <dsp:nvSpPr>
        <dsp:cNvPr id="0" name=""/>
        <dsp:cNvSpPr/>
      </dsp:nvSpPr>
      <dsp:spPr>
        <a:xfrm>
          <a:off x="4938671" y="161385"/>
          <a:ext cx="431894" cy="4318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ABAE3C-3142-427A-9823-E4B835FF5F79}">
      <dsp:nvSpPr>
        <dsp:cNvPr id="0" name=""/>
        <dsp:cNvSpPr/>
      </dsp:nvSpPr>
      <dsp:spPr>
        <a:xfrm>
          <a:off x="4537626" y="988154"/>
          <a:ext cx="1233984" cy="49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DE" sz="1500" kern="1200" dirty="0"/>
            <a:t>Job </a:t>
          </a:r>
          <a:r>
            <a:rPr lang="en-DE" sz="1500" kern="1200" dirty="0" err="1"/>
            <a:t>Suppor</a:t>
          </a:r>
          <a:r>
            <a:rPr lang="de-DE" sz="1500" kern="1200" dirty="0"/>
            <a:t>t</a:t>
          </a:r>
          <a:r>
            <a:rPr lang="en-DE" sz="1500" kern="1200" dirty="0"/>
            <a:t> Rating </a:t>
          </a:r>
          <a:r>
            <a:rPr lang="en-US" sz="1500" kern="1200" dirty="0"/>
            <a:t>4.51</a:t>
          </a:r>
        </a:p>
      </dsp:txBody>
      <dsp:txXfrm>
        <a:off x="4537626" y="988154"/>
        <a:ext cx="1233984" cy="4935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FA4B1B-6B2F-4DED-982C-61DF99D582D7}">
      <dsp:nvSpPr>
        <dsp:cNvPr id="0" name=""/>
        <dsp:cNvSpPr/>
      </dsp:nvSpPr>
      <dsp:spPr>
        <a:xfrm>
          <a:off x="1599846" y="580"/>
          <a:ext cx="754875" cy="75487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5E23DE-BA69-4687-A50C-DAF83140873F}">
      <dsp:nvSpPr>
        <dsp:cNvPr id="0" name=""/>
        <dsp:cNvSpPr/>
      </dsp:nvSpPr>
      <dsp:spPr>
        <a:xfrm>
          <a:off x="1760721" y="161455"/>
          <a:ext cx="433125" cy="43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9A0B24-0A49-4B2B-98A6-B32FD3DD7E65}">
      <dsp:nvSpPr>
        <dsp:cNvPr id="0" name=""/>
        <dsp:cNvSpPr/>
      </dsp:nvSpPr>
      <dsp:spPr>
        <a:xfrm>
          <a:off x="1358533" y="990580"/>
          <a:ext cx="1237500" cy="49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DE" sz="1500" kern="1200" dirty="0"/>
            <a:t>O</a:t>
          </a:r>
          <a:r>
            <a:rPr lang="en-US" sz="1500" kern="1200" dirty="0" err="1"/>
            <a:t>verall</a:t>
          </a:r>
          <a:r>
            <a:rPr lang="en-US" sz="1500" kern="1200" dirty="0"/>
            <a:t> rating </a:t>
          </a:r>
          <a:r>
            <a:rPr lang="en-DE" sz="1500" kern="1200" dirty="0"/>
            <a:t> 4-4.7</a:t>
          </a:r>
          <a:endParaRPr lang="en-US" sz="1500" kern="1200" dirty="0"/>
        </a:p>
      </dsp:txBody>
      <dsp:txXfrm>
        <a:off x="1358533" y="990580"/>
        <a:ext cx="1237500" cy="495000"/>
      </dsp:txXfrm>
    </dsp:sp>
    <dsp:sp modelId="{7BBBD6C2-6DA1-42CB-87DE-6B47715F53D1}">
      <dsp:nvSpPr>
        <dsp:cNvPr id="0" name=""/>
        <dsp:cNvSpPr/>
      </dsp:nvSpPr>
      <dsp:spPr>
        <a:xfrm>
          <a:off x="3053908" y="580"/>
          <a:ext cx="754875" cy="75487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C51BC4-7D3D-401A-832A-B4E961437E32}">
      <dsp:nvSpPr>
        <dsp:cNvPr id="0" name=""/>
        <dsp:cNvSpPr/>
      </dsp:nvSpPr>
      <dsp:spPr>
        <a:xfrm>
          <a:off x="3214783" y="161455"/>
          <a:ext cx="433125" cy="43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234006-2C1F-46BC-BCA7-4125EDFD1BE0}">
      <dsp:nvSpPr>
        <dsp:cNvPr id="0" name=""/>
        <dsp:cNvSpPr/>
      </dsp:nvSpPr>
      <dsp:spPr>
        <a:xfrm>
          <a:off x="2812596" y="990580"/>
          <a:ext cx="1237500" cy="49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DE" sz="1500" kern="1200" dirty="0"/>
            <a:t>C</a:t>
          </a:r>
          <a:r>
            <a:rPr lang="en-US" sz="1500" kern="1200" dirty="0" err="1"/>
            <a:t>urriculum</a:t>
          </a:r>
          <a:r>
            <a:rPr lang="en-DE" sz="1500" kern="1200" dirty="0"/>
            <a:t> Rating 4-4.6</a:t>
          </a:r>
          <a:r>
            <a:rPr lang="en-US" sz="1500" kern="1200" dirty="0"/>
            <a:t> </a:t>
          </a:r>
        </a:p>
      </dsp:txBody>
      <dsp:txXfrm>
        <a:off x="2812596" y="990580"/>
        <a:ext cx="1237500" cy="495000"/>
      </dsp:txXfrm>
    </dsp:sp>
    <dsp:sp modelId="{F0A5A9AE-9851-4B01-8BDB-16622A48656F}">
      <dsp:nvSpPr>
        <dsp:cNvPr id="0" name=""/>
        <dsp:cNvSpPr/>
      </dsp:nvSpPr>
      <dsp:spPr>
        <a:xfrm>
          <a:off x="4507971" y="580"/>
          <a:ext cx="754875" cy="75487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B4D368-2031-4B43-A733-CF2919DE34E2}">
      <dsp:nvSpPr>
        <dsp:cNvPr id="0" name=""/>
        <dsp:cNvSpPr/>
      </dsp:nvSpPr>
      <dsp:spPr>
        <a:xfrm>
          <a:off x="4668846" y="161455"/>
          <a:ext cx="433125" cy="43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ABAE3C-3142-427A-9823-E4B835FF5F79}">
      <dsp:nvSpPr>
        <dsp:cNvPr id="0" name=""/>
        <dsp:cNvSpPr/>
      </dsp:nvSpPr>
      <dsp:spPr>
        <a:xfrm>
          <a:off x="4266658" y="990580"/>
          <a:ext cx="1237500" cy="49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DE" sz="1500" kern="1200" dirty="0"/>
            <a:t>Job </a:t>
          </a:r>
          <a:r>
            <a:rPr lang="en-DE" sz="1500" kern="1200" dirty="0" err="1"/>
            <a:t>Suppor</a:t>
          </a:r>
          <a:r>
            <a:rPr lang="de-DE" sz="1500" kern="1200" dirty="0"/>
            <a:t>t</a:t>
          </a:r>
          <a:r>
            <a:rPr lang="en-DE" sz="1500" kern="1200" dirty="0"/>
            <a:t> Rating </a:t>
          </a:r>
          <a:r>
            <a:rPr lang="en-US" sz="1500" kern="1200" dirty="0"/>
            <a:t>4</a:t>
          </a:r>
          <a:r>
            <a:rPr lang="en-DE" sz="1500" kern="1200" dirty="0"/>
            <a:t>-4.5</a:t>
          </a:r>
          <a:endParaRPr lang="en-US" sz="1500" kern="1200" dirty="0"/>
        </a:p>
      </dsp:txBody>
      <dsp:txXfrm>
        <a:off x="4266658" y="990580"/>
        <a:ext cx="1237500" cy="495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DBCEE-F760-4E31-869C-2593975CE5A4}">
      <dsp:nvSpPr>
        <dsp:cNvPr id="0" name=""/>
        <dsp:cNvSpPr/>
      </dsp:nvSpPr>
      <dsp:spPr>
        <a:xfrm rot="5400000">
          <a:off x="2131557" y="439752"/>
          <a:ext cx="1399946" cy="1217953"/>
        </a:xfrm>
        <a:prstGeom prst="hexagon">
          <a:avLst>
            <a:gd name="adj" fmla="val 25000"/>
            <a:gd name="vf" fmla="val 115470"/>
          </a:avLst>
        </a:prstGeom>
        <a:solidFill>
          <a:srgbClr val="32C3FF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100" kern="1200" dirty="0"/>
            <a:t>International Presence</a:t>
          </a:r>
          <a:endParaRPr lang="en-US" sz="1100" kern="1200" dirty="0"/>
        </a:p>
      </dsp:txBody>
      <dsp:txXfrm rot="-5400000">
        <a:off x="2412351" y="566914"/>
        <a:ext cx="838357" cy="963630"/>
      </dsp:txXfrm>
    </dsp:sp>
    <dsp:sp modelId="{AFAA083E-4492-4348-9408-0009502397BC}">
      <dsp:nvSpPr>
        <dsp:cNvPr id="0" name=""/>
        <dsp:cNvSpPr/>
      </dsp:nvSpPr>
      <dsp:spPr>
        <a:xfrm>
          <a:off x="3477466" y="628745"/>
          <a:ext cx="1562339" cy="839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+mn-lt"/>
              <a:ea typeface="Heebo" pitchFamily="34" charset="-122"/>
              <a:cs typeface="Heebo" pitchFamily="34" charset="-120"/>
            </a:rPr>
            <a:t>Ironhack has a robust global footprint with campuses in key cities like Berlin, Mexico City, Amsterdam, Sao Paulo, and Paris.</a:t>
          </a:r>
          <a:endParaRPr lang="en-US" sz="900" kern="1200">
            <a:latin typeface="+mn-lt"/>
          </a:endParaRPr>
        </a:p>
      </dsp:txBody>
      <dsp:txXfrm>
        <a:off x="3477466" y="628745"/>
        <a:ext cx="1562339" cy="839967"/>
      </dsp:txXfrm>
    </dsp:sp>
    <dsp:sp modelId="{8A713EE3-4A3F-4DEB-969D-8B49B075CADA}">
      <dsp:nvSpPr>
        <dsp:cNvPr id="0" name=""/>
        <dsp:cNvSpPr/>
      </dsp:nvSpPr>
      <dsp:spPr>
        <a:xfrm rot="5400000">
          <a:off x="816168" y="439752"/>
          <a:ext cx="1399946" cy="1217953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096962" y="566914"/>
        <a:ext cx="838357" cy="963630"/>
      </dsp:txXfrm>
    </dsp:sp>
    <dsp:sp modelId="{7A33428F-5BB3-4EA6-8650-FB3B0480FD89}">
      <dsp:nvSpPr>
        <dsp:cNvPr id="0" name=""/>
        <dsp:cNvSpPr/>
      </dsp:nvSpPr>
      <dsp:spPr>
        <a:xfrm rot="5400000">
          <a:off x="1471343" y="1628026"/>
          <a:ext cx="1399946" cy="1217953"/>
        </a:xfrm>
        <a:prstGeom prst="hexagon">
          <a:avLst>
            <a:gd name="adj" fmla="val 25000"/>
            <a:gd name="vf" fmla="val 115470"/>
          </a:avLst>
        </a:prstGeom>
        <a:solidFill>
          <a:srgbClr val="32C3FF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00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Competitor Locations</a:t>
          </a:r>
          <a:endParaRPr lang="en-US" sz="10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 rot="-5400000">
        <a:off x="1752137" y="1755188"/>
        <a:ext cx="838357" cy="963630"/>
      </dsp:txXfrm>
    </dsp:sp>
    <dsp:sp modelId="{2EF1C9F9-2DB0-4699-B9C5-3FA020F0CEDE}">
      <dsp:nvSpPr>
        <dsp:cNvPr id="0" name=""/>
        <dsp:cNvSpPr/>
      </dsp:nvSpPr>
      <dsp:spPr>
        <a:xfrm>
          <a:off x="0" y="1817019"/>
          <a:ext cx="1511941" cy="839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Calibri" panose="020F0502020204030204"/>
              <a:ea typeface="Heebo" pitchFamily="34" charset="-122"/>
              <a:cs typeface="Heebo" pitchFamily="34" charset="-120"/>
            </a:rPr>
            <a:t>Competitors like Springboard operate entirely online, while others like </a:t>
          </a:r>
          <a:r>
            <a:rPr lang="en-US" sz="900" kern="1200" dirty="0" err="1">
              <a:latin typeface="Calibri" panose="020F0502020204030204"/>
              <a:ea typeface="Heebo" pitchFamily="34" charset="-122"/>
              <a:cs typeface="Heebo" pitchFamily="34" charset="-120"/>
            </a:rPr>
            <a:t>LearningFuze</a:t>
          </a:r>
          <a:r>
            <a:rPr lang="en-US" sz="900" kern="1200" dirty="0">
              <a:latin typeface="Calibri" panose="020F0502020204030204"/>
              <a:ea typeface="Heebo" pitchFamily="34" charset="-122"/>
              <a:cs typeface="Heebo" pitchFamily="34" charset="-120"/>
            </a:rPr>
            <a:t> and Actualize have a more regional focus.</a:t>
          </a:r>
        </a:p>
      </dsp:txBody>
      <dsp:txXfrm>
        <a:off x="0" y="1817019"/>
        <a:ext cx="1511941" cy="839967"/>
      </dsp:txXfrm>
    </dsp:sp>
    <dsp:sp modelId="{96FD7586-A61E-4374-9CD8-5F2775F52D8D}">
      <dsp:nvSpPr>
        <dsp:cNvPr id="0" name=""/>
        <dsp:cNvSpPr/>
      </dsp:nvSpPr>
      <dsp:spPr>
        <a:xfrm rot="5400000">
          <a:off x="2786732" y="1628026"/>
          <a:ext cx="1399946" cy="1217953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067526" y="1755188"/>
        <a:ext cx="838357" cy="963630"/>
      </dsp:txXfrm>
    </dsp:sp>
    <dsp:sp modelId="{2785C6A3-9F34-46A0-89AD-7C9BD459F39C}">
      <dsp:nvSpPr>
        <dsp:cNvPr id="0" name=""/>
        <dsp:cNvSpPr/>
      </dsp:nvSpPr>
      <dsp:spPr>
        <a:xfrm rot="5400000">
          <a:off x="2131557" y="2816301"/>
          <a:ext cx="1399946" cy="1217953"/>
        </a:xfrm>
        <a:prstGeom prst="hexagon">
          <a:avLst>
            <a:gd name="adj" fmla="val 25000"/>
            <a:gd name="vf" fmla="val 115470"/>
          </a:avLst>
        </a:prstGeom>
        <a:solidFill>
          <a:srgbClr val="32C3FF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00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Expansion Opportunities</a:t>
          </a:r>
          <a:endParaRPr lang="en-US" sz="10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 rot="-5400000">
        <a:off x="2412351" y="2943463"/>
        <a:ext cx="838357" cy="963630"/>
      </dsp:txXfrm>
    </dsp:sp>
    <dsp:sp modelId="{C711943B-6B9B-4BD4-B969-1C695444EAE2}">
      <dsp:nvSpPr>
        <dsp:cNvPr id="0" name=""/>
        <dsp:cNvSpPr/>
      </dsp:nvSpPr>
      <dsp:spPr>
        <a:xfrm>
          <a:off x="3477466" y="3005293"/>
          <a:ext cx="1562339" cy="839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>
              <a:latin typeface="Calibri" panose="020F0502020204030204"/>
              <a:ea typeface="Heebo" pitchFamily="34" charset="-122"/>
              <a:cs typeface="Heebo" pitchFamily="34" charset="-120"/>
            </a:rPr>
            <a:t>Ironhack</a:t>
          </a:r>
          <a:r>
            <a:rPr lang="en-US" sz="900" kern="1200" dirty="0">
              <a:latin typeface="Calibri" panose="020F0502020204030204"/>
              <a:ea typeface="Heebo" pitchFamily="34" charset="-122"/>
              <a:cs typeface="Heebo" pitchFamily="34" charset="-120"/>
            </a:rPr>
            <a:t> can explore new potential locations, particularly in emerging tech hubs in Asia and the Middle East, to further expand its reach.</a:t>
          </a:r>
        </a:p>
      </dsp:txBody>
      <dsp:txXfrm>
        <a:off x="3477466" y="3005293"/>
        <a:ext cx="1562339" cy="839967"/>
      </dsp:txXfrm>
    </dsp:sp>
    <dsp:sp modelId="{BCD11426-108F-4148-AA15-54FEB58DE9E9}">
      <dsp:nvSpPr>
        <dsp:cNvPr id="0" name=""/>
        <dsp:cNvSpPr/>
      </dsp:nvSpPr>
      <dsp:spPr>
        <a:xfrm rot="5400000">
          <a:off x="816168" y="2816301"/>
          <a:ext cx="1399946" cy="1217953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096962" y="2943463"/>
        <a:ext cx="838357" cy="9636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1A18CB-A1F7-4F4D-A907-CBF578E38AEB}">
      <dsp:nvSpPr>
        <dsp:cNvPr id="0" name=""/>
        <dsp:cNvSpPr/>
      </dsp:nvSpPr>
      <dsp:spPr>
        <a:xfrm>
          <a:off x="373521" y="0"/>
          <a:ext cx="5498222" cy="5498222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C6C22A-C1D9-459E-B450-531E4959A2E6}">
      <dsp:nvSpPr>
        <dsp:cNvPr id="0" name=""/>
        <dsp:cNvSpPr/>
      </dsp:nvSpPr>
      <dsp:spPr>
        <a:xfrm>
          <a:off x="730905" y="357384"/>
          <a:ext cx="2199288" cy="2199288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>
              <a:solidFill>
                <a:schemeClr val="tx1"/>
              </a:solidFill>
              <a:latin typeface="Heebo" pitchFamily="34" charset="0"/>
              <a:ea typeface="Heebo" pitchFamily="34" charset="-122"/>
              <a:cs typeface="Heebo" pitchFamily="34" charset="-120"/>
            </a:rPr>
            <a:t>Ironhack's</a:t>
          </a:r>
          <a:r>
            <a:rPr lang="en-US" sz="1500" kern="1200" dirty="0">
              <a:solidFill>
                <a:schemeClr val="tx1"/>
              </a:solidFill>
              <a:latin typeface="Heebo" pitchFamily="34" charset="0"/>
              <a:ea typeface="Heebo" pitchFamily="34" charset="-122"/>
              <a:cs typeface="Heebo" pitchFamily="34" charset="-120"/>
            </a:rPr>
            <a:t> overall rating and score are competitive</a:t>
          </a:r>
          <a:endParaRPr lang="en-DE" sz="1500" kern="1200" dirty="0">
            <a:solidFill>
              <a:schemeClr val="tx1"/>
            </a:solidFill>
            <a:latin typeface="Heebo" pitchFamily="34" charset="0"/>
            <a:ea typeface="Heebo" pitchFamily="34" charset="-122"/>
            <a:cs typeface="Heebo" pitchFamily="34" charset="-120"/>
          </a:endParaRP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500" kern="1200" dirty="0">
              <a:solidFill>
                <a:schemeClr val="tx1"/>
              </a:solidFill>
              <a:latin typeface="Heebo" pitchFamily="34" charset="0"/>
              <a:ea typeface="Heebo" pitchFamily="34" charset="-122"/>
              <a:cs typeface="Heebo" pitchFamily="34" charset="-120"/>
            </a:rPr>
            <a:t>J</a:t>
          </a:r>
          <a:r>
            <a:rPr lang="en-US" sz="1500" kern="1200" dirty="0" err="1">
              <a:solidFill>
                <a:schemeClr val="tx1"/>
              </a:solidFill>
              <a:latin typeface="Heebo" pitchFamily="34" charset="0"/>
              <a:ea typeface="Heebo" pitchFamily="34" charset="-122"/>
              <a:cs typeface="Heebo" pitchFamily="34" charset="-120"/>
            </a:rPr>
            <a:t>ob</a:t>
          </a:r>
          <a:r>
            <a:rPr lang="en-US" sz="1500" kern="1200" dirty="0">
              <a:solidFill>
                <a:schemeClr val="tx1"/>
              </a:solidFill>
              <a:latin typeface="Heebo" pitchFamily="34" charset="0"/>
              <a:ea typeface="Heebo" pitchFamily="34" charset="-122"/>
              <a:cs typeface="Heebo" pitchFamily="34" charset="-120"/>
            </a:rPr>
            <a:t> support rating is strong compared to some competitors.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838265" y="464744"/>
        <a:ext cx="1984568" cy="1984568"/>
      </dsp:txXfrm>
    </dsp:sp>
    <dsp:sp modelId="{1CF0B320-8EEB-4F1A-B39D-88FECEF97E4E}">
      <dsp:nvSpPr>
        <dsp:cNvPr id="0" name=""/>
        <dsp:cNvSpPr/>
      </dsp:nvSpPr>
      <dsp:spPr>
        <a:xfrm>
          <a:off x="3315070" y="357384"/>
          <a:ext cx="2199288" cy="2199288"/>
        </a:xfrm>
        <a:prstGeom prst="roundRect">
          <a:avLst/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>
              <a:solidFill>
                <a:schemeClr val="tx1"/>
              </a:solidFill>
              <a:latin typeface="Heebo" pitchFamily="34" charset="0"/>
              <a:ea typeface="Heebo" pitchFamily="34" charset="-122"/>
              <a:cs typeface="Heebo" pitchFamily="34" charset="-120"/>
            </a:rPr>
            <a:t>Ironhack's</a:t>
          </a:r>
          <a:r>
            <a:rPr lang="en-US" sz="1500" kern="1200" dirty="0">
              <a:solidFill>
                <a:schemeClr val="tx1"/>
              </a:solidFill>
              <a:latin typeface="Heebo" pitchFamily="34" charset="0"/>
              <a:ea typeface="Heebo" pitchFamily="34" charset="-122"/>
              <a:cs typeface="Heebo" pitchFamily="34" charset="-120"/>
            </a:rPr>
            <a:t> curriculum rating is lower than top competitors</a:t>
          </a:r>
          <a:endParaRPr lang="en-DE" sz="1500" kern="1200" dirty="0">
            <a:solidFill>
              <a:schemeClr val="tx1"/>
            </a:solidFill>
            <a:latin typeface="Heebo" pitchFamily="34" charset="0"/>
            <a:ea typeface="Heebo" pitchFamily="34" charset="-122"/>
            <a:cs typeface="Heebo" pitchFamily="34" charset="-120"/>
          </a:endParaRP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  <a:latin typeface="Heebo" pitchFamily="34" charset="0"/>
              <a:ea typeface="Heebo" pitchFamily="34" charset="-122"/>
              <a:cs typeface="Heebo" pitchFamily="34" charset="-120"/>
            </a:rPr>
            <a:t>average ratings are slightly below the highest tier.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3422430" y="464744"/>
        <a:ext cx="1984568" cy="1984568"/>
      </dsp:txXfrm>
    </dsp:sp>
    <dsp:sp modelId="{1559A743-FF02-485C-B89A-BCA001C6A3F0}">
      <dsp:nvSpPr>
        <dsp:cNvPr id="0" name=""/>
        <dsp:cNvSpPr/>
      </dsp:nvSpPr>
      <dsp:spPr>
        <a:xfrm>
          <a:off x="730905" y="2941548"/>
          <a:ext cx="2199288" cy="2199288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500" kern="1200" dirty="0">
              <a:solidFill>
                <a:schemeClr val="tx1"/>
              </a:solidFill>
            </a:rPr>
            <a:t>Many</a:t>
          </a:r>
          <a:r>
            <a:rPr lang="en-DE" sz="1500" kern="1200" baseline="0" dirty="0">
              <a:solidFill>
                <a:schemeClr val="tx1"/>
              </a:solidFill>
            </a:rPr>
            <a:t> geographic locations with remote classes are still open to tap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838265" y="3048908"/>
        <a:ext cx="1984568" cy="1984568"/>
      </dsp:txXfrm>
    </dsp:sp>
    <dsp:sp modelId="{5BC618C0-F15B-4375-BEB4-1CE39984CA09}">
      <dsp:nvSpPr>
        <dsp:cNvPr id="0" name=""/>
        <dsp:cNvSpPr/>
      </dsp:nvSpPr>
      <dsp:spPr>
        <a:xfrm>
          <a:off x="3315070" y="2941548"/>
          <a:ext cx="2199288" cy="2199288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500" kern="1200" dirty="0">
              <a:solidFill>
                <a:schemeClr val="tx1"/>
              </a:solidFill>
            </a:rPr>
            <a:t>Artificial Intelligence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500" kern="1200" dirty="0">
              <a:solidFill>
                <a:schemeClr val="tx1"/>
              </a:solidFill>
            </a:rPr>
            <a:t>Automation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500" kern="1200" dirty="0">
              <a:solidFill>
                <a:schemeClr val="tx1"/>
              </a:solidFill>
            </a:rPr>
            <a:t>Macroeconomic conditions</a:t>
          </a:r>
        </a:p>
      </dsp:txBody>
      <dsp:txXfrm>
        <a:off x="3422430" y="3048908"/>
        <a:ext cx="1984568" cy="198456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2EAAFC-41F1-4E79-99A4-A9A9D0B34ACB}">
      <dsp:nvSpPr>
        <dsp:cNvPr id="0" name=""/>
        <dsp:cNvSpPr/>
      </dsp:nvSpPr>
      <dsp:spPr>
        <a:xfrm>
          <a:off x="3080" y="465433"/>
          <a:ext cx="2444055" cy="342167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Curriculum Improvement</a:t>
          </a:r>
          <a:r>
            <a:rPr lang="en-DE" sz="1600" b="1" kern="1200" dirty="0"/>
            <a:t>: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Focus on gathering feedback to enhance the curriculum and incorporate more in-demand skills and technologies.</a:t>
          </a:r>
        </a:p>
      </dsp:txBody>
      <dsp:txXfrm>
        <a:off x="3080" y="1765670"/>
        <a:ext cx="2444055" cy="2053006"/>
      </dsp:txXfrm>
    </dsp:sp>
    <dsp:sp modelId="{517DBA16-3FF4-48D7-9D22-8A4F40ADBA2D}">
      <dsp:nvSpPr>
        <dsp:cNvPr id="0" name=""/>
        <dsp:cNvSpPr/>
      </dsp:nvSpPr>
      <dsp:spPr>
        <a:xfrm>
          <a:off x="711856" y="807600"/>
          <a:ext cx="1026503" cy="102650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62184" y="957928"/>
        <a:ext cx="725847" cy="725847"/>
      </dsp:txXfrm>
    </dsp:sp>
    <dsp:sp modelId="{C76D4B08-B765-4E58-A0BA-21223B13A2C5}">
      <dsp:nvSpPr>
        <dsp:cNvPr id="0" name=""/>
        <dsp:cNvSpPr/>
      </dsp:nvSpPr>
      <dsp:spPr>
        <a:xfrm>
          <a:off x="3080" y="3887038"/>
          <a:ext cx="2444055" cy="72"/>
        </a:xfrm>
        <a:prstGeom prst="rect">
          <a:avLst/>
        </a:prstGeom>
        <a:solidFill>
          <a:schemeClr val="accent5">
            <a:hueOff val="-965506"/>
            <a:satOff val="-2488"/>
            <a:lumOff val="-1681"/>
            <a:alphaOff val="0"/>
          </a:schemeClr>
        </a:solidFill>
        <a:ln w="12700" cap="flat" cmpd="sng" algn="ctr">
          <a:solidFill>
            <a:schemeClr val="accent5">
              <a:hueOff val="-965506"/>
              <a:satOff val="-2488"/>
              <a:lumOff val="-16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CEDF49-6616-4C93-B182-0E911504CC34}">
      <dsp:nvSpPr>
        <dsp:cNvPr id="0" name=""/>
        <dsp:cNvSpPr/>
      </dsp:nvSpPr>
      <dsp:spPr>
        <a:xfrm>
          <a:off x="2691541" y="465433"/>
          <a:ext cx="2444055" cy="3421677"/>
        </a:xfrm>
        <a:prstGeom prst="rect">
          <a:avLst/>
        </a:prstGeom>
        <a:solidFill>
          <a:schemeClr val="accent5">
            <a:tint val="40000"/>
            <a:alpha val="90000"/>
            <a:hueOff val="-2246587"/>
            <a:satOff val="-7611"/>
            <a:lumOff val="-97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246587"/>
              <a:satOff val="-7611"/>
              <a:lumOff val="-9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Job Support Enhancement</a:t>
          </a:r>
          <a:r>
            <a:rPr lang="en-DE" sz="1600" b="1" kern="1200" dirty="0"/>
            <a:t>: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Offer more personalized career coaching, expand hiring partner networks, and host more job fairs and networking events.</a:t>
          </a:r>
        </a:p>
      </dsp:txBody>
      <dsp:txXfrm>
        <a:off x="2691541" y="1765670"/>
        <a:ext cx="2444055" cy="2053006"/>
      </dsp:txXfrm>
    </dsp:sp>
    <dsp:sp modelId="{6DF4A3A0-4243-4808-A6EC-BB943557A0F9}">
      <dsp:nvSpPr>
        <dsp:cNvPr id="0" name=""/>
        <dsp:cNvSpPr/>
      </dsp:nvSpPr>
      <dsp:spPr>
        <a:xfrm>
          <a:off x="3400317" y="807600"/>
          <a:ext cx="1026503" cy="1026503"/>
        </a:xfrm>
        <a:prstGeom prst="ellipse">
          <a:avLst/>
        </a:prstGeom>
        <a:solidFill>
          <a:schemeClr val="accent5">
            <a:hueOff val="-1931012"/>
            <a:satOff val="-4977"/>
            <a:lumOff val="-3361"/>
            <a:alphaOff val="0"/>
          </a:schemeClr>
        </a:solidFill>
        <a:ln w="12700" cap="flat" cmpd="sng" algn="ctr">
          <a:solidFill>
            <a:schemeClr val="accent5">
              <a:hueOff val="-1931012"/>
              <a:satOff val="-4977"/>
              <a:lumOff val="-33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50645" y="957928"/>
        <a:ext cx="725847" cy="725847"/>
      </dsp:txXfrm>
    </dsp:sp>
    <dsp:sp modelId="{E080AC92-36B2-4977-9A67-5D490B2ED5FA}">
      <dsp:nvSpPr>
        <dsp:cNvPr id="0" name=""/>
        <dsp:cNvSpPr/>
      </dsp:nvSpPr>
      <dsp:spPr>
        <a:xfrm>
          <a:off x="2691541" y="3887038"/>
          <a:ext cx="2444055" cy="72"/>
        </a:xfrm>
        <a:prstGeom prst="rect">
          <a:avLst/>
        </a:prstGeom>
        <a:solidFill>
          <a:schemeClr val="accent5">
            <a:hueOff val="-2896518"/>
            <a:satOff val="-7465"/>
            <a:lumOff val="-5042"/>
            <a:alphaOff val="0"/>
          </a:schemeClr>
        </a:solidFill>
        <a:ln w="12700" cap="flat" cmpd="sng" algn="ctr">
          <a:solidFill>
            <a:schemeClr val="accent5">
              <a:hueOff val="-2896518"/>
              <a:satOff val="-7465"/>
              <a:lumOff val="-50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CE06AB-79FF-4F5E-956C-5539500EF536}">
      <dsp:nvSpPr>
        <dsp:cNvPr id="0" name=""/>
        <dsp:cNvSpPr/>
      </dsp:nvSpPr>
      <dsp:spPr>
        <a:xfrm>
          <a:off x="5380002" y="465433"/>
          <a:ext cx="2444055" cy="3421677"/>
        </a:xfrm>
        <a:prstGeom prst="rect">
          <a:avLst/>
        </a:prstGeom>
        <a:solidFill>
          <a:schemeClr val="accent5">
            <a:tint val="40000"/>
            <a:alpha val="90000"/>
            <a:hueOff val="-4493175"/>
            <a:satOff val="-15221"/>
            <a:lumOff val="-195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493175"/>
              <a:satOff val="-15221"/>
              <a:lumOff val="-19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Expand Course Catalog</a:t>
          </a:r>
          <a:r>
            <a:rPr lang="en-DE" sz="1600" b="1" kern="1200" dirty="0"/>
            <a:t>: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Introduce courses in emerging technologies like AI, ML, and Blockchain to cater to growing industry demands.</a:t>
          </a:r>
        </a:p>
      </dsp:txBody>
      <dsp:txXfrm>
        <a:off x="5380002" y="1765670"/>
        <a:ext cx="2444055" cy="2053006"/>
      </dsp:txXfrm>
    </dsp:sp>
    <dsp:sp modelId="{2B88D18A-A91F-47FB-AC6B-81D4985F31D7}">
      <dsp:nvSpPr>
        <dsp:cNvPr id="0" name=""/>
        <dsp:cNvSpPr/>
      </dsp:nvSpPr>
      <dsp:spPr>
        <a:xfrm>
          <a:off x="6088778" y="807600"/>
          <a:ext cx="1026503" cy="1026503"/>
        </a:xfrm>
        <a:prstGeom prst="ellipse">
          <a:avLst/>
        </a:prstGeom>
        <a:solidFill>
          <a:schemeClr val="accent5">
            <a:hueOff val="-3862025"/>
            <a:satOff val="-9954"/>
            <a:lumOff val="-6723"/>
            <a:alphaOff val="0"/>
          </a:schemeClr>
        </a:solidFill>
        <a:ln w="12700" cap="flat" cmpd="sng" algn="ctr">
          <a:solidFill>
            <a:schemeClr val="accent5">
              <a:hueOff val="-3862025"/>
              <a:satOff val="-9954"/>
              <a:lumOff val="-67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239106" y="957928"/>
        <a:ext cx="725847" cy="725847"/>
      </dsp:txXfrm>
    </dsp:sp>
    <dsp:sp modelId="{A109FA5A-FA00-4CE1-A172-91814F9AE999}">
      <dsp:nvSpPr>
        <dsp:cNvPr id="0" name=""/>
        <dsp:cNvSpPr/>
      </dsp:nvSpPr>
      <dsp:spPr>
        <a:xfrm>
          <a:off x="5380002" y="3887038"/>
          <a:ext cx="2444055" cy="72"/>
        </a:xfrm>
        <a:prstGeom prst="rect">
          <a:avLst/>
        </a:prstGeom>
        <a:solidFill>
          <a:schemeClr val="accent5">
            <a:hueOff val="-4827531"/>
            <a:satOff val="-12442"/>
            <a:lumOff val="-8404"/>
            <a:alphaOff val="0"/>
          </a:schemeClr>
        </a:solidFill>
        <a:ln w="12700" cap="flat" cmpd="sng" algn="ctr">
          <a:solidFill>
            <a:schemeClr val="accent5">
              <a:hueOff val="-4827531"/>
              <a:satOff val="-12442"/>
              <a:lumOff val="-84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447FF3-880C-46A9-AF90-5AB6D71D1C0C}">
      <dsp:nvSpPr>
        <dsp:cNvPr id="0" name=""/>
        <dsp:cNvSpPr/>
      </dsp:nvSpPr>
      <dsp:spPr>
        <a:xfrm>
          <a:off x="8068463" y="465433"/>
          <a:ext cx="2444055" cy="3421677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Flexible Payment Options</a:t>
          </a:r>
          <a:r>
            <a:rPr lang="en-DE" sz="1600" b="1" kern="1200" dirty="0"/>
            <a:t>: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Offer income share agreements, deferred tuition plans, and scholarships to make education more accessible.</a:t>
          </a:r>
        </a:p>
      </dsp:txBody>
      <dsp:txXfrm>
        <a:off x="8068463" y="1765670"/>
        <a:ext cx="2444055" cy="2053006"/>
      </dsp:txXfrm>
    </dsp:sp>
    <dsp:sp modelId="{F93FEAF6-A337-476E-BF56-179DF23B2D34}">
      <dsp:nvSpPr>
        <dsp:cNvPr id="0" name=""/>
        <dsp:cNvSpPr/>
      </dsp:nvSpPr>
      <dsp:spPr>
        <a:xfrm>
          <a:off x="8777239" y="807600"/>
          <a:ext cx="1026503" cy="1026503"/>
        </a:xfrm>
        <a:prstGeom prst="ellipse">
          <a:avLst/>
        </a:prstGeom>
        <a:solidFill>
          <a:schemeClr val="accent5">
            <a:hueOff val="-5793037"/>
            <a:satOff val="-14931"/>
            <a:lumOff val="-10084"/>
            <a:alphaOff val="0"/>
          </a:schemeClr>
        </a:solidFill>
        <a:ln w="12700" cap="flat" cmpd="sng" algn="ctr">
          <a:solidFill>
            <a:schemeClr val="accent5">
              <a:hueOff val="-5793037"/>
              <a:satOff val="-14931"/>
              <a:lumOff val="-100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927567" y="957928"/>
        <a:ext cx="725847" cy="725847"/>
      </dsp:txXfrm>
    </dsp:sp>
    <dsp:sp modelId="{7B2E9A01-7923-49F5-A3A3-DE6D06D6DB73}">
      <dsp:nvSpPr>
        <dsp:cNvPr id="0" name=""/>
        <dsp:cNvSpPr/>
      </dsp:nvSpPr>
      <dsp:spPr>
        <a:xfrm>
          <a:off x="8068463" y="3887038"/>
          <a:ext cx="2444055" cy="72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3584D-48D9-C670-E22E-39D97D07E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779782-3142-9108-7051-492CF90B9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A1C26-C757-7856-974B-AD4CE4515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4A4C-33A0-49D6-AF9F-51B631A16DE6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0986B-3678-7052-F66E-629E656A5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30BA2-7DD4-2A51-ED4E-8A7D12291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B5CC-1DAE-431F-903A-AA1D9810F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086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3E355-5F96-6DC1-4004-0FAFD7EB5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0D4296-4452-0E10-73AB-6638EAC28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8204C-1801-5104-A423-CD0A031B2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4A4C-33A0-49D6-AF9F-51B631A16DE6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4802C-34EF-E530-B235-5A2BC7E46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C8DFE-5D44-7DCC-3A87-174823476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B5CC-1DAE-431F-903A-AA1D9810F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6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AEAEA4-9CB5-396F-7172-074184962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B42B9-4E4A-08F7-2293-4A6E04C03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0EBAE-D648-BDD3-64EE-043736002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4A4C-33A0-49D6-AF9F-51B631A16DE6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6F955-CF6C-CE12-0AEB-62C75E6EA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B2821-8A3B-5EC2-90A4-49388091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B5CC-1DAE-431F-903A-AA1D9810F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55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C1C51-E432-0D0D-47E5-3FED59465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D7E25-287A-84B5-5F48-EE60DA18D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70162-6D84-8803-87EB-84A9D705B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4A4C-33A0-49D6-AF9F-51B631A16DE6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6C74F-08AB-7E71-4289-A01280760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CC524-CC3D-30A0-EE67-52699BF9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B5CC-1DAE-431F-903A-AA1D9810F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08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7ACE6-EA9F-4538-DBEC-9A2E7D310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B130F-C72B-D599-0F67-D708B5805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4507F-095F-F61F-8541-C121313C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4A4C-33A0-49D6-AF9F-51B631A16DE6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9099D-65A6-F8D5-4EB5-4430A5AFC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330E5-7B7F-26E3-F1A7-B40C271F9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B5CC-1DAE-431F-903A-AA1D9810F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2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2D5D-3287-BF34-6945-D904A3B76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CECB3-738B-49A4-D347-E9A63A4582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5522F-F52E-6190-63CA-A991B4C03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0E6-0FFE-C207-C938-DACE6827E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4A4C-33A0-49D6-AF9F-51B631A16DE6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3586B-5ECF-CCF8-2733-033AE7E64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3BFC2-7E02-15EF-6127-C258D976A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B5CC-1DAE-431F-903A-AA1D9810F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54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6F6FE-C7BC-CF19-2041-8CF410A01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0572C-1894-0AD4-633F-D581392B6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99DDF-80C2-4D03-9557-DD24B7CE1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50F536-BD8B-4F63-57FD-4155DDFD2E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78CA7C-9470-67CF-47DA-4A7B425FA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389CC3-8ED1-816E-3A05-FF444C4D7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4A4C-33A0-49D6-AF9F-51B631A16DE6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6DEBF5-3E57-9297-1F8D-A2ED6F1F9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BC3BC8-90FC-8EFD-0008-B5404B677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B5CC-1DAE-431F-903A-AA1D9810F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26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9009C-E1DD-E4B7-E7DD-E190E3EE5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D6F6C6-4E4B-8E0A-4EE6-01ECF2E37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4A4C-33A0-49D6-AF9F-51B631A16DE6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300597-2065-B9C1-E4DF-5DAD45FD4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3BB25B-A7BF-34B9-B7DD-0AF2E1D60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B5CC-1DAE-431F-903A-AA1D9810F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58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051ED2-186F-B3F3-DBC0-FE82E9990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4A4C-33A0-49D6-AF9F-51B631A16DE6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4E3116-D439-6209-1D56-C725442DA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0217E-17CF-C8E9-669A-D3B951E62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B5CC-1DAE-431F-903A-AA1D9810F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22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1E555-8977-A7DE-4B5D-2556C4342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0B720-3006-28C3-2139-5AADBD2C1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0064D-C4B4-C947-A9E3-AF83B7F98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544D5-C66C-357E-1553-247E69133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4A4C-33A0-49D6-AF9F-51B631A16DE6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F4E4C-13FF-6537-ADDD-CA7EAD289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2ADB1-AD9D-BFAA-B4A7-78FAD9E64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B5CC-1DAE-431F-903A-AA1D9810F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81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D5B4-4E51-5BF6-3DE5-1A043D24E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3D871A-8D3C-CFF2-8144-8739ADD108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952521-B90F-D628-AF03-C31E13087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3A954-63F9-640B-BDF6-A0DC3C67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4A4C-33A0-49D6-AF9F-51B631A16DE6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352A6-8A04-5B63-8583-358F2BC03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26567B-E9DF-BA58-85DC-C222366EE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B5CC-1DAE-431F-903A-AA1D9810F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5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C83C9D-615B-0655-576A-260666D56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F7EE7-02C3-F179-C837-91AEBCC54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61FE4-B169-9EE3-5ABF-5469C6BBB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94A4C-33A0-49D6-AF9F-51B631A16DE6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91F2-2159-7FDE-7299-A7CF0B025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E240B-339A-ECF9-0205-816D5C952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4B5CC-1DAE-431F-903A-AA1D9810F6C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929062-7658-1286-40AD-E2B3BC533BB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72580"/>
            <a:ext cx="531813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493835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7" Type="http://schemas.openxmlformats.org/officeDocument/2006/relationships/image" Target="../media/image46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jpeg"/><Relationship Id="rId5" Type="http://schemas.openxmlformats.org/officeDocument/2006/relationships/image" Target="../media/image44.png"/><Relationship Id="rId4" Type="http://schemas.openxmlformats.org/officeDocument/2006/relationships/image" Target="../media/image4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hyperlink" Target="https://www.switchup.org/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157E9-00CD-81B5-ADC1-12DED3BB8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912" y="643467"/>
            <a:ext cx="5297084" cy="4567137"/>
          </a:xfrm>
        </p:spPr>
        <p:txBody>
          <a:bodyPr>
            <a:normAutofit/>
          </a:bodyPr>
          <a:lstStyle/>
          <a:p>
            <a:pPr algn="l"/>
            <a:r>
              <a:rPr lang="en-DE" sz="4000" dirty="0" err="1"/>
              <a:t>Ironhack:Comprehensive</a:t>
            </a:r>
            <a:r>
              <a:rPr lang="en-DE" sz="4000" dirty="0"/>
              <a:t> Review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001840-D5F1-72D2-4793-748B4F65C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701" y="5286072"/>
            <a:ext cx="5319319" cy="1265729"/>
          </a:xfrm>
        </p:spPr>
        <p:txBody>
          <a:bodyPr>
            <a:normAutofit lnSpcReduction="10000"/>
          </a:bodyPr>
          <a:lstStyle/>
          <a:p>
            <a:pPr algn="l"/>
            <a:r>
              <a:rPr lang="de-DE" sz="1600" b="1" dirty="0">
                <a:solidFill>
                  <a:schemeClr val="accent5"/>
                </a:solidFill>
              </a:rPr>
              <a:t>Alex </a:t>
            </a:r>
            <a:r>
              <a:rPr lang="de-DE" sz="1600" b="1" dirty="0" err="1">
                <a:solidFill>
                  <a:schemeClr val="accent5"/>
                </a:solidFill>
              </a:rPr>
              <a:t>Husiev</a:t>
            </a:r>
            <a:endParaRPr lang="en-DE" sz="1600" b="1" dirty="0">
              <a:solidFill>
                <a:schemeClr val="accent5"/>
              </a:solidFill>
            </a:endParaRPr>
          </a:p>
          <a:p>
            <a:pPr algn="l"/>
            <a:r>
              <a:rPr lang="en-US" sz="1600" b="1" dirty="0">
                <a:solidFill>
                  <a:schemeClr val="accent5"/>
                </a:solidFill>
              </a:rPr>
              <a:t>Anna </a:t>
            </a:r>
            <a:r>
              <a:rPr lang="en-US" sz="1600" b="1" dirty="0" err="1">
                <a:solidFill>
                  <a:schemeClr val="accent5"/>
                </a:solidFill>
              </a:rPr>
              <a:t>Snizhko</a:t>
            </a:r>
            <a:endParaRPr lang="en-DE" sz="1600" b="1" dirty="0">
              <a:solidFill>
                <a:schemeClr val="accent5"/>
              </a:solidFill>
            </a:endParaRPr>
          </a:p>
          <a:p>
            <a:pPr algn="l"/>
            <a:r>
              <a:rPr lang="en-DE" sz="1600" b="1" dirty="0">
                <a:solidFill>
                  <a:schemeClr val="accent5"/>
                </a:solidFill>
              </a:rPr>
              <a:t>Gopika</a:t>
            </a:r>
          </a:p>
          <a:p>
            <a:pPr algn="l"/>
            <a:r>
              <a:rPr lang="en-US" sz="1600" b="1" dirty="0">
                <a:solidFill>
                  <a:schemeClr val="accent5"/>
                </a:solidFill>
              </a:rPr>
              <a:t>Guadalupe Agüero Solis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16D1FE-7355-B7E1-ABA2-AE4D604234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6" r="448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4" name="AutoShape 10" descr="Ironhack Vector Logo - Download Free SVG Icon | Worldvectorlogo">
            <a:extLst>
              <a:ext uri="{FF2B5EF4-FFF2-40B4-BE49-F238E27FC236}">
                <a16:creationId xmlns:a16="http://schemas.microsoft.com/office/drawing/2014/main" id="{11B6A33F-0477-4452-E453-0720AE463B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9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72018E1B-E0B9-4440-AFF3-4112E50A2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itle 40">
            <a:extLst>
              <a:ext uri="{FF2B5EF4-FFF2-40B4-BE49-F238E27FC236}">
                <a16:creationId xmlns:a16="http://schemas.microsoft.com/office/drawing/2014/main" id="{D431CA7A-2585-8F8A-5397-91DD7490F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908" y="79237"/>
            <a:ext cx="11894357" cy="625438"/>
          </a:xfrm>
          <a:solidFill>
            <a:srgbClr val="32C3FF"/>
          </a:solidFill>
        </p:spPr>
        <p:txBody>
          <a:bodyPr>
            <a:normAutofit/>
          </a:bodyPr>
          <a:lstStyle/>
          <a:p>
            <a:pPr algn="ctr"/>
            <a:r>
              <a:rPr lang="en-DE" sz="2800" b="1" dirty="0"/>
              <a:t>Dashboard - Pricing</a:t>
            </a:r>
            <a:endParaRPr lang="en-US" sz="2800" b="1" dirty="0"/>
          </a:p>
        </p:txBody>
      </p:sp>
      <p:pic>
        <p:nvPicPr>
          <p:cNvPr id="45" name="Picture 44" descr="A graph with blue and orange lines">
            <a:extLst>
              <a:ext uri="{FF2B5EF4-FFF2-40B4-BE49-F238E27FC236}">
                <a16:creationId xmlns:a16="http://schemas.microsoft.com/office/drawing/2014/main" id="{7A30C294-204D-1E92-44EA-402449BF4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38" y="921208"/>
            <a:ext cx="5596010" cy="3178710"/>
          </a:xfrm>
          <a:prstGeom prst="rect">
            <a:avLst/>
          </a:prstGeom>
        </p:spPr>
      </p:pic>
      <p:pic>
        <p:nvPicPr>
          <p:cNvPr id="49" name="Picture 48" descr="A graph with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6074FB09-323A-3561-FA27-42D8A9C1B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386" y="704675"/>
            <a:ext cx="5971563" cy="2974456"/>
          </a:xfrm>
          <a:prstGeom prst="rect">
            <a:avLst/>
          </a:prstGeom>
        </p:spPr>
      </p:pic>
      <p:pic>
        <p:nvPicPr>
          <p:cNvPr id="53" name="Picture 52" descr="A graph of blue bars with white text&#10;&#10;Description automatically generated">
            <a:extLst>
              <a:ext uri="{FF2B5EF4-FFF2-40B4-BE49-F238E27FC236}">
                <a16:creationId xmlns:a16="http://schemas.microsoft.com/office/drawing/2014/main" id="{02442F2A-74D9-4235-E380-C133BC4ABF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913" y="3536842"/>
            <a:ext cx="5808401" cy="3241921"/>
          </a:xfrm>
          <a:prstGeom prst="rect">
            <a:avLst/>
          </a:prstGeom>
        </p:spPr>
      </p:pic>
      <p:pic>
        <p:nvPicPr>
          <p:cNvPr id="62" name="Picture 61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4F1FE544-E612-1561-AB2A-F1211779AA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5" y="3928881"/>
            <a:ext cx="5303727" cy="2849882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8A2CDA13-0174-861D-1007-7172C17206A8}"/>
              </a:ext>
            </a:extLst>
          </p:cNvPr>
          <p:cNvSpPr/>
          <p:nvPr/>
        </p:nvSpPr>
        <p:spPr>
          <a:xfrm>
            <a:off x="210958" y="79237"/>
            <a:ext cx="11894356" cy="66995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8FD2A6F-F401-8647-D004-98EB0FD0B53D}"/>
              </a:ext>
            </a:extLst>
          </p:cNvPr>
          <p:cNvCxnSpPr>
            <a:cxnSpLocks/>
            <a:endCxn id="63" idx="2"/>
          </p:cNvCxnSpPr>
          <p:nvPr/>
        </p:nvCxnSpPr>
        <p:spPr>
          <a:xfrm flipH="1">
            <a:off x="6158136" y="704675"/>
            <a:ext cx="43343" cy="60740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B290D0F-F176-F8C3-5C8F-F156C1D1D45C}"/>
              </a:ext>
            </a:extLst>
          </p:cNvPr>
          <p:cNvCxnSpPr>
            <a:cxnSpLocks/>
          </p:cNvCxnSpPr>
          <p:nvPr/>
        </p:nvCxnSpPr>
        <p:spPr>
          <a:xfrm>
            <a:off x="210958" y="704675"/>
            <a:ext cx="1189130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4" name="Picture 4" descr="Ironhack Vector Logo - Download Free ...">
            <a:extLst>
              <a:ext uri="{FF2B5EF4-FFF2-40B4-BE49-F238E27FC236}">
                <a16:creationId xmlns:a16="http://schemas.microsoft.com/office/drawing/2014/main" id="{30FB1F88-4053-9BB4-4348-FE31DDF1A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81" y="109502"/>
            <a:ext cx="517548" cy="553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949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0">
            <a:extLst>
              <a:ext uri="{FF2B5EF4-FFF2-40B4-BE49-F238E27FC236}">
                <a16:creationId xmlns:a16="http://schemas.microsoft.com/office/drawing/2014/main" id="{E77A9E6D-331E-2EBD-78A2-E59C6086B660}"/>
              </a:ext>
            </a:extLst>
          </p:cNvPr>
          <p:cNvSpPr txBox="1">
            <a:spLocks/>
          </p:cNvSpPr>
          <p:nvPr/>
        </p:nvSpPr>
        <p:spPr>
          <a:xfrm>
            <a:off x="219707" y="79236"/>
            <a:ext cx="11835634" cy="625438"/>
          </a:xfrm>
          <a:prstGeom prst="rect">
            <a:avLst/>
          </a:prstGeom>
          <a:solidFill>
            <a:srgbClr val="32C3FF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DE" sz="2800" b="1" dirty="0"/>
              <a:t>Dashboard – Comments &amp; Sentiment</a:t>
            </a:r>
            <a:endParaRPr lang="en-US" sz="2800" b="1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A2CDA13-0174-861D-1007-7172C17206A8}"/>
              </a:ext>
            </a:extLst>
          </p:cNvPr>
          <p:cNvSpPr/>
          <p:nvPr/>
        </p:nvSpPr>
        <p:spPr>
          <a:xfrm>
            <a:off x="210958" y="79237"/>
            <a:ext cx="11835633" cy="66995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8FD2A6F-F401-8647-D004-98EB0FD0B53D}"/>
              </a:ext>
            </a:extLst>
          </p:cNvPr>
          <p:cNvCxnSpPr>
            <a:cxnSpLocks/>
            <a:endCxn id="63" idx="2"/>
          </p:cNvCxnSpPr>
          <p:nvPr/>
        </p:nvCxnSpPr>
        <p:spPr>
          <a:xfrm flipH="1">
            <a:off x="6128775" y="704675"/>
            <a:ext cx="72704" cy="60740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B290D0F-F176-F8C3-5C8F-F156C1D1D45C}"/>
              </a:ext>
            </a:extLst>
          </p:cNvPr>
          <p:cNvCxnSpPr>
            <a:cxnSpLocks/>
          </p:cNvCxnSpPr>
          <p:nvPr/>
        </p:nvCxnSpPr>
        <p:spPr>
          <a:xfrm flipV="1">
            <a:off x="210958" y="704674"/>
            <a:ext cx="11835633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4" name="Picture 4" descr="Ironhack Vector Logo - Download Free ...">
            <a:extLst>
              <a:ext uri="{FF2B5EF4-FFF2-40B4-BE49-F238E27FC236}">
                <a16:creationId xmlns:a16="http://schemas.microsoft.com/office/drawing/2014/main" id="{30FB1F88-4053-9BB4-4348-FE31DDF1A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81" y="109502"/>
            <a:ext cx="517548" cy="553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A graph with blue and red bars&#10;&#10;Description automatically generated">
            <a:extLst>
              <a:ext uri="{FF2B5EF4-FFF2-40B4-BE49-F238E27FC236}">
                <a16:creationId xmlns:a16="http://schemas.microsoft.com/office/drawing/2014/main" id="{1A6F5446-6407-2E49-71BB-5A016585D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029" y="1446983"/>
            <a:ext cx="5705266" cy="3964031"/>
          </a:xfrm>
          <a:prstGeom prst="rect">
            <a:avLst/>
          </a:prstGeom>
        </p:spPr>
      </p:pic>
      <p:pic>
        <p:nvPicPr>
          <p:cNvPr id="18" name="Picture 17" descr="A graph of a number of comments&#10;&#10;Description automatically generated">
            <a:extLst>
              <a:ext uri="{FF2B5EF4-FFF2-40B4-BE49-F238E27FC236}">
                <a16:creationId xmlns:a16="http://schemas.microsoft.com/office/drawing/2014/main" id="{7E18405C-5C6A-2A2B-7265-F0E5B318FD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88" y="1688808"/>
            <a:ext cx="5800638" cy="348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576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96F22-4BFF-BBDF-A05E-8F2EF5692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DE" sz="4000" dirty="0"/>
              <a:t>Sentiment Analysis</a:t>
            </a:r>
            <a:endParaRPr lang="en-US" sz="40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567999-4674-B85B-28B6-7A5AE60A7C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8576502"/>
              </p:ext>
            </p:extLst>
          </p:nvPr>
        </p:nvGraphicFramePr>
        <p:xfrm>
          <a:off x="5108535" y="1116362"/>
          <a:ext cx="6245265" cy="5498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83D2F71-F00A-3B9A-0342-1530BA0D6921}"/>
              </a:ext>
            </a:extLst>
          </p:cNvPr>
          <p:cNvSpPr txBox="1"/>
          <p:nvPr/>
        </p:nvSpPr>
        <p:spPr>
          <a:xfrm>
            <a:off x="6383740" y="1204422"/>
            <a:ext cx="1323338" cy="2627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05256">
              <a:spcAft>
                <a:spcPts val="600"/>
              </a:spcAft>
            </a:pPr>
            <a:r>
              <a:rPr lang="en-DE" sz="16434" kern="1200">
                <a:solidFill>
                  <a:schemeClr val="tx1">
                    <a:alpha val="20000"/>
                  </a:schemeClr>
                </a:solidFill>
                <a:latin typeface="+mn-lt"/>
                <a:ea typeface="+mn-ea"/>
                <a:cs typeface="+mn-cs"/>
              </a:rPr>
              <a:t>S</a:t>
            </a:r>
            <a:endParaRPr lang="en-US" sz="16600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3BD8D4-7024-5F36-D17A-33D3942CDE45}"/>
              </a:ext>
            </a:extLst>
          </p:cNvPr>
          <p:cNvSpPr txBox="1"/>
          <p:nvPr/>
        </p:nvSpPr>
        <p:spPr>
          <a:xfrm>
            <a:off x="8553383" y="1235245"/>
            <a:ext cx="1323338" cy="2627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05256">
              <a:spcAft>
                <a:spcPts val="600"/>
              </a:spcAft>
            </a:pPr>
            <a:r>
              <a:rPr lang="en-DE" sz="16434" kern="1200" dirty="0">
                <a:solidFill>
                  <a:schemeClr val="tx1">
                    <a:alpha val="20000"/>
                  </a:schemeClr>
                </a:solidFill>
                <a:latin typeface="+mn-lt"/>
                <a:ea typeface="+mn-ea"/>
                <a:cs typeface="+mn-cs"/>
              </a:rPr>
              <a:t>W</a:t>
            </a:r>
            <a:endParaRPr lang="en-US" sz="16600" dirty="0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86BEE0-6C5C-39D1-A9A3-B7EFBB3C8307}"/>
              </a:ext>
            </a:extLst>
          </p:cNvPr>
          <p:cNvSpPr txBox="1"/>
          <p:nvPr/>
        </p:nvSpPr>
        <p:spPr>
          <a:xfrm>
            <a:off x="8933864" y="3831540"/>
            <a:ext cx="1323338" cy="2627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05256">
              <a:spcAft>
                <a:spcPts val="600"/>
              </a:spcAft>
            </a:pPr>
            <a:r>
              <a:rPr lang="en-DE" sz="16434" kern="1200">
                <a:solidFill>
                  <a:schemeClr val="tx1">
                    <a:alpha val="20000"/>
                  </a:schemeClr>
                </a:solidFill>
                <a:latin typeface="+mn-lt"/>
                <a:ea typeface="+mn-ea"/>
                <a:cs typeface="+mn-cs"/>
              </a:rPr>
              <a:t>T</a:t>
            </a:r>
            <a:endParaRPr lang="en-US" sz="16600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C2E1FB-FBC0-1BFD-C9D1-BC5884EBE869}"/>
              </a:ext>
            </a:extLst>
          </p:cNvPr>
          <p:cNvSpPr txBox="1"/>
          <p:nvPr/>
        </p:nvSpPr>
        <p:spPr>
          <a:xfrm>
            <a:off x="6185867" y="3743642"/>
            <a:ext cx="1323338" cy="2627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05256">
              <a:spcAft>
                <a:spcPts val="600"/>
              </a:spcAft>
            </a:pPr>
            <a:r>
              <a:rPr lang="en-DE" sz="16434" kern="1200">
                <a:solidFill>
                  <a:schemeClr val="tx1">
                    <a:alpha val="20000"/>
                  </a:schemeClr>
                </a:solidFill>
                <a:latin typeface="+mn-lt"/>
                <a:ea typeface="+mn-ea"/>
                <a:cs typeface="+mn-cs"/>
              </a:rPr>
              <a:t>O</a:t>
            </a:r>
            <a:endParaRPr lang="en-US" sz="16600">
              <a:solidFill>
                <a:schemeClr val="tx1">
                  <a:alpha val="2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167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CDF49D-BFCB-7820-73A8-944069E98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r>
              <a:rPr lang="en-DE" sz="4000" dirty="0"/>
              <a:t>Recommendations</a:t>
            </a:r>
            <a:endParaRPr lang="en-US" sz="40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1F3C9EE-C493-EDAA-EF47-29D073CDD1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0273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9338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Marker with solid fill">
            <a:extLst>
              <a:ext uri="{FF2B5EF4-FFF2-40B4-BE49-F238E27FC236}">
                <a16:creationId xmlns:a16="http://schemas.microsoft.com/office/drawing/2014/main" id="{98DF77F6-6A07-87C1-71AD-7703C3BF8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95826" y="2979772"/>
            <a:ext cx="1054100" cy="914400"/>
          </a:xfrm>
        </p:spPr>
      </p:pic>
      <p:pic>
        <p:nvPicPr>
          <p:cNvPr id="4" name="Picture 3" descr="Highway in desert landscape">
            <a:extLst>
              <a:ext uri="{FF2B5EF4-FFF2-40B4-BE49-F238E27FC236}">
                <a16:creationId xmlns:a16="http://schemas.microsoft.com/office/drawing/2014/main" id="{511CFD5B-4F03-055F-5D11-C46A0A0E4F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5C5F4D-0C8D-B99F-E181-0A7000B138A7}"/>
              </a:ext>
            </a:extLst>
          </p:cNvPr>
          <p:cNvSpPr txBox="1"/>
          <p:nvPr/>
        </p:nvSpPr>
        <p:spPr>
          <a:xfrm>
            <a:off x="7706591" y="5664740"/>
            <a:ext cx="2847919" cy="830997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en-US" sz="2400" b="1" dirty="0">
                <a:latin typeface="+mj-lt"/>
                <a:ea typeface="Heebo" pitchFamily="34" charset="-122"/>
                <a:cs typeface="Heebo" pitchFamily="34" charset="-120"/>
              </a:rPr>
              <a:t>Enhance Online </a:t>
            </a:r>
            <a:endParaRPr lang="en-DE" sz="2400" b="1" dirty="0">
              <a:latin typeface="+mj-lt"/>
              <a:ea typeface="Heebo" pitchFamily="34" charset="-122"/>
              <a:cs typeface="Heebo" pitchFamily="34" charset="-120"/>
            </a:endParaRPr>
          </a:p>
          <a:p>
            <a:pPr lvl="0"/>
            <a:r>
              <a:rPr lang="en-US" sz="2400" b="1" dirty="0">
                <a:latin typeface="+mj-lt"/>
                <a:ea typeface="Heebo" pitchFamily="34" charset="-122"/>
                <a:cs typeface="Heebo" pitchFamily="34" charset="-120"/>
              </a:rPr>
              <a:t>Presence</a:t>
            </a:r>
            <a:r>
              <a:rPr lang="en-DE" sz="2400" b="1" dirty="0">
                <a:latin typeface="+mj-lt"/>
                <a:ea typeface="Heebo" pitchFamily="34" charset="-122"/>
                <a:cs typeface="Heebo" pitchFamily="34" charset="-120"/>
              </a:rPr>
              <a:t> (Q3 2024)</a:t>
            </a:r>
            <a:endParaRPr lang="en-US" sz="24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567CD5-8F8B-9816-D6C0-3B233978F88D}"/>
              </a:ext>
            </a:extLst>
          </p:cNvPr>
          <p:cNvSpPr txBox="1"/>
          <p:nvPr/>
        </p:nvSpPr>
        <p:spPr>
          <a:xfrm>
            <a:off x="3316654" y="4048093"/>
            <a:ext cx="2076772" cy="646331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en-US" b="1" dirty="0">
                <a:solidFill>
                  <a:schemeClr val="tx1"/>
                </a:solidFill>
                <a:latin typeface="+mj-lt"/>
                <a:ea typeface="Heebo" pitchFamily="34" charset="-122"/>
                <a:cs typeface="Heebo" pitchFamily="34" charset="-120"/>
              </a:rPr>
              <a:t>Leverage Alumni Network</a:t>
            </a:r>
            <a:r>
              <a:rPr lang="en-DE" b="1" dirty="0">
                <a:solidFill>
                  <a:schemeClr val="tx1"/>
                </a:solidFill>
                <a:latin typeface="+mj-lt"/>
                <a:ea typeface="Heebo" pitchFamily="34" charset="-122"/>
                <a:cs typeface="Heebo" pitchFamily="34" charset="-120"/>
              </a:rPr>
              <a:t> (Q1 2025)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AD221D-11AE-533D-B967-798C07063F9D}"/>
              </a:ext>
            </a:extLst>
          </p:cNvPr>
          <p:cNvSpPr txBox="1"/>
          <p:nvPr/>
        </p:nvSpPr>
        <p:spPr>
          <a:xfrm>
            <a:off x="3731901" y="2261664"/>
            <a:ext cx="2076772" cy="584775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en-US" sz="1600" b="1" dirty="0">
                <a:solidFill>
                  <a:schemeClr val="tx1"/>
                </a:solidFill>
                <a:latin typeface="+mj-lt"/>
                <a:ea typeface="Heebo" pitchFamily="34" charset="-122"/>
                <a:cs typeface="Heebo" pitchFamily="34" charset="-120"/>
              </a:rPr>
              <a:t>Optimize Pricing Structure</a:t>
            </a:r>
            <a:r>
              <a:rPr lang="en-DE" sz="1600" b="1" dirty="0">
                <a:solidFill>
                  <a:schemeClr val="tx1"/>
                </a:solidFill>
                <a:latin typeface="+mj-lt"/>
                <a:ea typeface="Heebo" pitchFamily="34" charset="-122"/>
                <a:cs typeface="Heebo" pitchFamily="34" charset="-120"/>
              </a:rPr>
              <a:t> (Q4 2025)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5543D0-1FE4-E606-0008-84DB8CAED48E}"/>
              </a:ext>
            </a:extLst>
          </p:cNvPr>
          <p:cNvSpPr txBox="1"/>
          <p:nvPr/>
        </p:nvSpPr>
        <p:spPr>
          <a:xfrm>
            <a:off x="6199895" y="1763113"/>
            <a:ext cx="2285959" cy="276999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en-US" sz="1200" b="1" dirty="0">
                <a:solidFill>
                  <a:schemeClr val="tx1"/>
                </a:solidFill>
                <a:latin typeface="+mj-lt"/>
                <a:ea typeface="Heebo" pitchFamily="34" charset="-122"/>
                <a:cs typeface="Heebo" pitchFamily="34" charset="-120"/>
              </a:rPr>
              <a:t>Expand Regional Focus</a:t>
            </a:r>
            <a:r>
              <a:rPr lang="en-DE" sz="1200" b="1" dirty="0">
                <a:solidFill>
                  <a:schemeClr val="tx1"/>
                </a:solidFill>
                <a:latin typeface="+mj-lt"/>
                <a:ea typeface="Heebo" pitchFamily="34" charset="-122"/>
                <a:cs typeface="Heebo" pitchFamily="34" charset="-120"/>
              </a:rPr>
              <a:t> (Q1 2026)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6" name="Graphic 15" descr="Marker with solid fill">
            <a:extLst>
              <a:ext uri="{FF2B5EF4-FFF2-40B4-BE49-F238E27FC236}">
                <a16:creationId xmlns:a16="http://schemas.microsoft.com/office/drawing/2014/main" id="{2ED5D700-DE5D-7E5B-EEB4-93484BA0A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1531" y="5261255"/>
            <a:ext cx="880028" cy="763398"/>
          </a:xfrm>
          <a:prstGeom prst="rect">
            <a:avLst/>
          </a:prstGeom>
        </p:spPr>
      </p:pic>
      <p:pic>
        <p:nvPicPr>
          <p:cNvPr id="17" name="Graphic 16" descr="Marker with solid fill">
            <a:extLst>
              <a:ext uri="{FF2B5EF4-FFF2-40B4-BE49-F238E27FC236}">
                <a16:creationId xmlns:a16="http://schemas.microsoft.com/office/drawing/2014/main" id="{2AA95EB8-B3DF-B451-5273-B11E58C45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0469" y="3718242"/>
            <a:ext cx="828083" cy="718337"/>
          </a:xfrm>
          <a:prstGeom prst="rect">
            <a:avLst/>
          </a:prstGeom>
        </p:spPr>
      </p:pic>
      <p:pic>
        <p:nvPicPr>
          <p:cNvPr id="19" name="Graphic 18" descr="Marker with solid fill">
            <a:extLst>
              <a:ext uri="{FF2B5EF4-FFF2-40B4-BE49-F238E27FC236}">
                <a16:creationId xmlns:a16="http://schemas.microsoft.com/office/drawing/2014/main" id="{314019A0-C1B1-5515-7AE6-830BC5AA7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1593" y="1954387"/>
            <a:ext cx="506623" cy="439480"/>
          </a:xfrm>
          <a:prstGeom prst="rect">
            <a:avLst/>
          </a:prstGeom>
        </p:spPr>
      </p:pic>
      <p:pic>
        <p:nvPicPr>
          <p:cNvPr id="20" name="Graphic 19" descr="Marker with solid fill">
            <a:extLst>
              <a:ext uri="{FF2B5EF4-FFF2-40B4-BE49-F238E27FC236}">
                <a16:creationId xmlns:a16="http://schemas.microsoft.com/office/drawing/2014/main" id="{4B3DB853-4096-716E-17C6-286A9CE23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97685" y="1514066"/>
            <a:ext cx="404423" cy="35082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ED9AF4C-E8ED-C4D2-7843-BAACC81193EC}"/>
              </a:ext>
            </a:extLst>
          </p:cNvPr>
          <p:cNvSpPr txBox="1"/>
          <p:nvPr/>
        </p:nvSpPr>
        <p:spPr>
          <a:xfrm>
            <a:off x="6130765" y="3190561"/>
            <a:ext cx="2076772" cy="584775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en-US" sz="1600" b="1" dirty="0">
                <a:solidFill>
                  <a:schemeClr val="tx1"/>
                </a:solidFill>
                <a:latin typeface="+mj-lt"/>
                <a:ea typeface="Heebo" pitchFamily="34" charset="-122"/>
                <a:cs typeface="Heebo" pitchFamily="34" charset="-120"/>
              </a:rPr>
              <a:t>Develop Pathways Program</a:t>
            </a:r>
            <a:r>
              <a:rPr lang="en-DE" sz="1600" b="1" dirty="0">
                <a:solidFill>
                  <a:schemeClr val="tx1"/>
                </a:solidFill>
                <a:latin typeface="+mj-lt"/>
                <a:ea typeface="Heebo" pitchFamily="34" charset="-122"/>
                <a:cs typeface="Heebo" pitchFamily="34" charset="-120"/>
              </a:rPr>
              <a:t> (Q2 2025)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2" name="Graphic 21" descr="Marker with solid fill">
            <a:extLst>
              <a:ext uri="{FF2B5EF4-FFF2-40B4-BE49-F238E27FC236}">
                <a16:creationId xmlns:a16="http://schemas.microsoft.com/office/drawing/2014/main" id="{B0D324C6-5FB9-47EB-2001-B09142E76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08673" y="2864773"/>
            <a:ext cx="650428" cy="5642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7B2430-CDAD-518E-A36E-79E1A84E4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24" y="1"/>
            <a:ext cx="12122150" cy="952260"/>
          </a:xfrm>
        </p:spPr>
        <p:txBody>
          <a:bodyPr/>
          <a:lstStyle/>
          <a:p>
            <a:r>
              <a:rPr lang="en-DE" sz="4000" dirty="0"/>
              <a:t>Roadmap</a:t>
            </a:r>
            <a:endParaRPr lang="en-US" sz="4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14A8AA-5CF0-D32F-F880-1485BCE0DBE1}"/>
              </a:ext>
            </a:extLst>
          </p:cNvPr>
          <p:cNvSpPr txBox="1"/>
          <p:nvPr/>
        </p:nvSpPr>
        <p:spPr>
          <a:xfrm>
            <a:off x="8582081" y="6514695"/>
            <a:ext cx="2076772" cy="25391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en-DE" sz="1050" b="1" dirty="0">
                <a:latin typeface="+mj-lt"/>
                <a:ea typeface="Heebo" pitchFamily="34" charset="-122"/>
                <a:cs typeface="Heebo" pitchFamily="34" charset="-120"/>
              </a:rPr>
              <a:t>O</a:t>
            </a:r>
            <a:r>
              <a:rPr lang="en-US" sz="1050" b="1" dirty="0" err="1">
                <a:latin typeface="+mj-lt"/>
                <a:ea typeface="Heebo" pitchFamily="34" charset="-122"/>
                <a:cs typeface="Heebo" pitchFamily="34" charset="-120"/>
              </a:rPr>
              <a:t>nline</a:t>
            </a:r>
            <a:r>
              <a:rPr lang="en-US" sz="1050" b="1" dirty="0">
                <a:latin typeface="+mj-lt"/>
                <a:ea typeface="Heebo" pitchFamily="34" charset="-122"/>
                <a:cs typeface="Heebo" pitchFamily="34" charset="-120"/>
              </a:rPr>
              <a:t> brand and digital marketing</a:t>
            </a:r>
            <a:endParaRPr lang="en-US" sz="1050" b="1" dirty="0"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27232D-597C-C397-96C4-86207D47974A}"/>
              </a:ext>
            </a:extLst>
          </p:cNvPr>
          <p:cNvSpPr txBox="1"/>
          <p:nvPr/>
        </p:nvSpPr>
        <p:spPr>
          <a:xfrm>
            <a:off x="2655253" y="4694424"/>
            <a:ext cx="2076772" cy="25391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en-US" sz="1050" b="1" dirty="0">
                <a:latin typeface="+mj-lt"/>
                <a:cs typeface="Heebo" pitchFamily="34" charset="-120"/>
              </a:rPr>
              <a:t>Engage alumni as ambassadors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EE7C03-36A8-3DAF-6732-90D4EDC47D54}"/>
              </a:ext>
            </a:extLst>
          </p:cNvPr>
          <p:cNvSpPr txBox="1"/>
          <p:nvPr/>
        </p:nvSpPr>
        <p:spPr>
          <a:xfrm>
            <a:off x="6979459" y="3806942"/>
            <a:ext cx="2076772" cy="25391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en-DE" sz="1050" b="1" dirty="0">
                <a:latin typeface="+mj-lt"/>
                <a:cs typeface="Heebo" pitchFamily="34" charset="-120"/>
              </a:rPr>
              <a:t>A</a:t>
            </a:r>
            <a:r>
              <a:rPr lang="en-US" sz="1050" b="1" dirty="0" err="1">
                <a:latin typeface="+mj-lt"/>
                <a:cs typeface="Heebo" pitchFamily="34" charset="-120"/>
              </a:rPr>
              <a:t>greements</a:t>
            </a:r>
            <a:r>
              <a:rPr lang="en-US" sz="1050" b="1" dirty="0">
                <a:latin typeface="+mj-lt"/>
                <a:cs typeface="Heebo" pitchFamily="34" charset="-120"/>
              </a:rPr>
              <a:t> with universities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0A2445-40E0-E395-D06B-6010477E6B6B}"/>
              </a:ext>
            </a:extLst>
          </p:cNvPr>
          <p:cNvSpPr txBox="1"/>
          <p:nvPr/>
        </p:nvSpPr>
        <p:spPr>
          <a:xfrm>
            <a:off x="2753574" y="2860106"/>
            <a:ext cx="2076772" cy="415498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en-DE" sz="1050" b="1" dirty="0">
                <a:latin typeface="+mj-lt"/>
                <a:cs typeface="Heebo" pitchFamily="34" charset="-120"/>
              </a:rPr>
              <a:t>Flexible payment options, </a:t>
            </a:r>
            <a:r>
              <a:rPr lang="en-DE" sz="1050" b="1" dirty="0" err="1">
                <a:latin typeface="+mj-lt"/>
                <a:cs typeface="Heebo" pitchFamily="34" charset="-120"/>
              </a:rPr>
              <a:t>Scholorships</a:t>
            </a:r>
            <a:endParaRPr lang="en-US" sz="1050" b="1" dirty="0">
              <a:latin typeface="+mj-lt"/>
              <a:cs typeface="Heebo" pitchFamily="34" charset="-12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C0F4DD-4F87-E198-9D49-1F820D7F5103}"/>
              </a:ext>
            </a:extLst>
          </p:cNvPr>
          <p:cNvSpPr txBox="1"/>
          <p:nvPr/>
        </p:nvSpPr>
        <p:spPr>
          <a:xfrm>
            <a:off x="7235835" y="2048275"/>
            <a:ext cx="2076772" cy="25391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en-DE" sz="1050" b="1" dirty="0">
                <a:latin typeface="+mj-lt"/>
                <a:cs typeface="Heebo" pitchFamily="34" charset="-120"/>
              </a:rPr>
              <a:t>Tech hubs in Asia and Middle east</a:t>
            </a:r>
            <a:endParaRPr lang="en-US" sz="1050" b="1" dirty="0">
              <a:latin typeface="+mj-lt"/>
              <a:cs typeface="Heebo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3591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CE4E4-4BE3-3CAD-A76A-B40E4D468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52" y="51311"/>
            <a:ext cx="4426755" cy="761271"/>
          </a:xfrm>
        </p:spPr>
        <p:txBody>
          <a:bodyPr>
            <a:normAutofit/>
          </a:bodyPr>
          <a:lstStyle/>
          <a:p>
            <a:r>
              <a:rPr lang="en-DE" sz="3200" dirty="0"/>
              <a:t>Conclusion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34B6E-4F8A-2AF4-247A-390D6808F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352" y="848454"/>
            <a:ext cx="5819690" cy="3445260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1600" dirty="0" err="1">
                <a:latin typeface="Calibri" panose="020F0502020204030204"/>
              </a:rPr>
              <a:t>Ironhack</a:t>
            </a:r>
            <a:r>
              <a:rPr lang="en-US" sz="1600" dirty="0">
                <a:latin typeface="Calibri" panose="020F0502020204030204"/>
              </a:rPr>
              <a:t> is in a strong position with </a:t>
            </a:r>
            <a:endParaRPr lang="en-DE" sz="1600" dirty="0">
              <a:latin typeface="Calibri" panose="020F0502020204030204"/>
            </a:endParaRPr>
          </a:p>
          <a:p>
            <a:r>
              <a:rPr lang="en-US" sz="1600" dirty="0">
                <a:latin typeface="Calibri" panose="020F0502020204030204"/>
              </a:rPr>
              <a:t>diverse course offerings, </a:t>
            </a:r>
            <a:endParaRPr lang="en-DE" sz="1600" dirty="0">
              <a:latin typeface="Calibri" panose="020F0502020204030204"/>
            </a:endParaRPr>
          </a:p>
          <a:p>
            <a:r>
              <a:rPr lang="en-US" sz="1600" dirty="0">
                <a:latin typeface="Calibri" panose="020F0502020204030204"/>
              </a:rPr>
              <a:t>an international presence, </a:t>
            </a:r>
            <a:endParaRPr lang="en-DE" sz="1600" dirty="0">
              <a:latin typeface="Calibri" panose="020F0502020204030204"/>
            </a:endParaRPr>
          </a:p>
          <a:p>
            <a:r>
              <a:rPr lang="en-US" sz="1600" dirty="0">
                <a:latin typeface="Calibri" panose="020F0502020204030204"/>
              </a:rPr>
              <a:t>and recognized badges. </a:t>
            </a:r>
            <a:endParaRPr lang="en-DE" sz="1600" dirty="0">
              <a:latin typeface="Calibri" panose="020F0502020204030204"/>
            </a:endParaRPr>
          </a:p>
          <a:p>
            <a:pPr marL="0" indent="0">
              <a:buNone/>
            </a:pPr>
            <a:endParaRPr lang="en-DE" sz="1600" dirty="0">
              <a:latin typeface="Calibri" panose="020F0502020204030204"/>
            </a:endParaRPr>
          </a:p>
          <a:p>
            <a:pPr marL="0" indent="0">
              <a:buNone/>
            </a:pPr>
            <a:r>
              <a:rPr lang="en-US" sz="1600" dirty="0">
                <a:latin typeface="Calibri" panose="020F0502020204030204"/>
              </a:rPr>
              <a:t>To further enhance its competitive edge, </a:t>
            </a:r>
            <a:r>
              <a:rPr lang="en-US" sz="1600" dirty="0" err="1">
                <a:latin typeface="Calibri" panose="020F0502020204030204"/>
              </a:rPr>
              <a:t>Ironhack</a:t>
            </a:r>
            <a:r>
              <a:rPr lang="en-US" sz="1600" dirty="0">
                <a:latin typeface="Calibri" panose="020F0502020204030204"/>
              </a:rPr>
              <a:t> should consider </a:t>
            </a:r>
            <a:endParaRPr lang="en-DE" sz="1600" dirty="0">
              <a:latin typeface="Calibri" panose="020F0502020204030204"/>
            </a:endParaRPr>
          </a:p>
          <a:p>
            <a:r>
              <a:rPr lang="en-US" sz="1600" dirty="0">
                <a:latin typeface="Calibri" panose="020F0502020204030204"/>
              </a:rPr>
              <a:t>expanding its curriculum, </a:t>
            </a:r>
            <a:endParaRPr lang="en-DE" sz="1600" dirty="0">
              <a:latin typeface="Calibri" panose="020F0502020204030204"/>
            </a:endParaRPr>
          </a:p>
          <a:p>
            <a:r>
              <a:rPr lang="en-US" sz="1600" dirty="0">
                <a:latin typeface="Calibri" panose="020F0502020204030204"/>
              </a:rPr>
              <a:t>improving job support services, </a:t>
            </a:r>
            <a:endParaRPr lang="en-DE" sz="1600" dirty="0">
              <a:latin typeface="Calibri" panose="020F0502020204030204"/>
            </a:endParaRPr>
          </a:p>
          <a:p>
            <a:r>
              <a:rPr lang="en-US" sz="1600" dirty="0">
                <a:latin typeface="Calibri" panose="020F0502020204030204"/>
              </a:rPr>
              <a:t>pursuing additional badges, </a:t>
            </a:r>
            <a:endParaRPr lang="en-DE" sz="1600" dirty="0">
              <a:latin typeface="Calibri" panose="020F0502020204030204"/>
            </a:endParaRPr>
          </a:p>
          <a:p>
            <a:r>
              <a:rPr lang="en-US" sz="1600" dirty="0">
                <a:latin typeface="Calibri" panose="020F0502020204030204"/>
              </a:rPr>
              <a:t>strategically expanding its geographic </a:t>
            </a:r>
            <a:r>
              <a:rPr lang="en-US" sz="1600" dirty="0" err="1">
                <a:latin typeface="Calibri" panose="020F0502020204030204"/>
              </a:rPr>
              <a:t>reach,and</a:t>
            </a:r>
            <a:r>
              <a:rPr lang="en-US" sz="1600" dirty="0">
                <a:latin typeface="Calibri" panose="020F0502020204030204"/>
              </a:rPr>
              <a:t> offering more flexible financial options.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13323" name="Oval 13322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97383" y="197110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314" name="Picture 2" descr="About – Ironhack Madrid – Medium">
            <a:extLst>
              <a:ext uri="{FF2B5EF4-FFF2-40B4-BE49-F238E27FC236}">
                <a16:creationId xmlns:a16="http://schemas.microsoft.com/office/drawing/2014/main" id="{B8592330-C06D-52C5-5DF4-4096F2809E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" b="-5"/>
          <a:stretch/>
        </p:blipFill>
        <p:spPr bwMode="auto">
          <a:xfrm>
            <a:off x="5761975" y="361702"/>
            <a:ext cx="1691640" cy="1691640"/>
          </a:xfrm>
          <a:custGeom>
            <a:avLst/>
            <a:gdLst/>
            <a:ahLst/>
            <a:cxnLst/>
            <a:rect l="l" t="t" r="r" b="b"/>
            <a:pathLst>
              <a:path w="1956816" h="1956816">
                <a:moveTo>
                  <a:pt x="978408" y="0"/>
                </a:moveTo>
                <a:cubicBezTo>
                  <a:pt x="1518768" y="0"/>
                  <a:pt x="1956816" y="438048"/>
                  <a:pt x="1956816" y="978408"/>
                </a:cubicBezTo>
                <a:cubicBezTo>
                  <a:pt x="1956816" y="1518768"/>
                  <a:pt x="1518768" y="1956816"/>
                  <a:pt x="978408" y="1956816"/>
                </a:cubicBezTo>
                <a:cubicBezTo>
                  <a:pt x="438048" y="1956816"/>
                  <a:pt x="0" y="1518768"/>
                  <a:pt x="0" y="978408"/>
                </a:cubicBezTo>
                <a:cubicBezTo>
                  <a:pt x="0" y="438048"/>
                  <a:pt x="438048" y="0"/>
                  <a:pt x="97840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25" name="Freeform: Shape 13324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932" y="1"/>
            <a:ext cx="4077068" cy="3445261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27" name="Oval 13326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196" y="2550745"/>
            <a:ext cx="3072384" cy="30723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270" name="Picture 6" descr="Ironhack São Paulo (@ironhackSAO) / X">
            <a:extLst>
              <a:ext uri="{FF2B5EF4-FFF2-40B4-BE49-F238E27FC236}">
                <a16:creationId xmlns:a16="http://schemas.microsoft.com/office/drawing/2014/main" id="{4D5639EF-331E-0D8B-9F66-0679AF139E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933788" y="2715337"/>
            <a:ext cx="2743200" cy="2743200"/>
          </a:xfrm>
          <a:custGeom>
            <a:avLst/>
            <a:gdLst/>
            <a:ahLst/>
            <a:cxnLst/>
            <a:rect l="l" t="t" r="r" b="b"/>
            <a:pathLst>
              <a:path w="2834640" h="2834640">
                <a:moveTo>
                  <a:pt x="1417320" y="0"/>
                </a:moveTo>
                <a:cubicBezTo>
                  <a:pt x="2200084" y="0"/>
                  <a:pt x="2834640" y="634556"/>
                  <a:pt x="2834640" y="1417320"/>
                </a:cubicBezTo>
                <a:cubicBezTo>
                  <a:pt x="2834640" y="2200084"/>
                  <a:pt x="2200084" y="2834640"/>
                  <a:pt x="1417320" y="2834640"/>
                </a:cubicBezTo>
                <a:cubicBezTo>
                  <a:pt x="634556" y="2834640"/>
                  <a:pt x="0" y="2200084"/>
                  <a:pt x="0" y="1417320"/>
                </a:cubicBezTo>
                <a:cubicBezTo>
                  <a:pt x="0" y="634556"/>
                  <a:pt x="634556" y="0"/>
                  <a:pt x="141732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Ironhack Amsterdam (@ironhackAMS) / X">
            <a:extLst>
              <a:ext uri="{FF2B5EF4-FFF2-40B4-BE49-F238E27FC236}">
                <a16:creationId xmlns:a16="http://schemas.microsoft.com/office/drawing/2014/main" id="{A8A8870C-55F8-6E7C-FDB6-0E67E573A8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6" r="1" b="14210"/>
          <a:stretch/>
        </p:blipFill>
        <p:spPr bwMode="auto">
          <a:xfrm>
            <a:off x="8244000" y="2"/>
            <a:ext cx="3913376" cy="3281569"/>
          </a:xfrm>
          <a:custGeom>
            <a:avLst/>
            <a:gdLst/>
            <a:ahLst/>
            <a:cxnLst/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29" name="Freeform: Shape 13328">
            <a:extLst>
              <a:ext uri="{FF2B5EF4-FFF2-40B4-BE49-F238E27FC236}">
                <a16:creationId xmlns:a16="http://schemas.microsoft.com/office/drawing/2014/main" id="{CDC29AC1-2821-4FCC-B597-88DAF39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00930" y="4604085"/>
            <a:ext cx="4281112" cy="2253913"/>
          </a:xfrm>
          <a:custGeom>
            <a:avLst/>
            <a:gdLst>
              <a:gd name="connsiteX0" fmla="*/ 2140556 w 4281112"/>
              <a:gd name="connsiteY0" fmla="*/ 0 h 2253913"/>
              <a:gd name="connsiteX1" fmla="*/ 4281112 w 4281112"/>
              <a:gd name="connsiteY1" fmla="*/ 2140556 h 2253913"/>
              <a:gd name="connsiteX2" fmla="*/ 4275388 w 4281112"/>
              <a:gd name="connsiteY2" fmla="*/ 2253913 h 2253913"/>
              <a:gd name="connsiteX3" fmla="*/ 5724 w 4281112"/>
              <a:gd name="connsiteY3" fmla="*/ 2253913 h 2253913"/>
              <a:gd name="connsiteX4" fmla="*/ 0 w 4281112"/>
              <a:gd name="connsiteY4" fmla="*/ 2140556 h 2253913"/>
              <a:gd name="connsiteX5" fmla="*/ 2140556 w 4281112"/>
              <a:gd name="connsiteY5" fmla="*/ 0 h 225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1112" h="2253913">
                <a:moveTo>
                  <a:pt x="2140556" y="0"/>
                </a:moveTo>
                <a:cubicBezTo>
                  <a:pt x="3322752" y="0"/>
                  <a:pt x="4281112" y="958360"/>
                  <a:pt x="4281112" y="2140556"/>
                </a:cubicBezTo>
                <a:lnTo>
                  <a:pt x="4275388" y="2253913"/>
                </a:lnTo>
                <a:lnTo>
                  <a:pt x="5724" y="2253913"/>
                </a:lnTo>
                <a:lnTo>
                  <a:pt x="0" y="2140556"/>
                </a:lnTo>
                <a:cubicBezTo>
                  <a:pt x="0" y="958360"/>
                  <a:pt x="958360" y="0"/>
                  <a:pt x="214055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31" name="Freeform: Shape 13330">
            <a:extLst>
              <a:ext uri="{FF2B5EF4-FFF2-40B4-BE49-F238E27FC236}">
                <a16:creationId xmlns:a16="http://schemas.microsoft.com/office/drawing/2014/main" id="{0640CCAE-325C-4DD0-BB26-38BF690F3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0935"/>
            <a:ext cx="1732108" cy="2175118"/>
          </a:xfrm>
          <a:custGeom>
            <a:avLst/>
            <a:gdLst>
              <a:gd name="connsiteX0" fmla="*/ 644549 w 1732108"/>
              <a:gd name="connsiteY0" fmla="*/ 0 h 2175118"/>
              <a:gd name="connsiteX1" fmla="*/ 1732108 w 1732108"/>
              <a:gd name="connsiteY1" fmla="*/ 1087559 h 2175118"/>
              <a:gd name="connsiteX2" fmla="*/ 644549 w 1732108"/>
              <a:gd name="connsiteY2" fmla="*/ 2175118 h 2175118"/>
              <a:gd name="connsiteX3" fmla="*/ 36485 w 1732108"/>
              <a:gd name="connsiteY3" fmla="*/ 1989380 h 2175118"/>
              <a:gd name="connsiteX4" fmla="*/ 0 w 1732108"/>
              <a:gd name="connsiteY4" fmla="*/ 1959278 h 2175118"/>
              <a:gd name="connsiteX5" fmla="*/ 0 w 1732108"/>
              <a:gd name="connsiteY5" fmla="*/ 215841 h 2175118"/>
              <a:gd name="connsiteX6" fmla="*/ 36485 w 1732108"/>
              <a:gd name="connsiteY6" fmla="*/ 185738 h 2175118"/>
              <a:gd name="connsiteX7" fmla="*/ 644549 w 1732108"/>
              <a:gd name="connsiteY7" fmla="*/ 0 h 217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2108" h="2175118">
                <a:moveTo>
                  <a:pt x="644549" y="0"/>
                </a:moveTo>
                <a:cubicBezTo>
                  <a:pt x="1245191" y="0"/>
                  <a:pt x="1732108" y="486917"/>
                  <a:pt x="1732108" y="1087559"/>
                </a:cubicBezTo>
                <a:cubicBezTo>
                  <a:pt x="1732108" y="1688201"/>
                  <a:pt x="1245191" y="2175118"/>
                  <a:pt x="644549" y="2175118"/>
                </a:cubicBezTo>
                <a:cubicBezTo>
                  <a:pt x="419308" y="2175118"/>
                  <a:pt x="210060" y="2106646"/>
                  <a:pt x="36485" y="1989380"/>
                </a:cubicBezTo>
                <a:lnTo>
                  <a:pt x="0" y="1959278"/>
                </a:lnTo>
                <a:lnTo>
                  <a:pt x="0" y="215841"/>
                </a:lnTo>
                <a:lnTo>
                  <a:pt x="36485" y="185738"/>
                </a:lnTo>
                <a:cubicBezTo>
                  <a:pt x="210060" y="68473"/>
                  <a:pt x="419308" y="0"/>
                  <a:pt x="644549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268" name="Picture 4" descr="Ironhack Barcelona - Ironhack Logo PNG ...">
            <a:extLst>
              <a:ext uri="{FF2B5EF4-FFF2-40B4-BE49-F238E27FC236}">
                <a16:creationId xmlns:a16="http://schemas.microsoft.com/office/drawing/2014/main" id="{93153D19-CF4A-5EDF-B5E6-1F5FB8D85A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8" r="7617" b="1"/>
          <a:stretch/>
        </p:blipFill>
        <p:spPr bwMode="auto">
          <a:xfrm>
            <a:off x="0" y="4414950"/>
            <a:ext cx="1568072" cy="1847088"/>
          </a:xfrm>
          <a:custGeom>
            <a:avLst/>
            <a:gdLst/>
            <a:ahLst/>
            <a:cxnLst/>
            <a:rect l="l" t="t" r="r" b="b"/>
            <a:pathLst>
              <a:path w="1568092" h="1847088">
                <a:moveTo>
                  <a:pt x="644548" y="0"/>
                </a:moveTo>
                <a:cubicBezTo>
                  <a:pt x="1154607" y="0"/>
                  <a:pt x="1568092" y="413485"/>
                  <a:pt x="1568092" y="923544"/>
                </a:cubicBezTo>
                <a:cubicBezTo>
                  <a:pt x="1568092" y="1433603"/>
                  <a:pt x="1154607" y="1847088"/>
                  <a:pt x="644548" y="1847088"/>
                </a:cubicBezTo>
                <a:cubicBezTo>
                  <a:pt x="453276" y="1847088"/>
                  <a:pt x="275584" y="1788942"/>
                  <a:pt x="128186" y="1689361"/>
                </a:cubicBezTo>
                <a:lnTo>
                  <a:pt x="0" y="1583598"/>
                </a:lnTo>
                <a:lnTo>
                  <a:pt x="0" y="263490"/>
                </a:lnTo>
                <a:lnTo>
                  <a:pt x="128186" y="157727"/>
                </a:lnTo>
                <a:cubicBezTo>
                  <a:pt x="275584" y="58147"/>
                  <a:pt x="453276" y="0"/>
                  <a:pt x="64454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6" name="Picture 12" descr="Ironhack Paris (@IronhackPAR) / X">
            <a:extLst>
              <a:ext uri="{FF2B5EF4-FFF2-40B4-BE49-F238E27FC236}">
                <a16:creationId xmlns:a16="http://schemas.microsoft.com/office/drawing/2014/main" id="{A0816D65-9E57-F7F7-A009-F736E2E81D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18" r="-3" b="30011"/>
          <a:stretch/>
        </p:blipFill>
        <p:spPr bwMode="auto">
          <a:xfrm>
            <a:off x="1917151" y="4747766"/>
            <a:ext cx="3950208" cy="2088462"/>
          </a:xfrm>
          <a:custGeom>
            <a:avLst/>
            <a:gdLst/>
            <a:ahLst/>
            <a:cxnLst/>
            <a:rect l="l" t="t" r="r" b="b"/>
            <a:pathLst>
              <a:path w="3950208" h="2088462">
                <a:moveTo>
                  <a:pt x="1975104" y="0"/>
                </a:moveTo>
                <a:cubicBezTo>
                  <a:pt x="3065924" y="0"/>
                  <a:pt x="3950208" y="884284"/>
                  <a:pt x="3950208" y="1975104"/>
                </a:cubicBezTo>
                <a:lnTo>
                  <a:pt x="3944484" y="2088462"/>
                </a:lnTo>
                <a:lnTo>
                  <a:pt x="5724" y="2088462"/>
                </a:lnTo>
                <a:lnTo>
                  <a:pt x="0" y="1975104"/>
                </a:lnTo>
                <a:cubicBezTo>
                  <a:pt x="0" y="884284"/>
                  <a:pt x="884284" y="0"/>
                  <a:pt x="19751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33" name="Freeform: Shape 13332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8370" y="3966828"/>
            <a:ext cx="3339958" cy="289117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274" name="Picture 10" descr="Ironhack Berlin (@IronhackBER) / X">
            <a:extLst>
              <a:ext uri="{FF2B5EF4-FFF2-40B4-BE49-F238E27FC236}">
                <a16:creationId xmlns:a16="http://schemas.microsoft.com/office/drawing/2014/main" id="{D4BE4E7E-B2DF-3657-6E05-690AC37332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2" r="-4" b="13268"/>
          <a:stretch/>
        </p:blipFill>
        <p:spPr bwMode="auto">
          <a:xfrm>
            <a:off x="9009416" y="4131546"/>
            <a:ext cx="3178912" cy="2726454"/>
          </a:xfrm>
          <a:custGeom>
            <a:avLst/>
            <a:gdLst/>
            <a:ahLst/>
            <a:cxnLst/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355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6A5498-4131-6EBB-9B77-569AE6F06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DE" sz="4800" dirty="0"/>
              <a:t>Agenda</a:t>
            </a:r>
            <a:endParaRPr lang="en-US" sz="4800" dirty="0"/>
          </a:p>
        </p:txBody>
      </p:sp>
      <p:sp>
        <p:nvSpPr>
          <p:cNvPr id="36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41CE75B-2436-3783-5DEE-9A6577ABBF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3397815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5826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FCD96-1E2C-B24E-199B-226E519AF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4000" dirty="0"/>
              <a:t>Problem Statement &amp; Goal</a:t>
            </a:r>
            <a:endParaRPr lang="en-US" sz="4000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0DCB14B-18F6-5A75-CAD8-FC948EDB8B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64386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2A1C51C-8F96-0FA3-07C4-EE15F26E8A3D}"/>
              </a:ext>
            </a:extLst>
          </p:cNvPr>
          <p:cNvSpPr txBox="1"/>
          <p:nvPr/>
        </p:nvSpPr>
        <p:spPr>
          <a:xfrm>
            <a:off x="10356713" y="6417374"/>
            <a:ext cx="1675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>
                <a:hlinkClick r:id="rId7"/>
              </a:rPr>
              <a:t>*Link to </a:t>
            </a:r>
            <a:r>
              <a:rPr lang="en-US" sz="1600">
                <a:hlinkClick r:id="rId7"/>
              </a:rPr>
              <a:t>SwitchUp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41413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19">
            <a:extLst>
              <a:ext uri="{FF2B5EF4-FFF2-40B4-BE49-F238E27FC236}">
                <a16:creationId xmlns:a16="http://schemas.microsoft.com/office/drawing/2014/main" id="{1E5539EC-8CB8-002F-68C6-678840282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C5D55A6-9EFD-CDA3-20CC-A99812CE1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A5B6E73B-6DFD-AE6C-1628-DF8DC30085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0E00FC4-DDBC-F424-CF71-73AF7A28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A03182-6F0E-6178-D0EC-976F48CF2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1" y="301843"/>
            <a:ext cx="10477109" cy="1003532"/>
          </a:xfrm>
        </p:spPr>
        <p:txBody>
          <a:bodyPr anchor="ctr">
            <a:normAutofit/>
          </a:bodyPr>
          <a:lstStyle/>
          <a:p>
            <a:r>
              <a:rPr lang="en-DE" sz="4000" dirty="0">
                <a:solidFill>
                  <a:srgbClr val="FFFFFF"/>
                </a:solidFill>
              </a:rPr>
              <a:t>Course Offerings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4" name="Image 1" descr="preencoded.png">
            <a:extLst>
              <a:ext uri="{FF2B5EF4-FFF2-40B4-BE49-F238E27FC236}">
                <a16:creationId xmlns:a16="http://schemas.microsoft.com/office/drawing/2014/main" id="{E798D550-B2D9-606B-A525-AC56BD98E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142" y="2184850"/>
            <a:ext cx="1952822" cy="1206911"/>
          </a:xfrm>
          <a:prstGeom prst="rect">
            <a:avLst/>
          </a:prstGeom>
        </p:spPr>
      </p:pic>
      <p:sp>
        <p:nvSpPr>
          <p:cNvPr id="5" name="Text 2">
            <a:extLst>
              <a:ext uri="{FF2B5EF4-FFF2-40B4-BE49-F238E27FC236}">
                <a16:creationId xmlns:a16="http://schemas.microsoft.com/office/drawing/2014/main" id="{C5F823C7-D14D-B8B0-9388-786E426F894A}"/>
              </a:ext>
            </a:extLst>
          </p:cNvPr>
          <p:cNvSpPr/>
          <p:nvPr/>
        </p:nvSpPr>
        <p:spPr>
          <a:xfrm>
            <a:off x="891859" y="3414556"/>
            <a:ext cx="1952822" cy="2577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defTabSz="630936">
              <a:lnSpc>
                <a:spcPts val="1886"/>
              </a:lnSpc>
              <a:spcAft>
                <a:spcPts val="600"/>
              </a:spcAft>
            </a:pPr>
            <a:r>
              <a:rPr lang="en-US" u="sng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Cyber Security</a:t>
            </a: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35CF9597-B7C0-165C-300F-EF373829EB11}"/>
              </a:ext>
            </a:extLst>
          </p:cNvPr>
          <p:cNvSpPr/>
          <p:nvPr/>
        </p:nvSpPr>
        <p:spPr>
          <a:xfrm>
            <a:off x="891859" y="3926064"/>
            <a:ext cx="1952822" cy="184687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defTabSz="630936">
              <a:lnSpc>
                <a:spcPts val="1931"/>
              </a:lnSpc>
              <a:spcAft>
                <a:spcPts val="600"/>
              </a:spcAft>
            </a:pPr>
            <a:r>
              <a:rPr lang="en-US" sz="1208" kern="1200" dirty="0" err="1">
                <a:solidFill>
                  <a:srgbClr val="585262"/>
                </a:solidFill>
                <a:latin typeface="Heebo" pitchFamily="34" charset="0"/>
                <a:ea typeface="+mn-ea"/>
                <a:cs typeface="Heebo" pitchFamily="34" charset="-120"/>
              </a:rPr>
              <a:t>Ironhack's</a:t>
            </a:r>
            <a:r>
              <a:rPr lang="en-US" sz="1208" kern="1200" dirty="0">
                <a:solidFill>
                  <a:srgbClr val="585262"/>
                </a:solidFill>
                <a:latin typeface="Heebo" pitchFamily="34" charset="0"/>
                <a:ea typeface="+mn-ea"/>
                <a:cs typeface="Heebo" pitchFamily="34" charset="-120"/>
              </a:rPr>
              <a:t> cyber security course equips students with the skills to protect networks and data from cyber threats, a critical skill in today's digital landscape.</a:t>
            </a:r>
            <a:endParaRPr lang="en-US" sz="1750" dirty="0"/>
          </a:p>
        </p:txBody>
      </p:sp>
      <p:pic>
        <p:nvPicPr>
          <p:cNvPr id="7" name="Image 2" descr="preencoded.png">
            <a:extLst>
              <a:ext uri="{FF2B5EF4-FFF2-40B4-BE49-F238E27FC236}">
                <a16:creationId xmlns:a16="http://schemas.microsoft.com/office/drawing/2014/main" id="{6F87078A-CA6D-7D94-8C08-41B7AB28B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029" y="2164671"/>
            <a:ext cx="1952822" cy="1206911"/>
          </a:xfrm>
          <a:prstGeom prst="rect">
            <a:avLst/>
          </a:prstGeom>
        </p:spPr>
      </p:pic>
      <p:pic>
        <p:nvPicPr>
          <p:cNvPr id="10" name="Image 3" descr="preencoded.png">
            <a:extLst>
              <a:ext uri="{FF2B5EF4-FFF2-40B4-BE49-F238E27FC236}">
                <a16:creationId xmlns:a16="http://schemas.microsoft.com/office/drawing/2014/main" id="{0C2B7DBD-F7E6-1408-3F73-C17558CBA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2601" y="2184850"/>
            <a:ext cx="1952822" cy="1206911"/>
          </a:xfrm>
          <a:prstGeom prst="rect">
            <a:avLst/>
          </a:prstGeom>
        </p:spPr>
      </p:pic>
      <p:sp>
        <p:nvSpPr>
          <p:cNvPr id="11" name="Text 6">
            <a:extLst>
              <a:ext uri="{FF2B5EF4-FFF2-40B4-BE49-F238E27FC236}">
                <a16:creationId xmlns:a16="http://schemas.microsoft.com/office/drawing/2014/main" id="{E7A8D429-05A8-F428-DB95-5D9AF736BBC2}"/>
              </a:ext>
            </a:extLst>
          </p:cNvPr>
          <p:cNvSpPr/>
          <p:nvPr/>
        </p:nvSpPr>
        <p:spPr>
          <a:xfrm>
            <a:off x="6212601" y="3410583"/>
            <a:ext cx="1952822" cy="51548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defTabSz="630936">
              <a:lnSpc>
                <a:spcPts val="1886"/>
              </a:lnSpc>
              <a:spcAft>
                <a:spcPts val="600"/>
              </a:spcAft>
            </a:pPr>
            <a:r>
              <a:rPr lang="en-US" u="sng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Web Development</a:t>
            </a:r>
          </a:p>
        </p:txBody>
      </p:sp>
      <p:sp>
        <p:nvSpPr>
          <p:cNvPr id="12" name="Text 7">
            <a:extLst>
              <a:ext uri="{FF2B5EF4-FFF2-40B4-BE49-F238E27FC236}">
                <a16:creationId xmlns:a16="http://schemas.microsoft.com/office/drawing/2014/main" id="{092BDD53-5309-9DCA-4FE5-B86D65241479}"/>
              </a:ext>
            </a:extLst>
          </p:cNvPr>
          <p:cNvSpPr/>
          <p:nvPr/>
        </p:nvSpPr>
        <p:spPr>
          <a:xfrm>
            <a:off x="6232658" y="3926064"/>
            <a:ext cx="1952822" cy="184687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defTabSz="630936">
              <a:lnSpc>
                <a:spcPts val="1931"/>
              </a:lnSpc>
              <a:spcAft>
                <a:spcPts val="600"/>
              </a:spcAft>
            </a:pPr>
            <a:r>
              <a:rPr lang="en-US" sz="1208" kern="1200" dirty="0" err="1">
                <a:solidFill>
                  <a:srgbClr val="585262"/>
                </a:solidFill>
                <a:latin typeface="Heebo" pitchFamily="34" charset="0"/>
                <a:ea typeface="+mn-ea"/>
                <a:cs typeface="Heebo" pitchFamily="34" charset="-120"/>
              </a:rPr>
              <a:t>Ironhack's</a:t>
            </a:r>
            <a:r>
              <a:rPr lang="en-US" sz="1208" kern="1200" dirty="0">
                <a:solidFill>
                  <a:srgbClr val="585262"/>
                </a:solidFill>
                <a:latin typeface="Heebo" pitchFamily="34" charset="0"/>
                <a:ea typeface="+mn-ea"/>
                <a:cs typeface="Heebo" pitchFamily="34" charset="-120"/>
              </a:rPr>
              <a:t> web development course equips students with the skills to build modern, responsive websites and web applications.</a:t>
            </a:r>
            <a:endParaRPr lang="en-US" sz="1750" dirty="0"/>
          </a:p>
        </p:txBody>
      </p:sp>
      <p:pic>
        <p:nvPicPr>
          <p:cNvPr id="13" name="Image 4" descr="preencoded.png">
            <a:extLst>
              <a:ext uri="{FF2B5EF4-FFF2-40B4-BE49-F238E27FC236}">
                <a16:creationId xmlns:a16="http://schemas.microsoft.com/office/drawing/2014/main" id="{71015527-F501-FC4D-5628-4C7B0C12D0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6060" y="2184850"/>
            <a:ext cx="1952919" cy="1206911"/>
          </a:xfrm>
          <a:prstGeom prst="rect">
            <a:avLst/>
          </a:prstGeom>
        </p:spPr>
      </p:pic>
      <p:sp>
        <p:nvSpPr>
          <p:cNvPr id="14" name="Text 8">
            <a:extLst>
              <a:ext uri="{FF2B5EF4-FFF2-40B4-BE49-F238E27FC236}">
                <a16:creationId xmlns:a16="http://schemas.microsoft.com/office/drawing/2014/main" id="{E9E247CA-ACAC-9A2E-BBC4-B72FAB06A0CB}"/>
              </a:ext>
            </a:extLst>
          </p:cNvPr>
          <p:cNvSpPr/>
          <p:nvPr/>
        </p:nvSpPr>
        <p:spPr>
          <a:xfrm>
            <a:off x="8936003" y="3440173"/>
            <a:ext cx="1952919" cy="2577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defTabSz="630936">
              <a:lnSpc>
                <a:spcPts val="1886"/>
              </a:lnSpc>
              <a:spcAft>
                <a:spcPts val="600"/>
              </a:spcAft>
            </a:pPr>
            <a:r>
              <a:rPr lang="en-US" u="sng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UX/UI Design</a:t>
            </a:r>
          </a:p>
        </p:txBody>
      </p:sp>
      <p:sp>
        <p:nvSpPr>
          <p:cNvPr id="15" name="Text 9">
            <a:extLst>
              <a:ext uri="{FF2B5EF4-FFF2-40B4-BE49-F238E27FC236}">
                <a16:creationId xmlns:a16="http://schemas.microsoft.com/office/drawing/2014/main" id="{44964A25-4F95-60D5-25FA-BE8195C33600}"/>
              </a:ext>
            </a:extLst>
          </p:cNvPr>
          <p:cNvSpPr/>
          <p:nvPr/>
        </p:nvSpPr>
        <p:spPr>
          <a:xfrm>
            <a:off x="8956060" y="3926064"/>
            <a:ext cx="1952919" cy="237455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defTabSz="630936">
              <a:lnSpc>
                <a:spcPts val="1931"/>
              </a:lnSpc>
              <a:spcAft>
                <a:spcPts val="600"/>
              </a:spcAft>
            </a:pPr>
            <a:r>
              <a:rPr lang="en-US" sz="1208" kern="1200" dirty="0">
                <a:solidFill>
                  <a:srgbClr val="585262"/>
                </a:solidFill>
                <a:latin typeface="Heebo" pitchFamily="34" charset="0"/>
                <a:ea typeface="+mn-ea"/>
                <a:cs typeface="Heebo" pitchFamily="34" charset="-120"/>
              </a:rPr>
              <a:t>The UX/UI design program at </a:t>
            </a:r>
            <a:r>
              <a:rPr lang="en-US" sz="1208" kern="1200" dirty="0" err="1">
                <a:solidFill>
                  <a:srgbClr val="585262"/>
                </a:solidFill>
                <a:latin typeface="Heebo" pitchFamily="34" charset="0"/>
                <a:ea typeface="+mn-ea"/>
                <a:cs typeface="Heebo" pitchFamily="34" charset="-120"/>
              </a:rPr>
              <a:t>Ironhack</a:t>
            </a:r>
            <a:r>
              <a:rPr lang="en-US" sz="1208" kern="1200" dirty="0">
                <a:solidFill>
                  <a:srgbClr val="585262"/>
                </a:solidFill>
                <a:latin typeface="Heebo" pitchFamily="34" charset="0"/>
                <a:ea typeface="+mn-ea"/>
                <a:cs typeface="Heebo" pitchFamily="34" charset="-120"/>
              </a:rPr>
              <a:t> focuses on creating intuitive and visually appealing user experiences, a critical component of successful digital products.</a:t>
            </a:r>
            <a:endParaRPr lang="en-US" sz="1750" dirty="0"/>
          </a:p>
        </p:txBody>
      </p:sp>
      <p:sp>
        <p:nvSpPr>
          <p:cNvPr id="17" name="Text 4">
            <a:extLst>
              <a:ext uri="{FF2B5EF4-FFF2-40B4-BE49-F238E27FC236}">
                <a16:creationId xmlns:a16="http://schemas.microsoft.com/office/drawing/2014/main" id="{056EDC3C-6CA7-9A53-A46E-0F69ADEB99DF}"/>
              </a:ext>
            </a:extLst>
          </p:cNvPr>
          <p:cNvSpPr/>
          <p:nvPr/>
        </p:nvSpPr>
        <p:spPr>
          <a:xfrm>
            <a:off x="3489199" y="3410583"/>
            <a:ext cx="1952822" cy="2577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defTabSz="630936">
              <a:lnSpc>
                <a:spcPts val="1886"/>
              </a:lnSpc>
              <a:spcAft>
                <a:spcPts val="600"/>
              </a:spcAft>
            </a:pPr>
            <a:r>
              <a:rPr lang="en-US" u="sng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Data Analytics</a:t>
            </a:r>
          </a:p>
        </p:txBody>
      </p:sp>
      <p:sp>
        <p:nvSpPr>
          <p:cNvPr id="18" name="Text 5">
            <a:extLst>
              <a:ext uri="{FF2B5EF4-FFF2-40B4-BE49-F238E27FC236}">
                <a16:creationId xmlns:a16="http://schemas.microsoft.com/office/drawing/2014/main" id="{D802AE2E-A9BC-AC68-A79E-01F3CA6FB12C}"/>
              </a:ext>
            </a:extLst>
          </p:cNvPr>
          <p:cNvSpPr/>
          <p:nvPr/>
        </p:nvSpPr>
        <p:spPr>
          <a:xfrm>
            <a:off x="3489199" y="3926064"/>
            <a:ext cx="1952822" cy="184687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defTabSz="630936">
              <a:lnSpc>
                <a:spcPts val="1931"/>
              </a:lnSpc>
              <a:spcAft>
                <a:spcPts val="600"/>
              </a:spcAft>
            </a:pPr>
            <a:r>
              <a:rPr lang="en-US" sz="1208" kern="1200" dirty="0">
                <a:solidFill>
                  <a:srgbClr val="585262"/>
                </a:solidFill>
                <a:latin typeface="Heebo" pitchFamily="34" charset="0"/>
                <a:ea typeface="+mn-ea"/>
                <a:cs typeface="Heebo" pitchFamily="34" charset="-120"/>
              </a:rPr>
              <a:t>The data analytics program at </a:t>
            </a:r>
            <a:r>
              <a:rPr lang="en-US" sz="1208" kern="1200" dirty="0" err="1">
                <a:solidFill>
                  <a:srgbClr val="585262"/>
                </a:solidFill>
                <a:latin typeface="Heebo" pitchFamily="34" charset="0"/>
                <a:ea typeface="+mn-ea"/>
                <a:cs typeface="Heebo" pitchFamily="34" charset="-120"/>
              </a:rPr>
              <a:t>Ironhack</a:t>
            </a:r>
            <a:r>
              <a:rPr lang="en-US" sz="1208" kern="1200" dirty="0">
                <a:solidFill>
                  <a:srgbClr val="585262"/>
                </a:solidFill>
                <a:latin typeface="Heebo" pitchFamily="34" charset="0"/>
                <a:ea typeface="+mn-ea"/>
                <a:cs typeface="Heebo" pitchFamily="34" charset="-120"/>
              </a:rPr>
              <a:t> teaches students to extract insights from data, a highly sought-after skill across industries.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263624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19">
            <a:extLst>
              <a:ext uri="{FF2B5EF4-FFF2-40B4-BE49-F238E27FC236}">
                <a16:creationId xmlns:a16="http://schemas.microsoft.com/office/drawing/2014/main" id="{1E5539EC-8CB8-002F-68C6-678840282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C5D55A6-9EFD-CDA3-20CC-A99812CE1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A5B6E73B-6DFD-AE6C-1628-DF8DC30085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0E00FC4-DDBC-F424-CF71-73AF7A28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A03182-6F0E-6178-D0EC-976F48CF2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1" y="301843"/>
            <a:ext cx="10477109" cy="1003532"/>
          </a:xfrm>
        </p:spPr>
        <p:txBody>
          <a:bodyPr anchor="ctr">
            <a:normAutofit/>
          </a:bodyPr>
          <a:lstStyle/>
          <a:p>
            <a:r>
              <a:rPr lang="en-DE" sz="4000" dirty="0" err="1">
                <a:solidFill>
                  <a:srgbClr val="FFFFFF"/>
                </a:solidFill>
              </a:rPr>
              <a:t>Ironhack</a:t>
            </a:r>
            <a:r>
              <a:rPr lang="en-DE" sz="4000" dirty="0">
                <a:solidFill>
                  <a:srgbClr val="FFFFFF"/>
                </a:solidFill>
              </a:rPr>
              <a:t> Ratings vs. Competitors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BFEB8F7D-2FEA-F34D-5B0B-65B2F72D56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4094934"/>
              </p:ext>
            </p:extLst>
          </p:nvPr>
        </p:nvGraphicFramePr>
        <p:xfrm>
          <a:off x="534830" y="2397929"/>
          <a:ext cx="7409375" cy="1482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CADBAD7-FB3F-19AF-BE06-D5F8BC06495B}"/>
              </a:ext>
            </a:extLst>
          </p:cNvPr>
          <p:cNvSpPr txBox="1"/>
          <p:nvPr/>
        </p:nvSpPr>
        <p:spPr>
          <a:xfrm>
            <a:off x="2306973" y="1884801"/>
            <a:ext cx="61029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cap="all"/>
            </a:pPr>
            <a:r>
              <a:rPr lang="en-DE" sz="1600" dirty="0" err="1"/>
              <a:t>Ironhack</a:t>
            </a:r>
            <a:r>
              <a:rPr lang="en-DE" sz="1600" dirty="0"/>
              <a:t> Overall score </a:t>
            </a:r>
            <a:r>
              <a:rPr lang="en-US" sz="1600" dirty="0"/>
              <a:t>4.71 out of 5</a:t>
            </a:r>
          </a:p>
          <a:p>
            <a:pPr lvl="0">
              <a:lnSpc>
                <a:spcPct val="100000"/>
              </a:lnSpc>
              <a:defRPr cap="all"/>
            </a:pPr>
            <a:endParaRPr lang="en-US" sz="1600" dirty="0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96E9E19A-A9FB-D026-81E8-514FD53826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8138630"/>
              </p:ext>
            </p:extLst>
          </p:nvPr>
        </p:nvGraphicFramePr>
        <p:xfrm>
          <a:off x="4483885" y="4596306"/>
          <a:ext cx="6862692" cy="148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91242877-9A8A-2631-8E73-0E9958DA6EE9}"/>
              </a:ext>
            </a:extLst>
          </p:cNvPr>
          <p:cNvSpPr txBox="1"/>
          <p:nvPr/>
        </p:nvSpPr>
        <p:spPr>
          <a:xfrm>
            <a:off x="359121" y="2794523"/>
            <a:ext cx="18555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6598CE"/>
                </a:solidFill>
              </a:rPr>
              <a:t>Ironhack's</a:t>
            </a:r>
            <a:r>
              <a:rPr lang="en-US" dirty="0">
                <a:solidFill>
                  <a:srgbClr val="6598CE"/>
                </a:solidFill>
              </a:rPr>
              <a:t> Strong </a:t>
            </a:r>
            <a:endParaRPr lang="en-DE" dirty="0">
              <a:solidFill>
                <a:srgbClr val="6598CE"/>
              </a:solidFill>
            </a:endParaRPr>
          </a:p>
          <a:p>
            <a:r>
              <a:rPr lang="en-US" dirty="0">
                <a:solidFill>
                  <a:srgbClr val="6598CE"/>
                </a:solidFill>
              </a:rPr>
              <a:t>Performance</a:t>
            </a: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64F818-4603-D3C9-0CDD-2182D30ADB51}"/>
              </a:ext>
            </a:extLst>
          </p:cNvPr>
          <p:cNvSpPr txBox="1"/>
          <p:nvPr/>
        </p:nvSpPr>
        <p:spPr>
          <a:xfrm>
            <a:off x="10097334" y="4412093"/>
            <a:ext cx="1391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6598CE"/>
                </a:solidFill>
              </a:rPr>
              <a:t>Competitor </a:t>
            </a:r>
          </a:p>
          <a:p>
            <a:r>
              <a:rPr lang="en-DE" dirty="0">
                <a:solidFill>
                  <a:srgbClr val="6598CE"/>
                </a:solidFill>
              </a:rPr>
              <a:t>Performance</a:t>
            </a:r>
            <a:endParaRPr lang="en-US" dirty="0">
              <a:solidFill>
                <a:srgbClr val="6598CE"/>
              </a:solidFill>
            </a:endParaRPr>
          </a:p>
        </p:txBody>
      </p:sp>
      <p:sp>
        <p:nvSpPr>
          <p:cNvPr id="22" name="Left Bracket 21">
            <a:extLst>
              <a:ext uri="{FF2B5EF4-FFF2-40B4-BE49-F238E27FC236}">
                <a16:creationId xmlns:a16="http://schemas.microsoft.com/office/drawing/2014/main" id="{FF429223-CD65-0547-7ACE-E3542CCC7AAD}"/>
              </a:ext>
            </a:extLst>
          </p:cNvPr>
          <p:cNvSpPr/>
          <p:nvPr/>
        </p:nvSpPr>
        <p:spPr>
          <a:xfrm>
            <a:off x="2164360" y="2379609"/>
            <a:ext cx="100668" cy="1519356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ket 23">
            <a:extLst>
              <a:ext uri="{FF2B5EF4-FFF2-40B4-BE49-F238E27FC236}">
                <a16:creationId xmlns:a16="http://schemas.microsoft.com/office/drawing/2014/main" id="{F0890415-42FC-8517-5972-CF629178F7C5}"/>
              </a:ext>
            </a:extLst>
          </p:cNvPr>
          <p:cNvSpPr/>
          <p:nvPr/>
        </p:nvSpPr>
        <p:spPr>
          <a:xfrm>
            <a:off x="6350466" y="2379609"/>
            <a:ext cx="100668" cy="1519356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ket 24">
            <a:extLst>
              <a:ext uri="{FF2B5EF4-FFF2-40B4-BE49-F238E27FC236}">
                <a16:creationId xmlns:a16="http://schemas.microsoft.com/office/drawing/2014/main" id="{9081FF09-58A5-1DF3-0ACD-C2B2A51D6AF9}"/>
              </a:ext>
            </a:extLst>
          </p:cNvPr>
          <p:cNvSpPr/>
          <p:nvPr/>
        </p:nvSpPr>
        <p:spPr>
          <a:xfrm>
            <a:off x="5834931" y="4563110"/>
            <a:ext cx="100668" cy="1519356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ket 27">
            <a:extLst>
              <a:ext uri="{FF2B5EF4-FFF2-40B4-BE49-F238E27FC236}">
                <a16:creationId xmlns:a16="http://schemas.microsoft.com/office/drawing/2014/main" id="{02CEF3AA-E1DA-90D2-0A68-714B1D24F2A1}"/>
              </a:ext>
            </a:extLst>
          </p:cNvPr>
          <p:cNvSpPr/>
          <p:nvPr/>
        </p:nvSpPr>
        <p:spPr>
          <a:xfrm>
            <a:off x="10021037" y="4563110"/>
            <a:ext cx="100668" cy="1519356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99FA3C-6F32-E1AB-83F0-BCF89F2E8948}"/>
              </a:ext>
            </a:extLst>
          </p:cNvPr>
          <p:cNvSpPr txBox="1"/>
          <p:nvPr/>
        </p:nvSpPr>
        <p:spPr>
          <a:xfrm>
            <a:off x="10121705" y="4970281"/>
            <a:ext cx="20804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i="1" dirty="0">
                <a:solidFill>
                  <a:srgbClr val="6598CE"/>
                </a:solidFill>
              </a:rPr>
              <a:t>- </a:t>
            </a:r>
            <a:r>
              <a:rPr lang="en-US" i="1" dirty="0">
                <a:solidFill>
                  <a:srgbClr val="6598CE"/>
                </a:solidFill>
              </a:rPr>
              <a:t>Le Wagon</a:t>
            </a:r>
            <a:endParaRPr lang="en-DE" i="1" dirty="0">
              <a:solidFill>
                <a:srgbClr val="6598CE"/>
              </a:solidFill>
            </a:endParaRPr>
          </a:p>
          <a:p>
            <a:r>
              <a:rPr lang="en-DE" i="1" dirty="0">
                <a:solidFill>
                  <a:srgbClr val="6598CE"/>
                </a:solidFill>
              </a:rPr>
              <a:t>- </a:t>
            </a:r>
            <a:r>
              <a:rPr lang="en-US" i="1" dirty="0">
                <a:solidFill>
                  <a:srgbClr val="6598CE"/>
                </a:solidFill>
              </a:rPr>
              <a:t>Springboard</a:t>
            </a:r>
            <a:endParaRPr lang="en-DE" i="1" dirty="0">
              <a:solidFill>
                <a:srgbClr val="6598CE"/>
              </a:solidFill>
            </a:endParaRPr>
          </a:p>
          <a:p>
            <a:r>
              <a:rPr lang="en-DE" i="1" dirty="0">
                <a:solidFill>
                  <a:srgbClr val="6598CE"/>
                </a:solidFill>
              </a:rPr>
              <a:t>- </a:t>
            </a:r>
            <a:r>
              <a:rPr lang="en-US" i="1" dirty="0" err="1">
                <a:solidFill>
                  <a:srgbClr val="6598CE"/>
                </a:solidFill>
              </a:rPr>
              <a:t>SheCodes</a:t>
            </a:r>
            <a:endParaRPr lang="en-DE" i="1" dirty="0">
              <a:solidFill>
                <a:srgbClr val="6598CE"/>
              </a:solidFill>
            </a:endParaRPr>
          </a:p>
          <a:p>
            <a:r>
              <a:rPr lang="en-DE" i="1" dirty="0">
                <a:solidFill>
                  <a:srgbClr val="6598CE"/>
                </a:solidFill>
              </a:rPr>
              <a:t>- </a:t>
            </a:r>
            <a:r>
              <a:rPr lang="en-US" i="1" dirty="0" err="1">
                <a:solidFill>
                  <a:srgbClr val="6598CE"/>
                </a:solidFill>
              </a:rPr>
              <a:t>DesignLab</a:t>
            </a:r>
            <a:r>
              <a:rPr lang="en-US" i="1" dirty="0">
                <a:solidFill>
                  <a:srgbClr val="6598CE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0339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5" name="Rectangle 4114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A1BBC6-275B-ADDF-DDD2-4CE2D1E1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DE" sz="4000" dirty="0"/>
              <a:t>Sentiment Analysis</a:t>
            </a:r>
            <a:endParaRPr lang="en-US" sz="4000" dirty="0"/>
          </a:p>
        </p:txBody>
      </p:sp>
      <p:sp>
        <p:nvSpPr>
          <p:cNvPr id="4117" name="Rectangle 4116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19" name="Rectangle 4118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Text 5">
            <a:extLst>
              <a:ext uri="{FF2B5EF4-FFF2-40B4-BE49-F238E27FC236}">
                <a16:creationId xmlns:a16="http://schemas.microsoft.com/office/drawing/2014/main" id="{1869FB8C-0B03-2D4B-78EC-8B859A81646A}"/>
              </a:ext>
            </a:extLst>
          </p:cNvPr>
          <p:cNvSpPr/>
          <p:nvPr/>
        </p:nvSpPr>
        <p:spPr>
          <a:xfrm>
            <a:off x="1560336" y="3068993"/>
            <a:ext cx="4136469" cy="11545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defTabSz="987552">
              <a:lnSpc>
                <a:spcPts val="3023"/>
              </a:lnSpc>
              <a:spcAft>
                <a:spcPts val="600"/>
              </a:spcAft>
            </a:pPr>
            <a:r>
              <a:rPr lang="en-US" sz="1944" b="1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  <a:ea typeface="+mn-ea"/>
                <a:cs typeface="+mn-cs"/>
              </a:rPr>
              <a:t>Positive Feedback</a:t>
            </a:r>
            <a:r>
              <a:rPr lang="en-DE" sz="1944" b="1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  <a:ea typeface="+mn-ea"/>
                <a:cs typeface="+mn-cs"/>
              </a:rPr>
              <a:t> (+)</a:t>
            </a:r>
            <a:endParaRPr lang="en-US" sz="1944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endParaRPr>
          </a:p>
          <a:p>
            <a:pPr defTabSz="987552">
              <a:lnSpc>
                <a:spcPts val="3023"/>
              </a:lnSpc>
              <a:spcAft>
                <a:spcPts val="600"/>
              </a:spcAft>
            </a:pPr>
            <a:r>
              <a:rPr lang="en-US" sz="1944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  <a:ea typeface="+mn-ea"/>
                <a:cs typeface="+mn-cs"/>
              </a:rPr>
              <a:t>Highlights the quality of instruction and the comprehensive curriculum at </a:t>
            </a:r>
            <a:r>
              <a:rPr lang="en-US" sz="1944" kern="1200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  <a:ea typeface="+mn-ea"/>
                <a:cs typeface="+mn-cs"/>
              </a:rPr>
              <a:t>Ironhack</a:t>
            </a:r>
            <a:r>
              <a:rPr lang="en-US" sz="1944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  <a:ea typeface="+mn-ea"/>
                <a:cs typeface="+mn-cs"/>
              </a:rPr>
              <a:t>.</a:t>
            </a:r>
            <a:endParaRPr lang="en-US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</a:endParaRPr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4F22D685-6F26-E7AE-9AD9-DECB2C6273BA}"/>
              </a:ext>
            </a:extLst>
          </p:cNvPr>
          <p:cNvSpPr/>
          <p:nvPr/>
        </p:nvSpPr>
        <p:spPr>
          <a:xfrm>
            <a:off x="7126881" y="3110175"/>
            <a:ext cx="4136469" cy="76968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defTabSz="987552">
              <a:lnSpc>
                <a:spcPts val="3023"/>
              </a:lnSpc>
              <a:spcAft>
                <a:spcPts val="600"/>
              </a:spcAft>
            </a:pPr>
            <a:r>
              <a:rPr lang="en-US" sz="1944" b="1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  <a:ea typeface="+mn-ea"/>
                <a:cs typeface="+mn-cs"/>
              </a:rPr>
              <a:t>Negative Feedback</a:t>
            </a:r>
            <a:r>
              <a:rPr lang="en-DE" sz="1944" b="1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  <a:ea typeface="+mn-ea"/>
                <a:cs typeface="+mn-cs"/>
              </a:rPr>
              <a:t> (-)</a:t>
            </a:r>
            <a:endParaRPr lang="en-US" sz="1944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endParaRPr>
          </a:p>
          <a:p>
            <a:pPr defTabSz="987552">
              <a:lnSpc>
                <a:spcPts val="3023"/>
              </a:lnSpc>
              <a:spcAft>
                <a:spcPts val="600"/>
              </a:spcAft>
            </a:pPr>
            <a:r>
              <a:rPr lang="en-US" sz="1944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  <a:ea typeface="+mn-ea"/>
                <a:cs typeface="+mn-cs"/>
              </a:rPr>
              <a:t>Frequently mentions the need for improved job support services.</a:t>
            </a:r>
            <a:endParaRPr lang="en-US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</a:endParaRPr>
          </a:p>
        </p:txBody>
      </p:sp>
      <p:pic>
        <p:nvPicPr>
          <p:cNvPr id="24" name="Graphic 23" descr="Thumbs up sign with solid fill">
            <a:extLst>
              <a:ext uri="{FF2B5EF4-FFF2-40B4-BE49-F238E27FC236}">
                <a16:creationId xmlns:a16="http://schemas.microsoft.com/office/drawing/2014/main" id="{71F0BF9B-B891-FFA2-B5C7-6122083F9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58147" y="2113791"/>
            <a:ext cx="914400" cy="914400"/>
          </a:xfrm>
          <a:prstGeom prst="rect">
            <a:avLst/>
          </a:prstGeom>
        </p:spPr>
      </p:pic>
      <p:pic>
        <p:nvPicPr>
          <p:cNvPr id="26" name="Graphic 25" descr="Thumbs Down with solid fill">
            <a:extLst>
              <a:ext uri="{FF2B5EF4-FFF2-40B4-BE49-F238E27FC236}">
                <a16:creationId xmlns:a16="http://schemas.microsoft.com/office/drawing/2014/main" id="{3E81561B-C2EC-F392-B117-5B95125170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05055" y="22245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275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D5D2E51-A652-4FCB-ADE3-8974F2723C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08E18253-076D-4D89-968E-FCD8887E2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F6EBCC24-DE3B-4BAD-9624-83E1C2D66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858D14-4549-31DA-326D-430EA813C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859536"/>
            <a:ext cx="4837176" cy="1243584"/>
          </a:xfrm>
        </p:spPr>
        <p:txBody>
          <a:bodyPr>
            <a:normAutofit/>
          </a:bodyPr>
          <a:lstStyle/>
          <a:p>
            <a:r>
              <a:rPr lang="en-DE" sz="4000" dirty="0"/>
              <a:t>Badges &amp; USP</a:t>
            </a:r>
            <a:endParaRPr lang="en-US" sz="4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07AF1D-AB44-447B-BC2F-DBECCC06C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CD70E2-BD62-41E4-975D-E58B07928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A4B99-1A9F-F185-F4ED-E2CD95038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8890" y="2597073"/>
            <a:ext cx="4837176" cy="3666744"/>
          </a:xfrm>
        </p:spPr>
        <p:txBody>
          <a:bodyPr>
            <a:normAutofit/>
          </a:bodyPr>
          <a:lstStyle/>
          <a:p>
            <a:pPr marL="0" indent="0">
              <a:lnSpc>
                <a:spcPct val="250000"/>
              </a:lnSpc>
              <a:buNone/>
            </a:pPr>
            <a:r>
              <a:rPr lang="en-US" sz="1800" dirty="0">
                <a:latin typeface="Calibri" panose="020F0502020204030204"/>
              </a:rPr>
              <a:t>Available Online</a:t>
            </a:r>
            <a:endParaRPr lang="en-DE" sz="1800" dirty="0">
              <a:latin typeface="Calibri" panose="020F0502020204030204"/>
            </a:endParaRPr>
          </a:p>
          <a:p>
            <a:pPr marL="0" indent="0">
              <a:lnSpc>
                <a:spcPct val="250000"/>
              </a:lnSpc>
              <a:buNone/>
            </a:pPr>
            <a:r>
              <a:rPr lang="en-US" sz="1800" dirty="0">
                <a:latin typeface="Calibri" panose="020F0502020204030204"/>
              </a:rPr>
              <a:t>Verified Outcomes</a:t>
            </a:r>
            <a:endParaRPr lang="en-DE" sz="1800" dirty="0">
              <a:latin typeface="Calibri" panose="020F0502020204030204"/>
            </a:endParaRPr>
          </a:p>
          <a:p>
            <a:pPr marL="0" indent="0">
              <a:lnSpc>
                <a:spcPct val="250000"/>
              </a:lnSpc>
              <a:buNone/>
            </a:pPr>
            <a:r>
              <a:rPr lang="en-US" sz="1800" dirty="0">
                <a:latin typeface="Calibri" panose="020F0502020204030204"/>
              </a:rPr>
              <a:t>Flexible Classes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Graphic 4" descr="Online meeting outline">
            <a:extLst>
              <a:ext uri="{FF2B5EF4-FFF2-40B4-BE49-F238E27FC236}">
                <a16:creationId xmlns:a16="http://schemas.microsoft.com/office/drawing/2014/main" id="{5DAE4D44-48DD-F05C-6F56-D4306259D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4503" y="2811226"/>
            <a:ext cx="557777" cy="557777"/>
          </a:xfrm>
          <a:prstGeom prst="rect">
            <a:avLst/>
          </a:prstGeom>
        </p:spPr>
      </p:pic>
      <p:pic>
        <p:nvPicPr>
          <p:cNvPr id="7" name="Graphic 6" descr="Yoga with solid fill">
            <a:extLst>
              <a:ext uri="{FF2B5EF4-FFF2-40B4-BE49-F238E27FC236}">
                <a16:creationId xmlns:a16="http://schemas.microsoft.com/office/drawing/2014/main" id="{6C28EEC4-764A-D4EB-8F90-E2763C4C69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59701" y="4300067"/>
            <a:ext cx="627772" cy="627772"/>
          </a:xfrm>
          <a:prstGeom prst="rect">
            <a:avLst/>
          </a:prstGeom>
        </p:spPr>
      </p:pic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9A0FBF3C-9B77-8DED-E90B-66234C5931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56407" y="3568855"/>
            <a:ext cx="531066" cy="5310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56374B0-D90A-638A-C92E-3257D7D01C87}"/>
              </a:ext>
            </a:extLst>
          </p:cNvPr>
          <p:cNvSpPr txBox="1"/>
          <p:nvPr/>
        </p:nvSpPr>
        <p:spPr>
          <a:xfrm>
            <a:off x="6081228" y="2811226"/>
            <a:ext cx="6125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Ironhack's</a:t>
            </a:r>
            <a:r>
              <a:rPr lang="en-US" sz="18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 online offerings provide global accessibility.</a:t>
            </a:r>
            <a:endParaRPr lang="en-DE" sz="18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269B48-627C-BCBD-0072-AE1CAEEB0CFE}"/>
              </a:ext>
            </a:extLst>
          </p:cNvPr>
          <p:cNvSpPr txBox="1"/>
          <p:nvPr/>
        </p:nvSpPr>
        <p:spPr>
          <a:xfrm>
            <a:off x="6096000" y="3511222"/>
            <a:ext cx="62707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Ironhack's</a:t>
            </a:r>
            <a:r>
              <a:rPr lang="en-US" sz="18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 outcomes are verified, ensuring quality and transparency.</a:t>
            </a:r>
            <a:endParaRPr lang="en-DE" sz="18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E18C98-7D3F-3DF8-E628-C64AD7FAE306}"/>
              </a:ext>
            </a:extLst>
          </p:cNvPr>
          <p:cNvSpPr txBox="1"/>
          <p:nvPr/>
        </p:nvSpPr>
        <p:spPr>
          <a:xfrm>
            <a:off x="5995333" y="4300067"/>
            <a:ext cx="6346270" cy="789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799"/>
              </a:lnSpc>
              <a:buNone/>
            </a:pPr>
            <a:r>
              <a:rPr lang="en-US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Ironhack</a:t>
            </a:r>
            <a:r>
              <a:rPr 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 offers flexible class schedules to accommodate </a:t>
            </a:r>
            <a:endParaRPr lang="en-D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</a:endParaRPr>
          </a:p>
          <a:p>
            <a:pPr marL="0" indent="0" algn="l">
              <a:lnSpc>
                <a:spcPts val="2799"/>
              </a:lnSpc>
              <a:buNone/>
            </a:pPr>
            <a:r>
              <a:rPr 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student needs</a:t>
            </a:r>
            <a:r>
              <a:rPr lang="en-US" sz="180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91921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map of the world&#10;&#10;Description automatically generated">
            <a:extLst>
              <a:ext uri="{FF2B5EF4-FFF2-40B4-BE49-F238E27FC236}">
                <a16:creationId xmlns:a16="http://schemas.microsoft.com/office/drawing/2014/main" id="{CD316412-59B0-24BC-518F-52DCA97934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50" r="39386" b="484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5A1E63-BB48-E592-F324-9BAD32127152}"/>
              </a:ext>
            </a:extLst>
          </p:cNvPr>
          <p:cNvSpPr txBox="1"/>
          <p:nvPr/>
        </p:nvSpPr>
        <p:spPr>
          <a:xfrm>
            <a:off x="309852" y="756407"/>
            <a:ext cx="3438144" cy="11247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dirty="0">
                <a:latin typeface="+mj-lt"/>
                <a:ea typeface="+mj-ea"/>
                <a:cs typeface="+mj-cs"/>
              </a:rPr>
              <a:t>Geographic Reach &amp; Locations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909DF9E-C49A-C599-BE5D-2CDD23C893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5976504"/>
              </p:ext>
            </p:extLst>
          </p:nvPr>
        </p:nvGraphicFramePr>
        <p:xfrm>
          <a:off x="371093" y="2365695"/>
          <a:ext cx="5039806" cy="44740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69542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9" name="Freeform: Shape 68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1" name="Freeform: Shape 70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89FFCD-64DD-50DD-984B-097AE6CDD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>
                <a:latin typeface="+mj-lt"/>
                <a:ea typeface="+mj-ea"/>
                <a:cs typeface="+mj-cs"/>
              </a:rPr>
              <a:t>Pricing Strategy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071BB24F-9E07-3461-BCE1-40218CE76C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6465878"/>
              </p:ext>
            </p:extLst>
          </p:nvPr>
        </p:nvGraphicFramePr>
        <p:xfrm>
          <a:off x="5392144" y="1284073"/>
          <a:ext cx="6364225" cy="4298997"/>
        </p:xfrm>
        <a:graphic>
          <a:graphicData uri="http://schemas.openxmlformats.org/drawingml/2006/table">
            <a:tbl>
              <a:tblPr firstRow="1" bandRow="1">
                <a:solidFill>
                  <a:srgbClr val="404040"/>
                </a:solidFill>
                <a:tableStyleId>{5C22544A-7EE6-4342-B048-85BDC9FD1C3A}</a:tableStyleId>
              </a:tblPr>
              <a:tblGrid>
                <a:gridCol w="3118601">
                  <a:extLst>
                    <a:ext uri="{9D8B030D-6E8A-4147-A177-3AD203B41FA5}">
                      <a16:colId xmlns:a16="http://schemas.microsoft.com/office/drawing/2014/main" val="3264849056"/>
                    </a:ext>
                  </a:extLst>
                </a:gridCol>
                <a:gridCol w="3245624">
                  <a:extLst>
                    <a:ext uri="{9D8B030D-6E8A-4147-A177-3AD203B41FA5}">
                      <a16:colId xmlns:a16="http://schemas.microsoft.com/office/drawing/2014/main" val="378708196"/>
                    </a:ext>
                  </a:extLst>
                </a:gridCol>
              </a:tblGrid>
              <a:tr h="794667">
                <a:tc>
                  <a:txBody>
                    <a:bodyPr/>
                    <a:lstStyle/>
                    <a:p>
                      <a:r>
                        <a:rPr lang="en-DE" sz="2500" b="0" cap="none" spc="0" dirty="0">
                          <a:solidFill>
                            <a:schemeClr val="bg1"/>
                          </a:solidFill>
                        </a:rPr>
                        <a:t>Course Providers</a:t>
                      </a:r>
                      <a:endParaRPr lang="en-US" sz="25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289221" marR="222477" marT="140702" marB="222477" anchor="ctr">
                    <a:lnL w="12700" cmpd="sng">
                      <a:noFill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32C3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sz="2500" b="0" cap="none" spc="0" dirty="0">
                          <a:solidFill>
                            <a:schemeClr val="bg1"/>
                          </a:solidFill>
                        </a:rPr>
                        <a:t>Cost</a:t>
                      </a:r>
                      <a:endParaRPr lang="en-US" sz="25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289221" marR="222477" marT="140702" marB="22247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32C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364833"/>
                  </a:ext>
                </a:extLst>
              </a:tr>
              <a:tr h="700866">
                <a:tc>
                  <a:txBody>
                    <a:bodyPr/>
                    <a:lstStyle/>
                    <a:p>
                      <a:r>
                        <a:rPr lang="en-DE" sz="1800" cap="none" spc="0" dirty="0" err="1">
                          <a:solidFill>
                            <a:schemeClr val="bg1"/>
                          </a:solidFill>
                        </a:rPr>
                        <a:t>Ironhack</a:t>
                      </a:r>
                      <a:endParaRPr lang="en-DE" sz="18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289221" marR="222477" marT="140702" marB="2224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cap="none" spc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$7,500 - $13,000</a:t>
                      </a:r>
                    </a:p>
                  </a:txBody>
                  <a:tcPr marL="289221" marR="222477" marT="140702" marB="2224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832105"/>
                  </a:ext>
                </a:extLst>
              </a:tr>
              <a:tr h="700866">
                <a:tc>
                  <a:txBody>
                    <a:bodyPr/>
                    <a:lstStyle/>
                    <a:p>
                      <a:r>
                        <a:rPr lang="en-DE" sz="1800" cap="none" spc="0">
                          <a:solidFill>
                            <a:schemeClr val="bg1"/>
                          </a:solidFill>
                        </a:rPr>
                        <a:t>Springboard</a:t>
                      </a:r>
                      <a:endParaRPr lang="en-US" sz="1800" cap="none" spc="0">
                        <a:solidFill>
                          <a:schemeClr val="bg1"/>
                        </a:solidFill>
                      </a:endParaRPr>
                    </a:p>
                  </a:txBody>
                  <a:tcPr marL="289221" marR="222477" marT="140702" marB="2224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cap="none" spc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$349 - $9,900</a:t>
                      </a:r>
                    </a:p>
                  </a:txBody>
                  <a:tcPr marL="289221" marR="222477" marT="140702" marB="2224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073074"/>
                  </a:ext>
                </a:extLst>
              </a:tr>
              <a:tr h="700866">
                <a:tc>
                  <a:txBody>
                    <a:bodyPr/>
                    <a:lstStyle/>
                    <a:p>
                      <a:r>
                        <a:rPr lang="en-DE" sz="1800" cap="none" spc="0">
                          <a:solidFill>
                            <a:schemeClr val="bg1"/>
                          </a:solidFill>
                        </a:rPr>
                        <a:t>LearningFuze</a:t>
                      </a:r>
                      <a:endParaRPr lang="en-US" sz="1800" cap="none" spc="0">
                        <a:solidFill>
                          <a:schemeClr val="bg1"/>
                        </a:solidFill>
                      </a:endParaRPr>
                    </a:p>
                  </a:txBody>
                  <a:tcPr marL="289221" marR="222477" marT="140702" marB="2224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cap="none" spc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Free intro, up to $15,995</a:t>
                      </a:r>
                    </a:p>
                  </a:txBody>
                  <a:tcPr marL="289221" marR="222477" marT="140702" marB="2224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219253"/>
                  </a:ext>
                </a:extLst>
              </a:tr>
              <a:tr h="700866">
                <a:tc>
                  <a:txBody>
                    <a:bodyPr/>
                    <a:lstStyle/>
                    <a:p>
                      <a:r>
                        <a:rPr lang="en-DE" sz="1800" cap="none" spc="0" dirty="0">
                          <a:solidFill>
                            <a:schemeClr val="bg1"/>
                          </a:solidFill>
                        </a:rPr>
                        <a:t>Actualize</a:t>
                      </a:r>
                      <a:endParaRPr lang="en-US" sz="18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289221" marR="222477" marT="140702" marB="2224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cap="none" spc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$16,900</a:t>
                      </a:r>
                      <a:endParaRPr lang="en-DE" sz="1800" kern="1200" cap="none" spc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9221" marR="222477" marT="140702" marB="2224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914224"/>
                  </a:ext>
                </a:extLst>
              </a:tr>
              <a:tr h="700866">
                <a:tc>
                  <a:txBody>
                    <a:bodyPr/>
                    <a:lstStyle/>
                    <a:p>
                      <a:r>
                        <a:rPr lang="en-DE" sz="1800" cap="none" spc="0" dirty="0" err="1">
                          <a:solidFill>
                            <a:schemeClr val="bg1"/>
                          </a:solidFill>
                        </a:rPr>
                        <a:t>Clarusway</a:t>
                      </a:r>
                      <a:endParaRPr lang="en-US" sz="18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289221" marR="222477" marT="140702" marB="2224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cap="none" spc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$750 - $21,500</a:t>
                      </a:r>
                    </a:p>
                  </a:txBody>
                  <a:tcPr marL="289221" marR="222477" marT="140702" marB="2224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767632"/>
                  </a:ext>
                </a:extLst>
              </a:tr>
            </a:tbl>
          </a:graphicData>
        </a:graphic>
      </p:graphicFrame>
      <p:pic>
        <p:nvPicPr>
          <p:cNvPr id="34" name="Picture 33">
            <a:extLst>
              <a:ext uri="{FF2B5EF4-FFF2-40B4-BE49-F238E27FC236}">
                <a16:creationId xmlns:a16="http://schemas.microsoft.com/office/drawing/2014/main" id="{E9CEA1B6-FEE7-F6A9-DE4F-743FD2D4A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037" y="2919544"/>
            <a:ext cx="355832" cy="426998"/>
          </a:xfrm>
          <a:prstGeom prst="rect">
            <a:avLst/>
          </a:prstGeom>
        </p:spPr>
      </p:pic>
      <p:pic>
        <p:nvPicPr>
          <p:cNvPr id="7170" name="Picture 2" descr="LearningFuze · GitHub">
            <a:extLst>
              <a:ext uri="{FF2B5EF4-FFF2-40B4-BE49-F238E27FC236}">
                <a16:creationId xmlns:a16="http://schemas.microsoft.com/office/drawing/2014/main" id="{9AFF636D-88AF-1466-2D43-2BC88AAFC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036" y="3666422"/>
            <a:ext cx="355833" cy="355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Top US Coding Bootcamp | Actualize">
            <a:extLst>
              <a:ext uri="{FF2B5EF4-FFF2-40B4-BE49-F238E27FC236}">
                <a16:creationId xmlns:a16="http://schemas.microsoft.com/office/drawing/2014/main" id="{404A46F3-6305-CA3B-7DB8-FF1AA2B19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599" y="4360094"/>
            <a:ext cx="276705" cy="27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Clarusway">
            <a:extLst>
              <a:ext uri="{FF2B5EF4-FFF2-40B4-BE49-F238E27FC236}">
                <a16:creationId xmlns:a16="http://schemas.microsoft.com/office/drawing/2014/main" id="{D476B4C0-9DA7-B9CB-5DB4-FC4B6AD20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451" y="5013128"/>
            <a:ext cx="426999" cy="42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Hexagon 35">
            <a:extLst>
              <a:ext uri="{FF2B5EF4-FFF2-40B4-BE49-F238E27FC236}">
                <a16:creationId xmlns:a16="http://schemas.microsoft.com/office/drawing/2014/main" id="{E2E36F6F-1A72-3A97-CDE2-FD92C979A500}"/>
              </a:ext>
            </a:extLst>
          </p:cNvPr>
          <p:cNvSpPr/>
          <p:nvPr/>
        </p:nvSpPr>
        <p:spPr>
          <a:xfrm rot="5215635">
            <a:off x="4968120" y="2363539"/>
            <a:ext cx="239673" cy="221070"/>
          </a:xfrm>
          <a:prstGeom prst="hexagon">
            <a:avLst/>
          </a:prstGeom>
          <a:solidFill>
            <a:srgbClr val="32C3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013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b1c9b508-7c6e-42bd-bedf-808292653d6c}" enabled="1" method="Standard" siteId="{2882be50-2012-4d88-ac86-544124e120c8}" contentBits="3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714</Words>
  <Application>Microsoft Office PowerPoint</Application>
  <PresentationFormat>Widescreen</PresentationFormat>
  <Paragraphs>130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Heebo</vt:lpstr>
      <vt:lpstr>Times New Roman</vt:lpstr>
      <vt:lpstr>Office Theme</vt:lpstr>
      <vt:lpstr>Ironhack:Comprehensive Review</vt:lpstr>
      <vt:lpstr>Agenda</vt:lpstr>
      <vt:lpstr>Problem Statement &amp; Goal</vt:lpstr>
      <vt:lpstr>Course Offerings</vt:lpstr>
      <vt:lpstr>Ironhack Ratings vs. Competitors</vt:lpstr>
      <vt:lpstr>Sentiment Analysis</vt:lpstr>
      <vt:lpstr>Badges &amp; USP</vt:lpstr>
      <vt:lpstr>PowerPoint Presentation</vt:lpstr>
      <vt:lpstr>Pricing Strategy</vt:lpstr>
      <vt:lpstr>Dashboard - Pricing</vt:lpstr>
      <vt:lpstr>PowerPoint Presentation</vt:lpstr>
      <vt:lpstr>Sentiment Analysis</vt:lpstr>
      <vt:lpstr>Recommendations</vt:lpstr>
      <vt:lpstr>Roadmap</vt:lpstr>
      <vt:lpstr>Conclusion</vt:lpstr>
    </vt:vector>
  </TitlesOfParts>
  <Company>Volkswagen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Ironhack:Comprehensive Review</dc:title>
  <dc:creator>Singaravelu, Ashwin (K-DAS/B)</dc:creator>
  <cp:lastModifiedBy>Singaravelu, Ashwin (K-DAS/B)</cp:lastModifiedBy>
  <cp:revision>37</cp:revision>
  <dcterms:created xsi:type="dcterms:W3CDTF">2024-05-27T16:04:11Z</dcterms:created>
  <dcterms:modified xsi:type="dcterms:W3CDTF">2024-05-27T22:34:35Z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INTERNAL</vt:lpwstr>
  </property>
</Properties>
</file>