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</a:t>
            </a:r>
            <a:r>
              <a:rPr lang="zh-TW"/>
              <a:t>最多內切圓問題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5971250" y="4300575"/>
            <a:ext cx="3856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報告人:虞樸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狗急會跳牆，學生會翻牆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天下沒有白吃的午餐，我決定先用random唬爛一下答案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(1) 把所有圓心整理出來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(2) 把圓心順序隨機編排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(3) 用dfs隨便搜可行解，持續到搜尋完或是過了T秒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(4) 將(2),(3)重複Q次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結果意外的不錯 ( (T,Q) (5,2) 可以在 100x200的圖片中找到最佳答案*0.8以上 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複雜度O(!@#$%^&amp;*)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大難不死，必有後福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用random</a:t>
            </a:r>
            <a:r>
              <a:rPr lang="zh-TW"/>
              <a:t>緊急度過第一次危機之後我突然開竅了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我現在在找的是一堆不會互相相交的圓心，把會重疊的圓心連邊不就變成找最大獨立集了嗎!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最大獨立集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描述: 有N個朋友，其中有幾對人關係不好，對於每一對關係不好的人你不能同時邀請他們來你的派對，問你最多能一次邀請幾個人來你的派對。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套回目前問題 : 如果有兩個圓心的距離 &lt; 2*R ，代表這兩個圓心不能同時存在，問目前可以最多選定幾個圓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最大獨立集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直覺做法 : 2^N枚舉 ， 複雜度O(2^N)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DFS剪枝 : 不可能是答案的situation直接cut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利用補圖做 : DFS時只往跟目前找到的圓心距離&gt;=2*R的，節省搜尋時間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補圖 -&gt; 補集 -&gt; 可以用位元運算!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於是雖然理論上是O(2^N)的複雜度，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還是能在一瞬間執行完N = 79的CASE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916" y="3000971"/>
            <a:ext cx="4486710" cy="214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超過80個點呢?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76450" y="1302275"/>
            <a:ext cx="79941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超過80個點甚至幾百個點一般而言是比較難用max_clique完美解決的，以下是幾種已經實作的應對方式: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把圓心整理出來後每次只取出 N / step 個圓心來解max_clique，如果多做幾次就能保有較高的準確度在時間內算出可能的最佳解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利用time_break，原理很像前面自我放逐的random作法，隨機圓心順序，dfs到時間到為止，多做幾次提高準確度。 (大致上可以應付500個點以下的max_clique)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目前的作法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目前的做法分成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small Max clique ( N &lt;= 80 , step = 1 )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small Max clique with step  ( (N+step-1)/step &lt;= 80 , step &gt; 1)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medium Max clique ( (N+step-1)/step &lt;= 350 )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random (放棄狀態，照理來說不要用到，應該調整step或把image縮小到可以滿足前面兩種做法)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絕對平均離差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找到相同數量的圓的情況下，會希望圓盡量分散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利用絕對平均離差做判定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會使得計算量變大而導致答案品質下降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略難受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即使東修西修，在N接近500的時候仍然有20%左右的機率會比預期的答案少找一個圓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此時老闆問我「如果我有算好預期會有幾個答案，會對你有幫助嗎」 (以下的預期答案數量簡稱A)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「應該會有幫助!」 此時我想到的是可以用A加速剪枝，大概是個會快30%左右的加速，不無小補不過還是離解決問題有一段距離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略難受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發現絕對平均離差不是我們要的，因為她會覺得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			比						好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我們要的應該是 max(min(distance(任兩點)))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15033"/>
            <a:ext cx="2047613" cy="147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4259" y="1966285"/>
            <a:ext cx="2945187" cy="206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排列組合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突然發現答案數量普遍不大，大約最多五個一類的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排列組合?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500 取 4 = 500 * 499 * 498 * 497 / 4 / 3 / 2 = 2573031125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在A=4的時候雖然要跑個25秒但是是full solution，比起time break的dfs顯然樂勝，而且此時的dfs timebreak恰巧也是設定在24秒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問題定義與描述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在N*M的01</a:t>
            </a:r>
            <a:r>
              <a:rPr lang="zh-TW"/>
              <a:t>矩陣中塞入盡量多半徑為R的圓並構造出一組解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分塊暴力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得到排列組合解之後很開心，開始想各種解法，嘗試讓複雜度的函數長的盡量跟A有關係，想到了一個分塊暴力法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作法是先把所有點(以下稱為ALL)個點分成A組，小目標是從A組各自派出一個代表，並且使得每個代表互相不會衝突，可以透過DFS</a:t>
            </a:r>
            <a:r>
              <a:rPr lang="zh-TW"/>
              <a:t>至少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實現(註1)的複雜度解，不過把DFS寫好一點(動態的把不可行的點都排掉)的話可以把複雜度除掉一個ALL，因為我們現在只要找到任意一組大小為A的解，最後一個數字在複雜度中是不該存在的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(註1) =&gt;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800" y="4153075"/>
            <a:ext cx="1180250" cy="7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把排列組合和分塊暴力法組起來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想到這裡時興奮到睡不著覺!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我們訂一個數字N，代表一次要拿幾個點來計算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從ALL個點中任意挑出N個點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找找看這N個數字有沒有A的解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找到就結束，找不到再從ALL個點中找其他N個點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一組存在的特定解被這樣選到的機率是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50" y="3452725"/>
            <a:ext cx="13906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把排列組合和分塊暴力法組起來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看似普通，時間複雜度卻不知不覺變成了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zh-TW"/>
              <a:t>畫質...ORZ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8" y="2336475"/>
            <a:ext cx="7495075" cy="17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這樣很厲害嗎?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也還好，在ALL=1000,A=5的情況下大約會算出130億左右的計算量，要算個兩分鐘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但是這個算法的精華是這個130億會再被(可行解的數量)除掉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可行解數量少說也有個(20)^A ，因為每個圓心大概可以上下左右動一點點，13000000000 / 3200000 = 4062.5  ， 恩?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大多數狀況一瞬間就能解出來!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如果一段時間還沒解出來就當無解(沒有很確切的方式決定無解，暫時以此方法決定，大概設定成一秒一類的就很有說服力了)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問題幾乎解決了，回到剛剛失敗的讓點分散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現在要求max(min(distance(任兩點))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現在算東西有夠快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變得相當簡單，直接對max(min(distance(任兩點))做二分搜尋法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本來是distance超過2*r的圓心建立關係，現在就對這個distance做二分搜，找到max distance(能找到大小為A的答案)。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極限在哪?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從公式看起來，理論上，當ALL=1000,A=5~6就是「幾秒鐘就找到一組不錯的答案」的極限了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但實際上這個算法的效率卻遠遠比上面所估計的還要好!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本估計複雜度上界的時候我假設一個十字要放五個圓的話，隨便選一個圓心會跟約1/5的點衝突，所以那樣估計複雜度，但是實際上我們已經先篩選出「可作為圓心的點」了，所以隨便選一個點都有可能與將近甚至超過一半的點衝突，複雜度也因此收歛的奇快無比。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目前的極限在哪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根據實驗，即使是ALL=5000,A=10也可以在約20秒內找到一組還不錯的解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538" y="1893689"/>
            <a:ext cx="6336506" cy="221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579" y="3936206"/>
            <a:ext cx="3986213" cy="120729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4435433" y="4456926"/>
            <a:ext cx="1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ALL=1500 , A=9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追求卓越 再進一步加速!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前面有用位元運算加速過最大獨立集的搜索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這邊也可以用類似的方法，因為我們在搜索時對每一個組的操作只有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拔掉中間某個人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還原上一步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這兩種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所以可以透過LIST(鏈結串列)做到(1)，不過要自己手寫，C++的STL恰巧不適合現在的狀況，因為我們還有(2)要做，我們可以想像把所有的(1)操作丟進一個stack，就能做到還原 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追求卓越 再進一步加速!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這樣最多大約可以省下log(n)的時間，而實際上因為log的成長很慢，而且數字越小越趨近於1，所以實際省下的時間大約也就跟上限差不了多少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此時就可以在約5~6秒時得到原本要20~30秒才能找到的解了，可以說是相當接近及時運算，可以在相當短的時間計算絕大多數的狀況了。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最強，還要更強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All是一共有幾個可行圓心，是固定的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N是每次計算要從ALL裡面選出幾個點來算，不是固定的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A是目前期望有幾個答案(要把N個點分成A組)，是固定的</a:t>
            </a:r>
            <a:b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(這邊稍微提一下，速度快速至此，就算不知道A是多少(假設不超過10)也可以用二分搜或從小到大掃描都可以花一點時間找出來，只要A比正確答案小一點，掃描時間就會大大縮短了)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n是一組包含幾個點，大約是N/A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T是每組(每次分組後)最多要檢查多久時間，不是固定的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現在在二分搜時只從ALL裡面選出N個點一次做檢查，不是固定的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問題定義與描述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在N*M的01矩陣中塞入盡量多半徑為R的圓並構造出一組解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理想的答案數量 A 不會太多! (A的上限大概在10附近，會跟地圖狀況有關)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最強，還要更強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沒錯，要是我們能針對每一個ALL和A算出最適合他的N、T、和該從ALL裡面挑出幾次N個點來檢查，就能更快速算出更精準的答案!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效率又比之前快了大概2倍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獨孤求敗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此時我們的運算效率快如閃電，一步登天，還有什麼能讓我們緊張害怕的呢?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沒錯 就是一直還沒提到的flow算法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(</a:t>
            </a:r>
            <a:r>
              <a:rPr lang="zh-TW"/>
              <a:t>補)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/>
              <a:t>這個東西我沒實際寫，感覺太垃圾)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首先是上下限界流，據說只要設定成[X,X]其實就是0 or X了，所以此時有個O(N^4*A)解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將點二維分塊，連到分塊的點只要N個，此時複雜度大約O(N^3*log(N*N)*A)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把分塊改成線段樹套線段樹，就變成O(N^2*log^2(N)*log(N*N)*A)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(這頁大致看看就好，我也只有大概確定它可以動)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他能用在哪裡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</a:t>
            </a:r>
            <a:r>
              <a:rPr lang="zh-TW"/>
              <a:t>可以想像成是一種 「網路基地台配置問題」的分支解法 (直接套用顯然是不對的)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現在的圖片性質是Binary image， 但是實際上可以做出加權圖片(依據每個地的重要程度) ，使得重要的地被更多圓覆蓋 or 更接近圓心，作法會在後面提到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2.  可以做方塊的partition，主要是因為積木一類的方塊可能會轉動，所以內切圓就是很好的位置猜測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待續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緊張ㄅ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看到問題的直覺想法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印象中當時看到問題，想了一陣子想不到就去洗澡了，突然看到水滴在磁磚上流動的軌跡就像是輪廓線DP一樣 ! 而且套入原題感覺就可以做，不過因為他的複雜度是指數函數所以就暫且跳過 ( 後面應該會補上這個解的實際做法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魔法套套樂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BFS、DFS、DP、DJS、...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把每個做法都套套看之後發現，發現flow好像有點不錯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但是flow要構圖，思考一下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想了一下之後的初步想法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若是以O為圓心可以放一下一個圓，對flow的source和front(每個能</a:t>
            </a:r>
            <a:br>
              <a:rPr lang="zh-TW"/>
            </a:br>
            <a:r>
              <a:rPr lang="zh-TW"/>
              <a:t>作為圓心的點)和每個點的middle和flow的sink建邊，然後對所有 (</a:t>
            </a:r>
            <a:br>
              <a:rPr lang="zh-TW"/>
            </a:br>
            <a:r>
              <a:rPr lang="zh-TW"/>
              <a:t>front(O),middle(O為圓心所包含的每個點) ) 建邊，然後利用flow找</a:t>
            </a:r>
            <a:br>
              <a:rPr lang="zh-TW"/>
            </a:br>
            <a:r>
              <a:rPr lang="zh-TW"/>
              <a:t>出最多同時滿足幾個圓心(放幾個圓)</a:t>
            </a:r>
            <a:br>
              <a:rPr lang="zh-TW"/>
            </a:br>
            <a:br>
              <a:rPr lang="zh-TW"/>
            </a:br>
            <a:r>
              <a:rPr lang="zh-TW"/>
              <a:t>因為希望找出來的圓是完整的，所以流過去的流量都是r*r*PI(圓的</a:t>
            </a:r>
            <a:br>
              <a:rPr lang="zh-TW"/>
            </a:br>
            <a:r>
              <a:rPr lang="zh-TW"/>
              <a:t>大小)，所以用最小限界最大流，把界限設成r*r*PI，就能找到乾淨</a:t>
            </a:r>
            <a:br>
              <a:rPr lang="zh-TW"/>
            </a:br>
            <a:r>
              <a:rPr lang="zh-TW"/>
              <a:t>漂亮的圓，因為flow的性質，只要把每個管子的流量設定好，也可</a:t>
            </a:r>
            <a:br>
              <a:rPr lang="zh-TW"/>
            </a:br>
            <a:r>
              <a:rPr lang="zh-TW"/>
              <a:t>以解決圓重疊的問題，聽起來相當棒</a:t>
            </a:r>
            <a:br>
              <a:rPr lang="zh-TW"/>
            </a:br>
            <a:br>
              <a:rPr lang="zh-TW"/>
            </a:br>
            <a:r>
              <a:rPr lang="zh-TW"/>
              <a:t>複雜度為O((N*M)^3)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目前的困難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限界flow的功能是把flow限制在[down,up]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現在我們要的是0 or all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略有不同，不過至少我們知道可以用2^(圓心數量)窮舉每條邊要怎麼被約束，但是這樣一樣是指數函數，所以生氣!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完蛋，後來試了鏈狀構圖、鍊狀邊框構圖、圓心團構圖，每種構圖不是太慢就是答案有錯，flow暫時放棄( 我記得幾個月後我有想到不錯的答案，應該會寫在後面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快要一個月過去了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值得提到的是這是我在工作的時候遇到的問題，一直沒有好解法，也準備要領一個月薪水了，這樣下去可不行!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