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61" r:id="rId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523" autoAdjust="0"/>
  </p:normalViewPr>
  <p:slideViewPr>
    <p:cSldViewPr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cat>
          <c:val>
            <c:numRef>
              <c:f>Hoja1!$B$2:$B$16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54-4E2F-8D78-90B60C38486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cat>
          <c:val>
            <c:numRef>
              <c:f>Hoja1!$C$2:$C$16</c:f>
              <c:numCache>
                <c:formatCode>General</c:formatCode>
                <c:ptCount val="15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54-4E2F-8D78-90B60C384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561248"/>
        <c:axId val="400561904"/>
      </c:lineChart>
      <c:catAx>
        <c:axId val="40056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904"/>
        <c:crosses val="autoZero"/>
        <c:auto val="1"/>
        <c:lblAlgn val="ctr"/>
        <c:lblOffset val="100"/>
        <c:noMultiLvlLbl val="0"/>
      </c:catAx>
      <c:valAx>
        <c:axId val="4005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19/02/2018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109318" cy="2514601"/>
          </a:xfrm>
        </p:spPr>
        <p:txBody>
          <a:bodyPr rtlCol="0"/>
          <a:lstStyle/>
          <a:p>
            <a:pPr rtl="0"/>
            <a:r>
              <a:rPr lang="es-ES" dirty="0"/>
              <a:t>Presentación grupo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821288" cy="2185640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Breve explicación del concepto librería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Instalacion</a:t>
            </a:r>
            <a:r>
              <a:rPr lang="es-ES" dirty="0"/>
              <a:t> de </a:t>
            </a:r>
            <a:r>
              <a:rPr lang="es-ES" dirty="0" err="1"/>
              <a:t>Lapack</a:t>
            </a:r>
            <a:r>
              <a:rPr lang="es-ES" dirty="0"/>
              <a:t> en diferentes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Comparativa de rendimiento entre </a:t>
            </a:r>
            <a:r>
              <a:rPr lang="es-ES" dirty="0" err="1"/>
              <a:t>Lapack</a:t>
            </a:r>
            <a:r>
              <a:rPr lang="es-ES" dirty="0"/>
              <a:t> y fortran puro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Comparacion</a:t>
            </a:r>
            <a:r>
              <a:rPr lang="es-ES" dirty="0"/>
              <a:t> de </a:t>
            </a:r>
            <a:r>
              <a:rPr lang="es-ES" dirty="0" err="1"/>
              <a:t>cpu_time</a:t>
            </a:r>
            <a:r>
              <a:rPr lang="es-ES" dirty="0"/>
              <a:t> 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9E9A23C-63DD-47AC-BED2-64C804F69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36639"/>
              </p:ext>
            </p:extLst>
          </p:nvPr>
        </p:nvGraphicFramePr>
        <p:xfrm>
          <a:off x="1065212" y="1828800"/>
          <a:ext cx="9637711" cy="47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13</TotalTime>
  <Words>29</Words>
  <Application>Microsoft Office PowerPoint</Application>
  <PresentationFormat>Personalizado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Palatino Linotype</vt:lpstr>
      <vt:lpstr>Presentación de la estrategia de la empresa</vt:lpstr>
      <vt:lpstr>Presentación grupo 3</vt:lpstr>
      <vt:lpstr>Comparacion de cpu_time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a.gonzalezv@alumnos.upm.es </cp:lastModifiedBy>
  <cp:revision>6</cp:revision>
  <dcterms:created xsi:type="dcterms:W3CDTF">2018-02-13T17:49:38Z</dcterms:created>
  <dcterms:modified xsi:type="dcterms:W3CDTF">2018-02-19T15:04:31Z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