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61" r:id="rId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523" autoAdjust="0"/>
  </p:normalViewPr>
  <p:slideViewPr>
    <p:cSldViewPr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Fortran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cat>
          <c:val>
            <c:numRef>
              <c:f>Hoja1!$B$2:$B$16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54-4E2F-8D78-90B60C38486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Lapack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cat>
          <c:val>
            <c:numRef>
              <c:f>Hoja1!$C$2:$C$16</c:f>
              <c:numCache>
                <c:formatCode>General</c:formatCode>
                <c:ptCount val="15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54-4E2F-8D78-90B60C384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561248"/>
        <c:axId val="400561904"/>
      </c:lineChart>
      <c:catAx>
        <c:axId val="40056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0561904"/>
        <c:crosses val="autoZero"/>
        <c:auto val="1"/>
        <c:lblAlgn val="ctr"/>
        <c:lblOffset val="100"/>
        <c:noMultiLvlLbl val="0"/>
      </c:catAx>
      <c:valAx>
        <c:axId val="40056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056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19/02/2018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19/02/2018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GUAGUAGUAGUAGUA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/>
              <a:t>GUAGUAGUAGUAGUA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Comparacion</a:t>
            </a:r>
            <a:r>
              <a:rPr lang="es-ES" dirty="0"/>
              <a:t> de </a:t>
            </a:r>
            <a:r>
              <a:rPr lang="es-ES" dirty="0" err="1"/>
              <a:t>cpu_time</a:t>
            </a:r>
            <a:r>
              <a:rPr lang="es-ES" dirty="0"/>
              <a:t> 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9E9A23C-63DD-47AC-BED2-64C804F69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36639"/>
              </p:ext>
            </p:extLst>
          </p:nvPr>
        </p:nvGraphicFramePr>
        <p:xfrm>
          <a:off x="1065212" y="1828800"/>
          <a:ext cx="9637711" cy="47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0262f94-9f35-4ac3-9a90-690165a166b7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4</TotalTime>
  <Words>9</Words>
  <Application>Microsoft Office PowerPoint</Application>
  <PresentationFormat>Personalizado</PresentationFormat>
  <Paragraphs>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Palatino Linotype</vt:lpstr>
      <vt:lpstr>Presentación de la estrategia de la empresa</vt:lpstr>
      <vt:lpstr>GUAGUAGUAGUAGUA</vt:lpstr>
      <vt:lpstr>Comparacion de cpu_time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a.gonzalezv@alumnos.upm.es </cp:lastModifiedBy>
  <cp:revision>5</cp:revision>
  <dcterms:created xsi:type="dcterms:W3CDTF">2018-02-13T17:49:38Z</dcterms:created>
  <dcterms:modified xsi:type="dcterms:W3CDTF">2018-02-19T08:58:55Z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