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523" autoAdjust="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C3AB43-A716-41D3-8542-E2B83FF90C30}" type="datetime1">
              <a:rPr lang="es-ES" smtClean="0"/>
              <a:t>13/02/2018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15C8-EA5F-40DA-B692-F57629F0830E}" type="datetime1">
              <a:rPr lang="es-ES" noProof="0" smtClean="0"/>
              <a:pPr/>
              <a:t>13/02/2018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482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4091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1926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1119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544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181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 rtl="0"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3E5EB10-21A3-46AF-9F87-719B4871B7E9}" type="datetime1">
              <a:rPr lang="es-ES" noProof="0" smtClean="0"/>
              <a:pPr/>
              <a:t>13/02/2018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150DC9-D51B-4532-9742-17D563F7B844}" type="datetime1">
              <a:rPr lang="es-ES" noProof="0" smtClean="0"/>
              <a:pPr/>
              <a:t>13/02/2018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D6C72-29E8-4745-90E7-3DCDC3BB08B1}" type="datetime1">
              <a:rPr lang="es-ES" noProof="0" smtClean="0"/>
              <a:pPr/>
              <a:t>13/02/2018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582301-5656-41C5-859E-C3578B1613A0}" type="datetime1">
              <a:rPr lang="es-ES" noProof="0" smtClean="0"/>
              <a:pPr/>
              <a:t>13/02/2018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 rtl="0">
              <a:defRPr sz="5400" b="1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063A5B-0A71-4EE0-8ADD-6A894F185F26}" type="datetime1">
              <a:rPr lang="es-ES" noProof="0" smtClean="0"/>
              <a:pPr/>
              <a:t>13/02/2018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E0A9B6-D611-4A47-BC84-432D674749BC}" type="datetime1">
              <a:rPr lang="es-ES" noProof="0" smtClean="0"/>
              <a:pPr/>
              <a:t>13/02/2018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9FB027-3733-4D18-9487-B5EE970DC99F}" type="datetime1">
              <a:rPr lang="es-ES" noProof="0" smtClean="0"/>
              <a:pPr/>
              <a:t>13/02/2018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4CDD08-FBA2-4EDF-8E1E-C931D29CAE1C}" type="datetime1">
              <a:rPr lang="es-ES" noProof="0" smtClean="0"/>
              <a:pPr/>
              <a:t>13/02/2018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EEC9CC-5F6E-41D6-9BA1-1B03DDFF2A74}" type="datetime1">
              <a:rPr lang="es-ES" noProof="0" smtClean="0"/>
              <a:pPr/>
              <a:t>13/02/2018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 rtl="0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3776FF-CBB8-47A4-90DF-2EBF2E3DC8FF}" type="datetime1">
              <a:rPr lang="es-ES" noProof="0" smtClean="0"/>
              <a:pPr/>
              <a:t>13/02/2018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FD2ED8E-5314-4CC6-97E3-FFA8A74630E9}" type="datetime1">
              <a:rPr lang="es-ES" noProof="0" smtClean="0"/>
              <a:pPr/>
              <a:t>13/02/2018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Recomendar</a:t>
            </a:r>
            <a:br>
              <a:rPr lang="es-ES" dirty="0"/>
            </a:br>
            <a:r>
              <a:rPr lang="es-ES" dirty="0"/>
              <a:t>una estrategia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Ideas para hoy y para mañana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Visión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Indique la visión y la dirección a largo plazo.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Indique el objetivo deseado.</a:t>
            </a:r>
          </a:p>
          <a:p>
            <a:pPr rtl="0"/>
            <a:r>
              <a:rPr lang="es-ES" dirty="0"/>
              <a:t>Indique objetivo deseado.</a:t>
            </a:r>
          </a:p>
          <a:p>
            <a:pPr rtl="0"/>
            <a:r>
              <a:rPr lang="es-ES" dirty="0"/>
              <a:t>Use varios puntos si es necesario.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Situación actual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Resumen de la situación actual.</a:t>
            </a:r>
          </a:p>
          <a:p>
            <a:pPr rtl="0"/>
            <a:r>
              <a:rPr lang="es-ES" dirty="0"/>
              <a:t>Use viñetas breves, trate verbalmente los detalles.</a:t>
            </a:r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¿Cómo llegamos aquí?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Cualquier información histórica relevante.</a:t>
            </a:r>
          </a:p>
          <a:p>
            <a:pPr rtl="0"/>
            <a:r>
              <a:rPr lang="es-ES" dirty="0"/>
              <a:t>Suposiciones originales que ya no son válidas.</a:t>
            </a:r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Opciones disponibles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Indique las estrategias alternativas.</a:t>
            </a:r>
          </a:p>
          <a:p>
            <a:pPr rtl="0"/>
            <a:r>
              <a:rPr lang="es-ES" dirty="0"/>
              <a:t>Liste las ventajas y desventajas de cada una.</a:t>
            </a:r>
          </a:p>
          <a:p>
            <a:pPr rtl="0"/>
            <a:r>
              <a:rPr lang="es-ES" dirty="0"/>
              <a:t>Indique el costo de cada opción.</a:t>
            </a:r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Recomendación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Recomiende una o varias de las estrategias.</a:t>
            </a:r>
          </a:p>
          <a:p>
            <a:pPr rtl="0"/>
            <a:r>
              <a:rPr lang="es-ES" dirty="0"/>
              <a:t>Resuma los resultados si el proceso se realiza como se propone.</a:t>
            </a:r>
          </a:p>
          <a:p>
            <a:pPr rtl="0"/>
            <a:r>
              <a:rPr lang="es-ES" dirty="0"/>
              <a:t>Qué hacer a continuación.</a:t>
            </a:r>
          </a:p>
          <a:p>
            <a:pPr rtl="0"/>
            <a:r>
              <a:rPr lang="es-ES" dirty="0"/>
              <a:t>Identifique los elementos de acción.</a:t>
            </a:r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ción de la estrategia de la empresa">
  <a:themeElements>
    <a:clrScheme name="Blue Red">
      <a:dk1>
        <a:sysClr val="windowText" lastClr="333333"/>
      </a:dk1>
      <a:lt1>
        <a:sysClr val="window" lastClr="F2F2F3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752_TF03460663.potx" id="{0E75555A-7961-4300-A3F8-985FFE5AE3BF}" vid="{25404217-201F-4C94-B774-0539FEE7324B}"/>
    </a:ext>
  </a:extLst>
</a:theme>
</file>

<file path=ppt/theme/theme2.xml><?xml version="1.0" encoding="utf-8"?>
<a:theme xmlns:a="http://schemas.openxmlformats.org/drawingml/2006/main" name="Tema de Office">
  <a:themeElements>
    <a:clrScheme name="Blue Red">
      <a:dk1>
        <a:sysClr val="windowText" lastClr="333333"/>
      </a:dk1>
      <a:lt1>
        <a:sysClr val="window" lastClr="F2F2F3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lue Red">
      <a:dk1>
        <a:sysClr val="windowText" lastClr="333333"/>
      </a:dk1>
      <a:lt1>
        <a:sysClr val="window" lastClr="F2F2F3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FF1070-8794-47AC-90B7-1F2E078096FF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40262f94-9f35-4ac3-9a90-690165a166b7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a4f35948-e619-41b3-aa29-22878b09cfd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la estrategia de la empresa</Template>
  <TotalTime>0</TotalTime>
  <Words>132</Words>
  <Application>Microsoft Office PowerPoint</Application>
  <PresentationFormat>Personalizado</PresentationFormat>
  <Paragraphs>30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Palatino Linotype</vt:lpstr>
      <vt:lpstr>Presentación de la estrategia de la empresa</vt:lpstr>
      <vt:lpstr>Recomendar una estrategia</vt:lpstr>
      <vt:lpstr>Visión</vt:lpstr>
      <vt:lpstr>Objetivos</vt:lpstr>
      <vt:lpstr>Situación actual</vt:lpstr>
      <vt:lpstr>¿Cómo llegamos aquí?</vt:lpstr>
      <vt:lpstr>Opciones disponibles</vt:lpstr>
      <vt:lpstr>Recomendación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Recomendar una estrategia</dc:title>
  <dc:creator>f.ayats@alumnos.upm.es</dc:creator>
  <cp:lastModifiedBy>f.ayats@alumnos.upm.es </cp:lastModifiedBy>
  <cp:revision>1</cp:revision>
  <dcterms:created xsi:type="dcterms:W3CDTF">2018-02-13T17:49:38Z</dcterms:created>
  <dcterms:modified xsi:type="dcterms:W3CDTF">2018-02-13T17:50:10Z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