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523" autoAdjust="0"/>
  </p:normalViewPr>
  <p:slideViewPr>
    <p:cSldViewPr showGuides="1">
      <p:cViewPr varScale="1">
        <p:scale>
          <a:sx n="67" d="100"/>
          <a:sy n="67" d="100"/>
        </p:scale>
        <p:origin x="102" y="21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Fortran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Hoja1!$A$2:$A$16</c:f>
              <c:numCache>
                <c:formatCode>General</c:formatCode>
                <c:ptCount val="1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</c:numCache>
            </c:numRef>
          </c:cat>
          <c:val>
            <c:numRef>
              <c:f>Hoja1!$B$2:$B$16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54-4E2F-8D78-90B60C384869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Lapack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Hoja1!$A$2:$A$16</c:f>
              <c:numCache>
                <c:formatCode>General</c:formatCode>
                <c:ptCount val="1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</c:numCache>
            </c:numRef>
          </c:cat>
          <c:val>
            <c:numRef>
              <c:f>Hoja1!$C$2:$C$16</c:f>
              <c:numCache>
                <c:formatCode>General</c:formatCode>
                <c:ptCount val="15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54-4E2F-8D78-90B60C3848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0561248"/>
        <c:axId val="400561904"/>
      </c:lineChart>
      <c:catAx>
        <c:axId val="40056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00561904"/>
        <c:crosses val="autoZero"/>
        <c:auto val="1"/>
        <c:lblAlgn val="ctr"/>
        <c:lblOffset val="100"/>
        <c:noMultiLvlLbl val="0"/>
      </c:catAx>
      <c:valAx>
        <c:axId val="40056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00561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C3AB43-A716-41D3-8542-E2B83FF90C30}" type="datetime1">
              <a:rPr lang="es-ES" smtClean="0"/>
              <a:t>18/02/2018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15C8-EA5F-40DA-B692-F57629F0830E}" type="datetime1">
              <a:rPr lang="es-ES" noProof="0" smtClean="0"/>
              <a:pPr/>
              <a:t>18/02/2018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482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409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192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1119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544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181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 rtl="0"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3E5EB10-21A3-46AF-9F87-719B4871B7E9}" type="datetime1">
              <a:rPr lang="es-ES" noProof="0" smtClean="0"/>
              <a:pPr/>
              <a:t>18/02/2018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150DC9-D51B-4532-9742-17D563F7B844}" type="datetime1">
              <a:rPr lang="es-ES" noProof="0" smtClean="0"/>
              <a:pPr/>
              <a:t>18/02/2018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6C72-29E8-4745-90E7-3DCDC3BB08B1}" type="datetime1">
              <a:rPr lang="es-ES" noProof="0" smtClean="0"/>
              <a:pPr/>
              <a:t>18/02/2018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582301-5656-41C5-859E-C3578B1613A0}" type="datetime1">
              <a:rPr lang="es-ES" noProof="0" smtClean="0"/>
              <a:pPr/>
              <a:t>18/02/2018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 rtl="0">
              <a:defRPr sz="5400" b="1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063A5B-0A71-4EE0-8ADD-6A894F185F26}" type="datetime1">
              <a:rPr lang="es-ES" noProof="0" smtClean="0"/>
              <a:pPr/>
              <a:t>18/02/2018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E0A9B6-D611-4A47-BC84-432D674749BC}" type="datetime1">
              <a:rPr lang="es-ES" noProof="0" smtClean="0"/>
              <a:pPr/>
              <a:t>18/02/2018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9FB027-3733-4D18-9487-B5EE970DC99F}" type="datetime1">
              <a:rPr lang="es-ES" noProof="0" smtClean="0"/>
              <a:pPr/>
              <a:t>18/02/2018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4CDD08-FBA2-4EDF-8E1E-C931D29CAE1C}" type="datetime1">
              <a:rPr lang="es-ES" noProof="0" smtClean="0"/>
              <a:pPr/>
              <a:t>18/02/2018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EEC9CC-5F6E-41D6-9BA1-1B03DDFF2A74}" type="datetime1">
              <a:rPr lang="es-ES" noProof="0" smtClean="0"/>
              <a:pPr/>
              <a:t>18/02/2018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 rtl="0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3776FF-CBB8-47A4-90DF-2EBF2E3DC8FF}" type="datetime1">
              <a:rPr lang="es-ES" noProof="0" smtClean="0"/>
              <a:pPr/>
              <a:t>18/02/2018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FD2ED8E-5314-4CC6-97E3-FFA8A74630E9}" type="datetime1">
              <a:rPr lang="es-ES" noProof="0" smtClean="0"/>
              <a:pPr/>
              <a:t>18/02/2018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Recomendar</a:t>
            </a:r>
            <a:br>
              <a:rPr lang="es-ES" dirty="0"/>
            </a:br>
            <a:r>
              <a:rPr lang="es-ES" dirty="0"/>
              <a:t>una estrategia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Ideas para </a:t>
            </a:r>
            <a:r>
              <a:rPr lang="es-ES"/>
              <a:t>hosdasdsady</a:t>
            </a:r>
            <a:r>
              <a:rPr lang="es-ES" dirty="0"/>
              <a:t> y para mañana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Visión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Indique la visión y la dirección a largo plazo.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Indique el objetivo deseado.</a:t>
            </a:r>
          </a:p>
          <a:p>
            <a:pPr rtl="0"/>
            <a:r>
              <a:rPr lang="es-ES" dirty="0"/>
              <a:t>Indique objetivo deseado.</a:t>
            </a:r>
          </a:p>
          <a:p>
            <a:pPr rtl="0"/>
            <a:r>
              <a:rPr lang="es-ES" dirty="0"/>
              <a:t>Use varios puntos si es necesario.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Situación actual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Resumen de la situación actual.</a:t>
            </a:r>
          </a:p>
          <a:p>
            <a:pPr rtl="0"/>
            <a:r>
              <a:rPr lang="es-ES" dirty="0"/>
              <a:t>Use viñetas breves, trate verbalmente los detalles.</a:t>
            </a: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Comparacion</a:t>
            </a:r>
            <a:r>
              <a:rPr lang="es-ES" dirty="0"/>
              <a:t> de </a:t>
            </a:r>
            <a:r>
              <a:rPr lang="es-ES" dirty="0" err="1"/>
              <a:t>cpu_time</a:t>
            </a:r>
            <a:r>
              <a:rPr lang="es-ES" dirty="0"/>
              <a:t> </a:t>
            </a: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09E9A23C-63DD-47AC-BED2-64C804F694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936639"/>
              </p:ext>
            </p:extLst>
          </p:nvPr>
        </p:nvGraphicFramePr>
        <p:xfrm>
          <a:off x="1065212" y="1828800"/>
          <a:ext cx="9637711" cy="47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Opciones disponibles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Indique las estrategias alternativas.</a:t>
            </a:r>
          </a:p>
          <a:p>
            <a:pPr rtl="0"/>
            <a:r>
              <a:rPr lang="es-ES" dirty="0"/>
              <a:t>Liste las ventajas y desventajas de cada una.</a:t>
            </a:r>
          </a:p>
          <a:p>
            <a:pPr rtl="0"/>
            <a:r>
              <a:rPr lang="es-ES" dirty="0"/>
              <a:t>Indique el costo de cada opción.</a:t>
            </a:r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Recomendación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Recomiende una o varias de las estrategias.</a:t>
            </a:r>
          </a:p>
          <a:p>
            <a:pPr rtl="0"/>
            <a:r>
              <a:rPr lang="es-ES" dirty="0"/>
              <a:t>Resuma los resultados si el proceso se realiza como se propone.</a:t>
            </a:r>
          </a:p>
          <a:p>
            <a:pPr rtl="0"/>
            <a:r>
              <a:rPr lang="es-ES" dirty="0"/>
              <a:t>Qué hacer a continuación.</a:t>
            </a:r>
          </a:p>
          <a:p>
            <a:pPr rtl="0"/>
            <a:r>
              <a:rPr lang="es-ES" dirty="0"/>
              <a:t>Identifique los elementos de acción.</a:t>
            </a:r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ción de la estrategia de la empresa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752_TF03460663.potx" id="{0E75555A-7961-4300-A3F8-985FFE5AE3BF}" vid="{25404217-201F-4C94-B774-0539FEE7324B}"/>
    </a:ext>
  </a:extLst>
</a:theme>
</file>

<file path=ppt/theme/theme2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40262f94-9f35-4ac3-9a90-690165a166b7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a4f35948-e619-41b3-aa29-22878b09cfd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la estrategia de la empresa</Template>
  <TotalTime>4</TotalTime>
  <Words>119</Words>
  <Application>Microsoft Office PowerPoint</Application>
  <PresentationFormat>Personalizado</PresentationFormat>
  <Paragraphs>28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Palatino Linotype</vt:lpstr>
      <vt:lpstr>Presentación de la estrategia de la empresa</vt:lpstr>
      <vt:lpstr>Recomendar una estrategia</vt:lpstr>
      <vt:lpstr>Visión</vt:lpstr>
      <vt:lpstr>Objetivos</vt:lpstr>
      <vt:lpstr>Situación actual</vt:lpstr>
      <vt:lpstr>Comparacion de cpu_time </vt:lpstr>
      <vt:lpstr>Opciones disponibles</vt:lpstr>
      <vt:lpstr>Recomendación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Recomendar una estrategia</dc:title>
  <dc:creator>f.ayats@alumnos.upm.es</dc:creator>
  <cp:lastModifiedBy>a.gonzalezv@alumnos.upm.es </cp:lastModifiedBy>
  <cp:revision>4</cp:revision>
  <dcterms:created xsi:type="dcterms:W3CDTF">2018-02-13T17:49:38Z</dcterms:created>
  <dcterms:modified xsi:type="dcterms:W3CDTF">2018-02-18T18:17:44Z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