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7C584-8EED-4484-996C-A4953ABAB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A910F-EDF2-44B7-884A-E9BEBF8E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10334-0579-48FD-94CE-6B5B402A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C5547-6492-483C-99C0-EE039EEE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4E2B3-6C25-48FC-94B7-7F0A3219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20194-6197-4899-9981-6D109363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BC2A-43DF-4164-93EE-B0982280C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845DC-1031-499B-8AFC-40FFD6A7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D8238-FAB5-4DC6-9EDD-E11A71D1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47A72-28B6-44D4-BEA3-DCC30FA3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8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05C843-B5EB-477F-9D27-6DA16BDCF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9FF567-48DB-4923-8FE5-F130505A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2AF18-74DD-4A9B-89C0-C08971EA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EFF2B-664B-4D0F-9A8F-916AFEA3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08082-710B-4D97-BAC1-5B34F239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3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063F7-6CB2-4002-998F-75D87397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37A7F-38E8-4129-A467-CD039F52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7FFBE-18AA-4D7D-96A9-DD494048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886C3-0E33-484B-8FC2-9B9CCB5C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897A4-5CF0-4243-8851-E9A1196A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8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202B-C14E-4AEE-8F32-B07A144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9707-DDD4-45F8-90F9-5463ABD6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6B46D-7A32-46F3-B3E0-53B15FA2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4F3ED-EE17-4174-8B42-E2C41008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2FC9-7F68-47AC-B263-96ADFF3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2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13077-EF8B-4F09-955B-40E7A07A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DF428-FC27-47C9-8EA6-4099CAE90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7E29C-F01B-4758-8B77-80E15B30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3B218-6E34-430F-BD58-E2D6F73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D328-743C-4DAE-A476-84E5069E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29998-1FF6-4651-9CAD-C2A0B103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9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489FD-84B7-4EC5-BFBB-519D36CA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5F6A8-B30E-48D6-83A8-299560CF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054B2-791D-43F3-86F6-57B54C2D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21AE6-7E8A-438C-97D4-3845CDC5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698BD-B4E3-4ACE-BA08-0D15F7D98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B559B-44FF-472D-B667-FFC424A4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FF60F-8A61-4250-89E1-3B2B1B6C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34C5D-3C70-41CE-9512-901C4B9A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2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79A1-2310-4793-B182-D6ED5DC6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36FEF5-3977-4EC1-AD5D-A400CD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6EF2BF-4360-4325-9871-AEADC53B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A17875-0BF6-4A9D-BB79-2CB6644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2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514705-F7E3-4674-A5FD-0D7918E6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E0CF2-2A1E-4DF3-805C-74DF6C90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E0EC8-7374-4B67-8513-DD0FC974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CE45-4145-4089-A3B0-D57DE20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6939E-A925-4C8A-80F9-CF4DB32E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24CC0-B5A3-45D0-8CF1-5687587F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2DDAAE-E3DF-4976-A7CC-FC41D2FA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6423D-1978-44C7-9B9B-1E25E9F9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1FBF1-B652-48A8-AFB8-0DA5F1E9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4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00A2-12E7-4DDF-8CB3-5B7E786C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AF726-64FE-451D-BB5D-3FCDA916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68FB7-1326-4CA5-9A50-65606D3A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6B940-C4F6-4877-B0EF-668425A8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76A6E-A766-453C-B3A7-65521CF5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48EEE-1432-432D-8E33-E5EF20C4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318FE2-A572-4F33-94A0-AAB7A088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434A0-A0F1-4596-A818-6B8045D6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B2A45-ECA0-4C5A-B13C-45726DFC0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55AD-B0A1-488A-BF59-546284E69C5E}" type="datetimeFigureOut">
              <a:rPr lang="zh-CN" altLang="en-US" smtClean="0"/>
              <a:t>2020/1/28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256C1-0D23-48FE-8C0A-F01C7EE5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A31FA-9093-4AA3-9A7C-01069DF4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F4B6-F7C7-44A5-ABF7-0675ABA47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刷完第一次，开始第二次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20200116-20190127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66664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34D2-BD8D-44FE-8702-11BF1512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0618" cy="65201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27FD5-34FF-4417-9CF7-579481F73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142"/>
            <a:ext cx="10515600" cy="5159821"/>
          </a:xfrm>
        </p:spPr>
        <p:txBody>
          <a:bodyPr/>
          <a:lstStyle/>
          <a:p>
            <a:r>
              <a:rPr lang="zh-CN" altLang="en-US" dirty="0"/>
              <a:t>放假</a:t>
            </a:r>
            <a:r>
              <a:rPr lang="en-US" altLang="zh-CN" dirty="0"/>
              <a:t>10</a:t>
            </a:r>
            <a:r>
              <a:rPr lang="zh-CN" altLang="en-US" dirty="0"/>
              <a:t>天，一旦放开玩就回不来了，还好回来了。看来每周两次的</a:t>
            </a:r>
            <a:r>
              <a:rPr lang="en-US" altLang="zh-CN" dirty="0"/>
              <a:t>ppt</a:t>
            </a:r>
            <a:r>
              <a:rPr lang="zh-CN" altLang="en-US" dirty="0"/>
              <a:t>实在是太少了，决定每两天交一次总结</a:t>
            </a:r>
            <a:r>
              <a:rPr lang="en-US" altLang="zh-CN" dirty="0"/>
              <a:t>ppt</a:t>
            </a:r>
            <a:r>
              <a:rPr lang="zh-CN" altLang="en-US" dirty="0"/>
              <a:t>，</a:t>
            </a:r>
            <a:r>
              <a:rPr lang="en-US" altLang="zh-CN" dirty="0"/>
              <a:t>ppt</a:t>
            </a:r>
            <a:r>
              <a:rPr lang="zh-CN" altLang="en-US" dirty="0"/>
              <a:t>不求多，但求频率、效率、质量。</a:t>
            </a:r>
            <a:endParaRPr lang="en-US" altLang="zh-CN" dirty="0"/>
          </a:p>
          <a:p>
            <a:r>
              <a:rPr lang="zh-CN" altLang="en-US" dirty="0"/>
              <a:t>刷完第一遍视频的感觉：北京大学版（张铭）本课程有深而广的大纲，适合建立学习的主干，但是具体的、细节的讲解体验较差。现在配合数据结构</a:t>
            </a:r>
            <a:r>
              <a:rPr lang="en-US" altLang="zh-CN" dirty="0"/>
              <a:t>ppt</a:t>
            </a:r>
            <a:r>
              <a:rPr lang="zh-CN" altLang="en-US" dirty="0"/>
              <a:t>和另一门</a:t>
            </a:r>
            <a:r>
              <a:rPr lang="en-US" altLang="zh-CN" dirty="0" err="1"/>
              <a:t>mooc</a:t>
            </a:r>
            <a:r>
              <a:rPr lang="zh-CN" altLang="en-US" dirty="0"/>
              <a:t>课程（武汉大学李春葆版）食用，感觉良好。因为感觉良好学习节奏我觉得可以加快，在两三天内将可以对具体的、细节的知识进行一遍覆盖。</a:t>
            </a:r>
            <a:endParaRPr lang="en-US" altLang="zh-CN" dirty="0"/>
          </a:p>
          <a:p>
            <a:r>
              <a:rPr lang="zh-CN" altLang="en-US" dirty="0"/>
              <a:t>出现的问题：看视频的时候手部不能很好地调动起来，考虑到本人买了一个平板，以后看课程时将会同步使用平板对课程知识进行概括、勾画。以后的</a:t>
            </a:r>
            <a:r>
              <a:rPr lang="en-US" altLang="zh-CN" dirty="0"/>
              <a:t>ppt</a:t>
            </a:r>
            <a:r>
              <a:rPr lang="zh-CN" altLang="en-US" dirty="0"/>
              <a:t>将会以“手写笔记</a:t>
            </a:r>
            <a:r>
              <a:rPr lang="en-US" altLang="zh-CN" dirty="0"/>
              <a:t>+</a:t>
            </a:r>
            <a:r>
              <a:rPr lang="zh-CN" altLang="en-US" dirty="0"/>
              <a:t>具体代码实现”构成，视频的观看次数根据掌握程度可以减少（自觉）。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795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B8ACD-FDB5-4837-8FDA-6EDA8E4E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1989" cy="6725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真正的前言：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EC5BD-A39A-4150-B396-6A9304C1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54"/>
            <a:ext cx="10515600" cy="5005709"/>
          </a:xfrm>
        </p:spPr>
        <p:txBody>
          <a:bodyPr/>
          <a:lstStyle/>
          <a:p>
            <a:r>
              <a:rPr lang="zh-CN" altLang="en-US" dirty="0"/>
              <a:t>本周进行数据结构与算法的绪论总结。总结方法为给出手写笔记，较为匆忙所以具体的代码实现将空缺。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17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0D8154-D819-4CCC-8C18-EEA9ABB4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165" y="0"/>
            <a:ext cx="5457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B5F8-80A9-49FE-9D08-9109810E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936"/>
          </a:xfrm>
        </p:spPr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DC940-97C6-482B-AE82-08A2F0B7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62"/>
            <a:ext cx="10515600" cy="5087901"/>
          </a:xfrm>
        </p:spPr>
        <p:txBody>
          <a:bodyPr/>
          <a:lstStyle/>
          <a:p>
            <a:r>
              <a:rPr lang="zh-CN" altLang="en-US" dirty="0"/>
              <a:t>手写笔记感觉不错，但是就不适合将具体的知识内容写进去了</a:t>
            </a:r>
          </a:p>
        </p:txBody>
      </p:sp>
    </p:spTree>
    <p:extLst>
      <p:ext uri="{BB962C8B-B14F-4D97-AF65-F5344CB8AC3E}">
        <p14:creationId xmlns:p14="http://schemas.microsoft.com/office/powerpoint/2010/main" val="361840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269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数据结构与算法</vt:lpstr>
      <vt:lpstr>前言</vt:lpstr>
      <vt:lpstr>真正的前言：</vt:lpstr>
      <vt:lpstr>PowerPoint 演示文稿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家恳 丁</dc:creator>
  <cp:lastModifiedBy>家恳 丁</cp:lastModifiedBy>
  <cp:revision>4</cp:revision>
  <dcterms:created xsi:type="dcterms:W3CDTF">2020-01-27T14:19:12Z</dcterms:created>
  <dcterms:modified xsi:type="dcterms:W3CDTF">2020-01-27T16:04:51Z</dcterms:modified>
</cp:coreProperties>
</file>