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6" r:id="rId12"/>
    <p:sldId id="293" r:id="rId13"/>
    <p:sldId id="294" r:id="rId14"/>
    <p:sldId id="295" r:id="rId15"/>
    <p:sldId id="297" r:id="rId16"/>
    <p:sldId id="29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52" autoAdjust="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4D4AA-154A-4C98-8943-2FA4FB9D79C2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E7276-D8A0-4C9C-9D66-927004683E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8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E7276-D8A0-4C9C-9D66-927004683E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5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BDA9-2523-480E-BA1C-3D0557AFB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1AABCB-D925-425F-B93D-8A1E00744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AD0AB-4919-4D5B-B61B-82964B7B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5E995-EAA8-4A40-9938-3BD4216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F34CA-7768-4BC7-A7FA-1ECC048A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4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6081-3FE7-43B8-B74A-8EF681C7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6A9CD-C6B0-437C-B321-06797DB8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941BB-3D0B-46E7-9081-8C6B9B83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BBCA5-D0D1-4DAD-A172-936E4B4D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DEFC3-2302-437B-A3CB-5AE5DED7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2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ACEB71-B473-4AB6-BE12-A41C48138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0C6F7-9B48-4625-A828-1655BC9D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0A32B0-E3FB-49DF-B906-36CBD718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9806E-152D-414B-9C48-F86EB446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199BC-76B7-4AB1-BAB5-5609705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D12A9-0DCE-4DF6-A9DA-3B73EC72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94638-A41D-43E5-BCD5-3E02AD73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CB996-5884-4ECB-B98C-00C701EA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C2D2E-DA25-488B-9820-04D1E859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0CC8E-3DD8-475E-9B21-DAC14B70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84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1AD84-59DE-49C7-B01C-08A3AEFC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270D7-22B0-4D11-91D7-75C76295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7B1FD-6569-422A-B91C-53C223CB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7DF74-B8BA-4156-8098-49F2994E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FB5C8-390F-4F88-991D-2C96951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0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58E6-268B-4DD3-97C0-ECCDA59C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7814B-D1FD-410A-A529-73D59235B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F4957-7EE3-483E-AD24-142335BBE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36A6-3399-4AF4-BD84-23A3A000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C8D33-16C5-41C1-AD0A-640DA2C2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384D7-B7F2-4D1A-8261-9D64E69B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1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8AD20-A138-49D9-9DC0-E444EEFE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E7A23-A150-4DA0-9A9D-23911B8E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15520-B70F-49B1-A0A0-F153BB677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E3F5B-04E5-4CCA-93BA-541384351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9A6B06-8A54-4720-B0A2-B0D5569FD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ED799E-9BB4-4BD4-966D-FDDC3DFD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8FC9F2-5717-41C3-A9D9-6FFCE19E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042732-9BB8-4137-8219-4F63BAFD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D4FBF-3CA2-437C-88CA-A5C22406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25F947-3C44-4D48-AA90-DA0FB9A9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5E3DD-EE07-49F5-8CAE-A6F7A5DD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CFA524-4744-4CA8-9781-4CEF0EB8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6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048B0-85E6-45E1-9B03-B68E4114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0405AA-014D-4327-A223-03FC5D86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0221D-39C3-47B2-B640-2ADADB18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5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23176-6E37-424A-A754-774BB6DE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D39DD-C63D-42B7-86E9-327BD086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AA5C31-665F-43FD-8CB7-ACB254794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C2F13-533A-440F-BB2D-FE0DDFBF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12593-2B9C-48A9-B313-6DE0ED05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D7225-1A92-4409-B924-0548975C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5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3EAA6-20FA-4408-AC50-DE6C855E6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A584E2-98DA-4A4A-A47B-1A96681E5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95A552-B624-4F67-8E7D-0A5C5620F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18A19E-0316-42B1-8805-8043B82F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135A8-581B-497C-A76B-DC391650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9D69D-648D-4A65-A9A1-A51C2F85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8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C4688D-B11D-41FE-BE56-D2168812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CB089-2635-4D3A-B629-3F02D03B2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93BDF-E5CD-42B3-8D30-005630E86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C9F8B-F304-4FEF-8744-76D8AD00CA2E}" type="datetimeFigureOut">
              <a:rPr lang="zh-CN" altLang="en-US" smtClean="0"/>
              <a:t>2020/2/3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509BB-B2FF-4674-867D-93324CD53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5B074-92B1-4798-A48B-FDC5E58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0CD4-9444-4486-A95B-CC100EC7FB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6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6DC7-6135-4BCB-A1AC-198476E52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B4DF6-B4BD-4D94-A290-698946B77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顺序表和链表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A6AA3B-9E4A-41F1-9B87-B9C7DB373BDE}"/>
              </a:ext>
            </a:extLst>
          </p:cNvPr>
          <p:cNvSpPr txBox="1"/>
          <p:nvPr/>
        </p:nvSpPr>
        <p:spPr>
          <a:xfrm>
            <a:off x="9517294" y="6082301"/>
            <a:ext cx="230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20200128-20190131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7E902-7A61-4723-AFFC-F84F007185F9}"/>
              </a:ext>
            </a:extLst>
          </p:cNvPr>
          <p:cNvSpPr txBox="1"/>
          <p:nvPr/>
        </p:nvSpPr>
        <p:spPr>
          <a:xfrm>
            <a:off x="10822111" y="5766997"/>
            <a:ext cx="90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丁家恳</a:t>
            </a:r>
          </a:p>
        </p:txBody>
      </p:sp>
    </p:spTree>
    <p:extLst>
      <p:ext uri="{BB962C8B-B14F-4D97-AF65-F5344CB8AC3E}">
        <p14:creationId xmlns:p14="http://schemas.microsoft.com/office/powerpoint/2010/main" val="66664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4295E7-659C-48ED-B656-825FC532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57" y="1119882"/>
            <a:ext cx="4991357" cy="42483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ED5CBF-C785-48EB-A7BA-D2BFBC69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267" y="1094480"/>
            <a:ext cx="3905451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0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4A9D-3D97-4A13-83FF-393DD54F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151580" cy="6211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单链表的实现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8674EB-E549-4035-8CAF-FDF283967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82" y="1158451"/>
            <a:ext cx="6174692" cy="454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7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75F90-1CD6-4E22-87C6-F29DB4F0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99640" cy="60007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C54F2B-3BE5-4EF8-A135-EA3F29F1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750" y="78111"/>
            <a:ext cx="4845853" cy="46059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9175D0-17B8-4E90-8F1F-2544EC49D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922" y="5123563"/>
            <a:ext cx="2454718" cy="14783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F01145-9109-495C-8A0D-878C54E9C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11" y="4684070"/>
            <a:ext cx="4781796" cy="19177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BFAE36-0A6E-43BF-A4B9-2E7BD8102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710" y="4997316"/>
            <a:ext cx="3597212" cy="16045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8B920E-365E-4F1B-97BF-68D352DAC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8815" y="1022793"/>
            <a:ext cx="5484667" cy="33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6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E14F1F-7381-48D6-A613-14B5B2D9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0" y="2093359"/>
            <a:ext cx="4338707" cy="13356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E063E9-BE23-486D-8B27-268A8A3F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70" y="4114577"/>
            <a:ext cx="5067560" cy="1949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2933B9-8B72-4ABD-96E1-F4A13733A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70" y="253323"/>
            <a:ext cx="4995141" cy="13356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D11BCD-8C86-4CF1-B141-A87165500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307" y="145268"/>
            <a:ext cx="4470630" cy="40451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0687F2-FA27-46F9-AC0C-491AB907B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307" y="4276589"/>
            <a:ext cx="3053823" cy="2116855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C2D8D4EA-ABB2-49F8-A0A6-26BE039C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139" y="778688"/>
            <a:ext cx="1504308" cy="28491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6CA663-7559-4A61-93BC-F5821BE1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74742" cy="25397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5BAA12-55F1-4B29-903F-E75CA0006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8533"/>
            <a:ext cx="4271309" cy="2479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165963-7AF7-4044-8A32-9485A1B74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9276"/>
            <a:ext cx="5391427" cy="20892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A2F30EC-9417-49DD-BA9A-2670C5FD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02" y="2184383"/>
            <a:ext cx="2641736" cy="46992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D4A340-1792-47DC-BDE8-86622AE41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518" y="0"/>
            <a:ext cx="4091127" cy="2114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8A3440-A7BA-44FB-9817-F0731BB94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5421" y="35960"/>
            <a:ext cx="934546" cy="16151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F90321-5C6F-47B7-87A1-B12AE12FA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9967" y="35960"/>
            <a:ext cx="1019557" cy="15730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2AA788-5D54-486C-9F8E-A30FB8DAA2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1450" y="1651064"/>
            <a:ext cx="862488" cy="1541063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3269D5C7-4BB8-4E4E-95AC-16DDC006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6792" y="4065639"/>
            <a:ext cx="2023549" cy="936729"/>
          </a:xfrm>
        </p:spPr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2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DFB7F-86C3-4EC3-A2D4-59D973B3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D4E55-1EFD-4F2A-8E16-EA6FEE20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熟练了基本的操作函数的类型</a:t>
            </a:r>
            <a:endParaRPr lang="en-US" altLang="zh-CN" dirty="0"/>
          </a:p>
          <a:p>
            <a:r>
              <a:rPr lang="zh-CN" altLang="en-US" dirty="0"/>
              <a:t>熟练了测试程序的编写（虽然依然麻烦，起码好看了）</a:t>
            </a:r>
          </a:p>
        </p:txBody>
      </p:sp>
    </p:spTree>
    <p:extLst>
      <p:ext uri="{BB962C8B-B14F-4D97-AF65-F5344CB8AC3E}">
        <p14:creationId xmlns:p14="http://schemas.microsoft.com/office/powerpoint/2010/main" val="383882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7F60E-1044-41B0-B259-C07658BE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E64C8-2933-4D1C-8467-1AAA42B4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加上单链表的算法吃不消了，等下次补充，可能熟能生巧以后我会实现得快一点吧。</a:t>
            </a:r>
          </a:p>
        </p:txBody>
      </p:sp>
    </p:spTree>
    <p:extLst>
      <p:ext uri="{BB962C8B-B14F-4D97-AF65-F5344CB8AC3E}">
        <p14:creationId xmlns:p14="http://schemas.microsoft.com/office/powerpoint/2010/main" val="8678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C7874-1B85-46F6-8191-B8EACA5BA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2861" cy="53900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5F5A6-8C04-466B-8009-D047060E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899"/>
            <a:ext cx="10515600" cy="4944064"/>
          </a:xfrm>
        </p:spPr>
        <p:txBody>
          <a:bodyPr/>
          <a:lstStyle/>
          <a:p>
            <a:r>
              <a:rPr lang="zh-CN" altLang="en-US" dirty="0"/>
              <a:t>本次进行顺序表、链表的学习与实现。</a:t>
            </a:r>
            <a:endParaRPr lang="en-US" altLang="zh-CN" dirty="0"/>
          </a:p>
          <a:p>
            <a:r>
              <a:rPr lang="zh-CN" altLang="en-US" dirty="0"/>
              <a:t>暂时不会类的使用，所以代码仅用</a:t>
            </a:r>
            <a:r>
              <a:rPr lang="en-US" altLang="zh-CN" dirty="0"/>
              <a:t>C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zh-CN" altLang="en-US" dirty="0"/>
              <a:t>我发现我没有做手写笔记的习惯，刻意去做浪费时间，我更喜欢直接码代码测试。所以手写笔记看心情，代码测试则多做一些。</a:t>
            </a:r>
          </a:p>
        </p:txBody>
      </p:sp>
    </p:spTree>
    <p:extLst>
      <p:ext uri="{BB962C8B-B14F-4D97-AF65-F5344CB8AC3E}">
        <p14:creationId xmlns:p14="http://schemas.microsoft.com/office/powerpoint/2010/main" val="163971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4DDED-1F2C-47B2-93B3-77F88213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44" y="416673"/>
            <a:ext cx="2881045" cy="52872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顺序表的基本操作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72C720-E67B-42E3-878B-53E10D93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7" y="1303913"/>
            <a:ext cx="4553184" cy="51374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3370D1-6A41-4B19-9383-A5F4C91D3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41" y="1303913"/>
            <a:ext cx="6437624" cy="51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0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A1FAA7-7032-4B1F-B0CA-47A0655C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159"/>
            <a:ext cx="6482850" cy="55581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09056F-3FF7-465E-BBAF-D7379521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264" y="524159"/>
            <a:ext cx="5296338" cy="25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05A0C-23A6-4228-A71F-09F0F2E3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8" y="190465"/>
            <a:ext cx="5511229" cy="59037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进行顺序表基本测试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840BA2-DDDA-4056-B582-3605C79E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2" y="909906"/>
            <a:ext cx="10428270" cy="58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488D6-16B1-40C4-BC6B-F29E859F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38564" cy="48763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小结：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AABED-5954-4D41-B19F-424C5BAF2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964"/>
            <a:ext cx="10515600" cy="5128999"/>
          </a:xfrm>
        </p:spPr>
        <p:txBody>
          <a:bodyPr/>
          <a:lstStyle/>
          <a:p>
            <a:r>
              <a:rPr lang="zh-CN" altLang="en-US" dirty="0"/>
              <a:t>在顺序表的输出函数中</a:t>
            </a:r>
            <a:r>
              <a:rPr lang="en-US" altLang="zh-CN" dirty="0" err="1"/>
              <a:t>Elemtype</a:t>
            </a:r>
            <a:r>
              <a:rPr lang="zh-CN" altLang="en-US" dirty="0"/>
              <a:t>会影响相关语句的写法。暂时不会解决。（在这里用宏定义不稳定，可能是我没掌握定义技巧）</a:t>
            </a:r>
            <a:endParaRPr lang="en-US" altLang="zh-CN" dirty="0"/>
          </a:p>
          <a:p>
            <a:r>
              <a:rPr lang="zh-CN" altLang="en-US" dirty="0"/>
              <a:t>第一次进行抽象数据类型测试，编写的测试主程序散乱臃肿，下次测试时应做到：</a:t>
            </a:r>
            <a:r>
              <a:rPr lang="en-US" altLang="zh-CN" dirty="0"/>
              <a:t>1</a:t>
            </a:r>
            <a:r>
              <a:rPr lang="zh-CN" altLang="en-US" dirty="0"/>
              <a:t>）测试程序应具有一定的结构；</a:t>
            </a:r>
            <a:r>
              <a:rPr lang="en-US" altLang="zh-CN" dirty="0"/>
              <a:t>2</a:t>
            </a:r>
            <a:r>
              <a:rPr lang="zh-CN" altLang="en-US" dirty="0"/>
              <a:t>）注释只写在源代码内，自己看懂就行。</a:t>
            </a:r>
          </a:p>
        </p:txBody>
      </p:sp>
    </p:spTree>
    <p:extLst>
      <p:ext uri="{BB962C8B-B14F-4D97-AF65-F5344CB8AC3E}">
        <p14:creationId xmlns:p14="http://schemas.microsoft.com/office/powerpoint/2010/main" val="169595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57E42-DEF7-43B3-9750-FA247C68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47508" cy="50817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顺序表算法实现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968BE-770F-41BC-BABC-C01E76EA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181"/>
            <a:ext cx="10515600" cy="125662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）已知长度为</a:t>
            </a:r>
            <a:r>
              <a:rPr lang="en-US" altLang="zh-CN" dirty="0"/>
              <a:t>n</a:t>
            </a:r>
            <a:r>
              <a:rPr lang="zh-CN" altLang="en-US" dirty="0"/>
              <a:t>的线性表</a:t>
            </a:r>
            <a:r>
              <a:rPr lang="en-US" altLang="zh-CN" dirty="0"/>
              <a:t>A</a:t>
            </a:r>
            <a:r>
              <a:rPr lang="zh-CN" altLang="en-US" dirty="0"/>
              <a:t>采用顺序存储结构。设计 一个时间复杂度为</a:t>
            </a:r>
            <a:r>
              <a:rPr lang="en-US" altLang="zh-CN" dirty="0"/>
              <a:t>O(n)</a:t>
            </a:r>
            <a:r>
              <a:rPr lang="zh-CN" altLang="en-US" dirty="0"/>
              <a:t>、空间复杂度为</a:t>
            </a:r>
            <a:r>
              <a:rPr lang="en-US" altLang="zh-CN" dirty="0"/>
              <a:t>O(1)</a:t>
            </a:r>
            <a:r>
              <a:rPr lang="zh-CN" altLang="en-US" dirty="0"/>
              <a:t>的算法，该算法删除 线性表中所有值为</a:t>
            </a:r>
            <a:r>
              <a:rPr lang="en-US" altLang="zh-CN" dirty="0"/>
              <a:t>x</a:t>
            </a:r>
            <a:r>
              <a:rPr lang="zh-CN" altLang="en-US" dirty="0"/>
              <a:t>的数据元素。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1FFED-B4D2-4304-94B4-56106965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2" y="3209913"/>
            <a:ext cx="5729632" cy="20194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2AB8DC-51B6-4381-8742-11394CE7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27" y="3209913"/>
            <a:ext cx="5774565" cy="21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0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6116BE-F82F-4BC8-BFEA-3E2DB0FE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0656"/>
            <a:ext cx="5397777" cy="46166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ED536F-FF96-45FC-93B8-3EFA5D0F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30" y="2726311"/>
            <a:ext cx="4564343" cy="30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5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36C93-931A-46E1-B375-F4138CAE5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35" y="305050"/>
            <a:ext cx="10515600" cy="133881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）设顺序表</a:t>
            </a:r>
            <a:r>
              <a:rPr lang="en-US" altLang="zh-CN" dirty="0"/>
              <a:t>L</a:t>
            </a:r>
            <a:r>
              <a:rPr lang="zh-CN" altLang="en-US" dirty="0"/>
              <a:t>有</a:t>
            </a:r>
            <a:r>
              <a:rPr lang="en-US" altLang="zh-CN" dirty="0"/>
              <a:t>10</a:t>
            </a:r>
            <a:r>
              <a:rPr lang="zh-CN" altLang="en-US" dirty="0"/>
              <a:t>个整数。设计一个算法，以第一个元 素为分界线（基准），将所有小于等于它的元素移到该元素的前面， 将所有大于它的元素移到该元素的后面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CA89AE-512E-45EA-ACBF-980638F0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6" y="1994241"/>
            <a:ext cx="5080261" cy="3403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FCBA74-B10C-4085-A85B-1BD186E9B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447" y="2131122"/>
            <a:ext cx="6229412" cy="31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7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327</Words>
  <Application>Microsoft Office PowerPoint</Application>
  <PresentationFormat>宽屏</PresentationFormat>
  <Paragraphs>26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数据结构与算法</vt:lpstr>
      <vt:lpstr>前言</vt:lpstr>
      <vt:lpstr>顺序表的基本操作</vt:lpstr>
      <vt:lpstr>PowerPoint 演示文稿</vt:lpstr>
      <vt:lpstr>进行顺序表基本测试</vt:lpstr>
      <vt:lpstr>小结：</vt:lpstr>
      <vt:lpstr>顺序表算法实现</vt:lpstr>
      <vt:lpstr>PowerPoint 演示文稿</vt:lpstr>
      <vt:lpstr>PowerPoint 演示文稿</vt:lpstr>
      <vt:lpstr>PowerPoint 演示文稿</vt:lpstr>
      <vt:lpstr>单链表的实现</vt:lpstr>
      <vt:lpstr>测试1</vt:lpstr>
      <vt:lpstr>测试2</vt:lpstr>
      <vt:lpstr>测试3</vt:lpstr>
      <vt:lpstr>小结：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家恳 丁</dc:creator>
  <cp:lastModifiedBy>家恳 丁</cp:lastModifiedBy>
  <cp:revision>22</cp:revision>
  <dcterms:created xsi:type="dcterms:W3CDTF">2020-01-30T08:57:57Z</dcterms:created>
  <dcterms:modified xsi:type="dcterms:W3CDTF">2020-02-03T06:11:56Z</dcterms:modified>
</cp:coreProperties>
</file>