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8" r:id="rId3"/>
    <p:sldId id="257" r:id="rId4"/>
    <p:sldId id="25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554BA4-EBC6-4961-A460-8A63D69F0767}">
          <p14:sldIdLst>
            <p14:sldId id="299"/>
            <p14:sldId id="258"/>
            <p14:sldId id="257"/>
            <p14:sldId id="25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C2736-CD61-4587-94B8-01A359D97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1B5A3-F68A-4495-A1CC-9B96F6A4B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4E6CB-A9BD-4FF9-803A-A7EE0876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041C1-751E-42F9-951E-43DC5569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92181-94F6-44A9-93BC-EBB64087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69C9-833B-4C44-B633-9ED23AAF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F5A7E-003E-4DC2-B125-90500883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7FECA-EB87-4C6A-B121-0C5E476E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3802B-9FFD-45C5-AE31-06C537D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E74BC-CB71-47DC-B3F3-07E91906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6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50231-982C-491F-B426-431383D2D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0B8EA-B5F5-423D-84BD-FE2DA9F6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2BB43-A9B1-4596-B83F-5375DAA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9BAF8-FA40-497F-967F-0E33105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6F4DD-5EDD-4A67-AA3A-C627145C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799FA-AD3D-42AB-AECC-B293830F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C7398-DC28-44F2-A48A-9A6A8F2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3F1F4-0E9B-4804-8402-749EA70F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5E0A3-CB81-494A-B564-CCB9C0EC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9E66-38BF-4040-8E74-1137BC7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0319D-9A3D-4AA4-8140-D37D891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90493-1A7F-4B29-B64C-BCD9950D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3990E-FDEA-4DB9-8ADC-C6AB8099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D0461-EB6C-4D66-AABC-F9193A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7C305-DDB8-4CEC-AB4E-33DE33B8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5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F77C-E872-4E16-8997-CEE06966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45183-4292-49AB-AB37-F80E5DA88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9DDD4-BADC-4E37-AE6F-79EEB005C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3F334-2711-47B5-AE95-C00560C5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4B341-A344-4006-8CAA-3CE57A47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1CCD4-F00F-46CF-981D-CFE7096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F6101-052D-43E6-A051-181035FC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2305B-1F1E-4044-AE69-2E49B593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59127-C456-4FB7-BD4D-2972CD78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A7983-A8E1-47B3-B680-67C5CEE32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AB9AB-873D-4014-B5C8-B6F25797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6EA70-7BB5-404E-8EF4-69E378C7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6EFCE-EE7A-4122-B3BB-C4DE6EBD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67138-3DB8-41A1-A421-B2E831B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9978-F42D-4735-AEC3-0EB33B83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AEB1FB-753F-4E3D-B2BA-44AA9D8A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5F6A7-F153-4B92-9716-C1FB663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AD5CFB-DDC7-4CA1-9DFC-3CB33D66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51281-CBCE-46F3-9A78-71590D7B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56CA2-A463-4C08-A95F-ED55B36F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F9823-5378-4A2B-8D16-B54EA8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2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68712-579F-4F5A-A3A3-C2F3E634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2CF6F-7AA4-4D6D-A95C-C1F02998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3B669-BE76-4EE6-85CE-F850AA658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94E36-5DA0-4225-B17E-3BA9A972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1B9C6-B500-49E3-BAF2-3926A0F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B7F34-583B-4C00-A6BA-067A53C3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EE703-DDD2-4521-B827-DAEF3FBE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EB338-BF1D-4363-8364-AD546B4AC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D01A1-7BF2-40B1-BF66-A4EB31E2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09960-CECB-4690-BCD7-0E745F9F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74114-22D8-4BAB-8252-2CE2D85D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A9551-884C-4012-9D46-ED796FE2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0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0A2D6-D985-4DB7-8706-1A70C0F5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44A3A-7B46-4477-884A-6DA52E3B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04A7A-7384-4995-82F1-D726F9240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1BAD-CCA1-4F6D-B03B-42398C638A15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A1BEE-A223-4734-A172-CB2559CF2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0E19E-D067-42B5-B57C-92E105EB0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4C92-7145-4F8F-B119-7C8EA0DA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顺序表和链表（算法补充）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20200201-20190202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41575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A36F3-1C4D-46F8-97FA-D7A32E0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58280" cy="5899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39930-4A79-498E-986C-ACA5C628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zh-CN" altLang="en-US" dirty="0"/>
              <a:t>先声明算法都是背的</a:t>
            </a:r>
            <a:endParaRPr lang="en-US" altLang="zh-CN" dirty="0"/>
          </a:p>
          <a:p>
            <a:r>
              <a:rPr lang="zh-CN" altLang="en-US" dirty="0"/>
              <a:t>又放了两天假，我的作息真的不规律啊，无论学习还是生活</a:t>
            </a:r>
          </a:p>
        </p:txBody>
      </p:sp>
    </p:spTree>
    <p:extLst>
      <p:ext uri="{BB962C8B-B14F-4D97-AF65-F5344CB8AC3E}">
        <p14:creationId xmlns:p14="http://schemas.microsoft.com/office/powerpoint/2010/main" val="400455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E640B-80DE-4369-8FAF-A1BCB997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37080" cy="7016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单链表算法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22964-3851-4C88-8EB3-AEAD4DA2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1337945"/>
            <a:ext cx="4008120" cy="1800301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设计一个算法，删除一个单链表</a:t>
            </a:r>
            <a:r>
              <a:rPr lang="en-US" altLang="zh-CN" dirty="0"/>
              <a:t>L</a:t>
            </a:r>
            <a:r>
              <a:rPr lang="zh-CN" altLang="en-US" dirty="0"/>
              <a:t>中元素值最大的 节点（假设最大值节点是唯一的）。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2627DA-49AA-4915-80D8-2D7C9B9D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3386378"/>
            <a:ext cx="5042159" cy="2933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76CC0F-23DB-4B8D-A801-E3DDA5C7A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32" y="365125"/>
            <a:ext cx="3638628" cy="2963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D836A-54F6-424F-984E-D66FB263E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156" y="4073498"/>
            <a:ext cx="2417484" cy="16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89DE-DF2E-4B0B-ABFF-E0651886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92680" cy="9251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单链表算法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506D2-85DB-4C77-AC80-B53A5ABE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2858135"/>
          </a:xfrm>
        </p:spPr>
        <p:txBody>
          <a:bodyPr/>
          <a:lstStyle/>
          <a:p>
            <a:r>
              <a:rPr lang="zh-CN" altLang="en-US" dirty="0"/>
              <a:t>假设有一个带头节点的单链表</a:t>
            </a:r>
            <a:r>
              <a:rPr lang="en-US" altLang="zh-CN" dirty="0"/>
              <a:t>L={a1,a2,…,an}</a:t>
            </a:r>
            <a:r>
              <a:rPr lang="zh-CN" altLang="en-US" dirty="0"/>
              <a:t>。设 计一个算法将所有节点逆置，即： </a:t>
            </a:r>
            <a:r>
              <a:rPr lang="en-US" altLang="zh-CN" dirty="0"/>
              <a:t>L={an</a:t>
            </a:r>
            <a:r>
              <a:rPr lang="zh-CN" altLang="en-US" dirty="0"/>
              <a:t>，</a:t>
            </a:r>
            <a:r>
              <a:rPr lang="en-US" altLang="zh-CN" dirty="0"/>
              <a:t>an-1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53E88-E3BE-48B1-91CD-E14782A7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09" y="2328598"/>
            <a:ext cx="3873699" cy="25718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E07752-A332-4680-862B-149179CF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30" y="252041"/>
            <a:ext cx="4153113" cy="20765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70D108-EEE1-41A8-ADA9-6901D0C5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30" y="4900480"/>
            <a:ext cx="1898748" cy="12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727C-364A-41B1-818D-60D2B3DD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9251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单链表算法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4AC4F-7838-434B-BE8C-C59FDDB9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2600" cy="45751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假设有一个带头节点的单链表</a:t>
            </a:r>
            <a:r>
              <a:rPr lang="en-US" altLang="zh-CN" dirty="0"/>
              <a:t>L={a1</a:t>
            </a:r>
            <a:r>
              <a:rPr lang="zh-CN" altLang="en-US" dirty="0"/>
              <a:t>，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， </a:t>
            </a:r>
            <a:r>
              <a:rPr lang="en-US" altLang="zh-CN" dirty="0"/>
              <a:t>b2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an</a:t>
            </a:r>
            <a:r>
              <a:rPr lang="zh-CN" altLang="en-US" dirty="0"/>
              <a:t>，</a:t>
            </a:r>
            <a:r>
              <a:rPr lang="en-US" altLang="zh-CN" dirty="0"/>
              <a:t>bn}</a:t>
            </a:r>
            <a:r>
              <a:rPr lang="zh-CN" altLang="en-US" dirty="0"/>
              <a:t>。设计一个算法将其拆分成两个带头节点的单链表 </a:t>
            </a:r>
            <a:r>
              <a:rPr lang="en-US" altLang="zh-CN" dirty="0"/>
              <a:t>L1</a:t>
            </a:r>
            <a:r>
              <a:rPr lang="zh-CN" altLang="en-US" dirty="0"/>
              <a:t>和</a:t>
            </a:r>
            <a:r>
              <a:rPr lang="en-US" altLang="zh-CN" dirty="0"/>
              <a:t>L2</a:t>
            </a:r>
            <a:r>
              <a:rPr lang="zh-CN" altLang="en-US" dirty="0"/>
              <a:t>： </a:t>
            </a:r>
            <a:r>
              <a:rPr lang="en-US" altLang="zh-CN" dirty="0"/>
              <a:t>L1={a1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an}</a:t>
            </a:r>
            <a:r>
              <a:rPr lang="zh-CN" altLang="en-US" dirty="0"/>
              <a:t>，</a:t>
            </a:r>
            <a:r>
              <a:rPr lang="en-US" altLang="zh-CN" dirty="0"/>
              <a:t>L2={bn</a:t>
            </a:r>
            <a:r>
              <a:rPr lang="zh-CN" altLang="en-US" dirty="0"/>
              <a:t>，</a:t>
            </a:r>
            <a:r>
              <a:rPr lang="en-US" altLang="zh-CN" dirty="0"/>
              <a:t>bn-1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b1} </a:t>
            </a:r>
            <a:r>
              <a:rPr lang="zh-CN" altLang="en-US" dirty="0"/>
              <a:t>要求</a:t>
            </a:r>
            <a:r>
              <a:rPr lang="en-US" altLang="zh-CN" dirty="0"/>
              <a:t>L1</a:t>
            </a:r>
            <a:r>
              <a:rPr lang="zh-CN" altLang="en-US" dirty="0"/>
              <a:t>使用</a:t>
            </a:r>
            <a:r>
              <a:rPr lang="en-US" altLang="zh-CN" dirty="0"/>
              <a:t>L</a:t>
            </a:r>
            <a:r>
              <a:rPr lang="zh-CN" altLang="en-US" dirty="0"/>
              <a:t>的头节点。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771D3F-EFBC-4A5C-A550-03A230C3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27" y="143442"/>
            <a:ext cx="5156465" cy="26290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737CA-F68D-4A26-9D22-9198A9C6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27" y="2720089"/>
            <a:ext cx="3587934" cy="33212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DB58DF-9C9C-4519-B655-6D250F75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927" y="3911600"/>
            <a:ext cx="2654087" cy="20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16966-7750-4634-9CF3-4B157CCE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附加算法：荷兰国旗问题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2316AF-F4FB-4637-9D2D-C53AA61B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20" y="2295610"/>
            <a:ext cx="4673840" cy="2883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402246-DD3F-4E32-9723-98A53C9A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28" y="2295610"/>
            <a:ext cx="5917272" cy="28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1847-5CCD-4FAC-8468-53BCA2B7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4485"/>
            <a:ext cx="2037080" cy="8845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顺序表实现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03905-50F7-4888-B176-117FAA92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" y="1376601"/>
            <a:ext cx="5721644" cy="3048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1D5D22-C20C-44D7-A524-77CBEA4A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" y="4470478"/>
            <a:ext cx="4730993" cy="2235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23FD20-C160-49BD-8606-EC880B5D6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6601"/>
            <a:ext cx="3784795" cy="2883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6A4BE-8788-4B35-BEEA-6FD87218A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70478"/>
            <a:ext cx="2841915" cy="14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B7FD-AE6F-4F07-8548-0118B5C3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1400" cy="1057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链表实现（单链表）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FD668-F9B8-4E16-B010-0E752233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5090159" cy="3129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F16E3E-8C41-43FE-82AD-91EC3DBEEE95}"/>
              </a:ext>
            </a:extLst>
          </p:cNvPr>
          <p:cNvSpPr txBox="1"/>
          <p:nvPr/>
        </p:nvSpPr>
        <p:spPr>
          <a:xfrm>
            <a:off x="137159" y="5066268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算法思想：分链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C10B14-F649-4D22-829A-9395D054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82" y="92029"/>
            <a:ext cx="4128545" cy="4073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484762-262B-4B3F-8EA0-2E006A63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82" y="4220561"/>
            <a:ext cx="3467978" cy="2637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CC8488-A158-4242-867F-3D1296EBE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727" y="5303520"/>
            <a:ext cx="2776028" cy="14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22D29-460B-4E48-8BB5-BF13201B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17320" cy="823595"/>
          </a:xfrm>
        </p:spPr>
        <p:txBody>
          <a:bodyPr>
            <a:normAutofit/>
          </a:bodyPr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43826-7F2A-428B-9467-37CF350C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逐渐上手</a:t>
            </a:r>
            <a:endParaRPr lang="en-US" altLang="zh-CN" dirty="0"/>
          </a:p>
          <a:p>
            <a:r>
              <a:rPr lang="zh-CN" altLang="en-US" dirty="0"/>
              <a:t>希望自己学习生活有规律一点</a:t>
            </a:r>
          </a:p>
        </p:txBody>
      </p:sp>
    </p:spTree>
    <p:extLst>
      <p:ext uri="{BB962C8B-B14F-4D97-AF65-F5344CB8AC3E}">
        <p14:creationId xmlns:p14="http://schemas.microsoft.com/office/powerpoint/2010/main" val="26142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223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数据结构与算法</vt:lpstr>
      <vt:lpstr>前言</vt:lpstr>
      <vt:lpstr>单链表算法1</vt:lpstr>
      <vt:lpstr>单链表算法2</vt:lpstr>
      <vt:lpstr>单链表算法3</vt:lpstr>
      <vt:lpstr>附加算法：荷兰国旗问题</vt:lpstr>
      <vt:lpstr>顺序表实现</vt:lpstr>
      <vt:lpstr>链表实现（单链表）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家恳 丁</dc:creator>
  <cp:lastModifiedBy>家恳 丁</cp:lastModifiedBy>
  <cp:revision>14</cp:revision>
  <dcterms:created xsi:type="dcterms:W3CDTF">2020-01-31T13:47:43Z</dcterms:created>
  <dcterms:modified xsi:type="dcterms:W3CDTF">2020-02-03T08:19:30Z</dcterms:modified>
</cp:coreProperties>
</file>