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AF8E-3F35-4515-8423-5F0943BD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6007F-44DB-4AC8-8191-833985D0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6A2A1-C303-4CF6-B61D-CAABE7D7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5BA60-EAB9-4FFB-832C-87403286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10160-E18A-47A8-9B25-DDEC207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3849-D927-479F-A84E-36D6E44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49CBC-F313-40CA-ABB9-F403BBD6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66A3C-C048-45A4-8B10-9C60E2FD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D7730-D134-4703-BF33-95F19C6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2B45E-ED84-44DF-BC22-C6B88FFF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930D28-4B8C-4CD7-BE67-7A3A1F5E2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4242E-864C-40EE-AAB7-7FFAA593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5E05B-B769-4E80-AB5F-4DA1BB83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464F-5C5E-4D77-807A-55B6069D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67291-0FEF-4C39-BB4E-FCB70EB1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DA31-7D1B-4EF5-9828-7AB4D59C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EBCC8-AA87-4701-91A0-80559CBA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5B299-7795-4975-8D45-6A3CBEBE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FE127-B6E5-49BD-9F97-57FFE98C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9632-E753-4920-9370-C24A616E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7B38-618A-46DF-AAA4-AF16C671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A53B6-B898-4139-A281-9DC16EE6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92888-0C14-46BE-8130-8D0F4A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EFA8-17DC-4F87-9469-C308A59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986EC-5687-49F2-AAC4-D914712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49E1-7B9A-4640-B161-6E2D8DDB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B0F25-8C46-400E-824A-6ACD1E92F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57A28-FE00-43E1-891D-3017FA9E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DEBD0-176A-4663-930F-C7E5EC6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09F34-D9E9-430C-8291-DE38DA8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892E6-E67D-441F-B76D-6411979C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87F5-7AFA-476C-B39E-85ADE999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5D150-E010-47E3-BFF7-A52B3DD9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2FAD2-F2DD-40D1-83C4-7A7BC483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AFC9C-F08C-408F-B746-F0114444B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0B0DD0-62AD-4A70-8CCE-1D6934871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6E61A4-10BA-441A-A1C8-56C40538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148C9D-EA1F-4999-A460-9CB6974E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9E89A-5620-44D2-A660-8B62F41D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2014-8BF1-4DCC-A6EA-77F6A477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7062FE-4673-469A-AC7B-0CBBA693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D04A5-3931-43AA-9056-9A92A10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C49DD2-8796-4775-96C6-580DC4CC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D8F7DA-5989-4005-AF13-5977E90B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71115-937D-4E1C-8E1A-92017545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E2691-35CB-463C-9251-4A04CE9C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7B72C-8F53-414F-8BC4-8FAABB6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DFD0A-8107-4225-9F5A-97332908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24033-2FD8-4C8D-8FD6-A9C071672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385C9-5193-4345-8064-D4C55AAC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44F7D-5044-47E0-9DC5-B111A9CB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2B9B-DD4D-44DB-BB0E-B77B3CA4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CDDC-9903-4283-8DBB-B798A71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4B38A-7BC4-4CF1-A0D5-7FA98667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2EFA0-73D4-4BD2-A01A-75B36D0C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B4295-D8B9-4625-8ED2-A71234E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FEED1-5963-43A5-814A-2F8A1DB0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E2B3D-A3C1-41C8-8BDA-66D5AAF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7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250840-E02F-478E-B2B6-419805B6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DED55-8B05-46F2-87A9-DFD5A795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C89B1-D7A7-4523-BF66-59DBD3BE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EEF-AAAD-456C-AC20-5AAF9BB5D34B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AFE50-C70F-4857-88D0-6F0279DC2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FE801-2C7E-4EC3-B3A9-E0D8249D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18E1-B4E7-4A25-8999-0AC0D03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双链表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20200203-20190203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41575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AB19-5E5F-407A-B3A8-DEEFE58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BF257-F467-4C03-A015-ED373C33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因为算做补充而且内容挺多所以我不放到下一个</a:t>
            </a:r>
            <a:r>
              <a:rPr lang="en-US" altLang="zh-CN" dirty="0"/>
              <a:t>ppt</a:t>
            </a:r>
            <a:r>
              <a:rPr lang="zh-CN" altLang="en-US" dirty="0"/>
              <a:t>去了</a:t>
            </a:r>
          </a:p>
        </p:txBody>
      </p:sp>
    </p:spTree>
    <p:extLst>
      <p:ext uri="{BB962C8B-B14F-4D97-AF65-F5344CB8AC3E}">
        <p14:creationId xmlns:p14="http://schemas.microsoft.com/office/powerpoint/2010/main" val="371103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792D8-19D6-4843-8D42-51E09F87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90805"/>
            <a:ext cx="10515600" cy="1325563"/>
          </a:xfrm>
        </p:spPr>
        <p:txBody>
          <a:bodyPr/>
          <a:lstStyle/>
          <a:p>
            <a:r>
              <a:rPr lang="zh-CN" altLang="en-US" dirty="0"/>
              <a:t>双链表的实现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96877-32D0-426E-8F4F-CB8D3B9B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1677618"/>
            <a:ext cx="6283960" cy="37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2CF1-88EC-4703-ACE1-408DD01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2280" cy="11080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测试代码以及测试结果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DFE0A-D4EE-4695-8A15-F76ADA3D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813533"/>
            <a:ext cx="4942840" cy="3200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326FAC-C96C-4987-8895-33B10CFE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7" y="5354319"/>
            <a:ext cx="2309341" cy="13067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9E4084-6564-444F-B9E0-89F57469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791" y="1813533"/>
            <a:ext cx="3909281" cy="3355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6B5B1-7ABC-4FAA-BF03-6E9D3A8C1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01" y="5354320"/>
            <a:ext cx="2085862" cy="13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516C2E-6F52-4AF8-8E10-A76D24FF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2" y="173857"/>
            <a:ext cx="3220957" cy="6510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8D7132-A022-48F7-88B6-DD46D926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25" y="1120571"/>
            <a:ext cx="2211749" cy="3999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74B0E4-EC68-4833-AF87-2947AE43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888" y="1120571"/>
            <a:ext cx="2368846" cy="4044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8B4EED-252D-4051-8344-D5DB80708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48" y="1130279"/>
            <a:ext cx="2538364" cy="403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4E11-EA6A-4497-91BA-C77FD90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00200" cy="782955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DD4CB-118C-4AA0-B5DA-5A4A1F44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442721"/>
            <a:ext cx="3601720" cy="3200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有一个带头节点的双链表</a:t>
            </a:r>
            <a:r>
              <a:rPr lang="en-US" altLang="zh-CN" dirty="0"/>
              <a:t>L</a:t>
            </a:r>
            <a:r>
              <a:rPr lang="zh-CN" altLang="en-US" dirty="0"/>
              <a:t>，设计一个算法将其所 有元素逆置，即第</a:t>
            </a:r>
            <a:r>
              <a:rPr lang="en-US" altLang="zh-CN" dirty="0"/>
              <a:t>1</a:t>
            </a:r>
            <a:r>
              <a:rPr lang="zh-CN" altLang="en-US" dirty="0"/>
              <a:t>个元素变为最后一个元素，第</a:t>
            </a:r>
            <a:r>
              <a:rPr lang="en-US" altLang="zh-CN" dirty="0"/>
              <a:t>2</a:t>
            </a:r>
            <a:r>
              <a:rPr lang="zh-CN" altLang="en-US" dirty="0"/>
              <a:t>个元素变为倒数 第</a:t>
            </a:r>
            <a:r>
              <a:rPr lang="en-US" altLang="zh-CN" dirty="0"/>
              <a:t>2</a:t>
            </a:r>
            <a:r>
              <a:rPr lang="zh-CN" altLang="en-US" dirty="0"/>
              <a:t>个元素，</a:t>
            </a:r>
            <a:r>
              <a:rPr lang="en-US" altLang="zh-CN" dirty="0"/>
              <a:t>…</a:t>
            </a:r>
            <a:r>
              <a:rPr lang="zh-CN" altLang="en-US" dirty="0"/>
              <a:t>，最后一个元素变为第</a:t>
            </a:r>
            <a:r>
              <a:rPr lang="en-US" altLang="zh-CN" dirty="0"/>
              <a:t>1</a:t>
            </a:r>
            <a:r>
              <a:rPr lang="zh-CN" altLang="en-US" dirty="0"/>
              <a:t>个元素。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1E54B-314B-4212-887E-F77E3DF3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66" y="3728721"/>
            <a:ext cx="3547478" cy="29260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C3E5D4-170E-4916-B43C-7C09EE20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58" y="365125"/>
            <a:ext cx="3594285" cy="28385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653DC-A4F7-42FA-B637-3B86EC41B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92" y="2383481"/>
            <a:ext cx="3528628" cy="20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5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4F60-3AFF-4D94-84AB-02C65D3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（循环双链表）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1A518-2ABE-42F8-A96F-E7F23936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4363720" cy="2096135"/>
          </a:xfrm>
        </p:spPr>
        <p:txBody>
          <a:bodyPr/>
          <a:lstStyle/>
          <a:p>
            <a:r>
              <a:rPr lang="zh-CN" altLang="en-US" dirty="0"/>
              <a:t>设计判断带头节点的循环双链表</a:t>
            </a:r>
            <a:r>
              <a:rPr lang="en-US" altLang="zh-CN" dirty="0"/>
              <a:t>L</a:t>
            </a:r>
            <a:r>
              <a:rPr lang="zh-CN" altLang="en-US" dirty="0"/>
              <a:t>（含两个以 上的节点）是否对称相等的算法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D953A-1565-4784-8C3F-CCE8169E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0" y="3799786"/>
            <a:ext cx="5835950" cy="2082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43D42-89FB-422D-BA87-DA814513F45E}"/>
              </a:ext>
            </a:extLst>
          </p:cNvPr>
          <p:cNvSpPr txBox="1"/>
          <p:nvPr/>
        </p:nvSpPr>
        <p:spPr>
          <a:xfrm>
            <a:off x="7481932" y="105671"/>
            <a:ext cx="291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注：循环双链表的多个操作有所改动，关键是空链表的判断和操作结束的判断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70A3C0-C6EB-4F5D-AF8C-73143C0C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1259072"/>
            <a:ext cx="2423663" cy="16946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D0E8E3-FB62-4981-9138-E58FF9FE0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2990985"/>
            <a:ext cx="3500478" cy="17995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4B122F-9461-4BD8-B4D6-59D43BE0C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4908465"/>
            <a:ext cx="3147785" cy="16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B62997-6E7A-4858-98F4-473D45B3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55600"/>
            <a:ext cx="3287802" cy="2788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E53723-B2C0-47B7-AE9E-B131F467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86" y="828645"/>
            <a:ext cx="1870114" cy="1412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37A504-1136-4E2E-A6AE-CFBCEA1F6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86" y="3306058"/>
            <a:ext cx="2242846" cy="14124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E1B570-1B94-4D5F-A645-A948D9B7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888" y="828645"/>
            <a:ext cx="2192064" cy="1464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E2E781-02D6-4A4C-963E-5920B4124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888" y="3306058"/>
            <a:ext cx="2241140" cy="1464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C39A5F-A8F6-4942-BF12-DF7C68A2E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" y="3429000"/>
            <a:ext cx="2578233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BAAA-E0C5-4411-8DF3-76895E2B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3CC42-808C-4708-9894-79A1AD90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下一个</a:t>
            </a:r>
            <a:r>
              <a:rPr lang="en-US" altLang="zh-CN" dirty="0"/>
              <a:t>ppt</a:t>
            </a:r>
            <a:r>
              <a:rPr lang="zh-CN" altLang="en-US" dirty="0"/>
              <a:t>讲线性表的综合运用，考虑整合前面的专题或者新开一个专题</a:t>
            </a:r>
          </a:p>
        </p:txBody>
      </p:sp>
    </p:spTree>
    <p:extLst>
      <p:ext uri="{BB962C8B-B14F-4D97-AF65-F5344CB8AC3E}">
        <p14:creationId xmlns:p14="http://schemas.microsoft.com/office/powerpoint/2010/main" val="21911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172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数据结构与算法</vt:lpstr>
      <vt:lpstr>前言</vt:lpstr>
      <vt:lpstr>双链表的实现</vt:lpstr>
      <vt:lpstr>测试代码以及测试结果</vt:lpstr>
      <vt:lpstr>PowerPoint 演示文稿</vt:lpstr>
      <vt:lpstr>算法1</vt:lpstr>
      <vt:lpstr>算法2（循环双链表）</vt:lpstr>
      <vt:lpstr>PowerPoint 演示文稿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家恳 丁</dc:creator>
  <cp:lastModifiedBy>家恳 丁</cp:lastModifiedBy>
  <cp:revision>10</cp:revision>
  <dcterms:created xsi:type="dcterms:W3CDTF">2020-02-03T12:34:01Z</dcterms:created>
  <dcterms:modified xsi:type="dcterms:W3CDTF">2020-02-03T13:56:37Z</dcterms:modified>
</cp:coreProperties>
</file>