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线性表综合运用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17294" y="6082301"/>
            <a:ext cx="23014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20200204-20190204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丁家恳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二路归并考研真题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4395" y="1306195"/>
            <a:ext cx="8982075" cy="2674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5705" y="4613910"/>
            <a:ext cx="5335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基本思路：二路归并思想。但是可以只遍历不合成新表，依然可以完成题目要求并且更为高效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顺序表实现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1284605"/>
            <a:ext cx="3121660" cy="2370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2885" y="4193540"/>
            <a:ext cx="1767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原算法（针对</a:t>
            </a:r>
            <a:r>
              <a:rPr lang="en-US" altLang="zh-CN"/>
              <a:t>int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84880" y="447040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魔改版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80" y="554990"/>
            <a:ext cx="4965700" cy="3638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60" y="4579620"/>
            <a:ext cx="2682240" cy="1609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060" y="769620"/>
            <a:ext cx="33972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这几天算是抄算法然后测试，但也是收获甚多。理解了算法的思路之后我就可以针对性地做出一些修改。我很满意这个效果，不过目前的问题是内容较多，但是进度上又有要求，而且我又不想逃课。。。。。</a:t>
            </a:r>
            <a:endParaRPr lang="zh-CN" altLang="en-US" sz="2800"/>
          </a:p>
          <a:p>
            <a:r>
              <a:rPr sz="2800"/>
              <a:t>言归正传，以后的学习尽量当天学习当天把算法或者实现代码走一遍，</a:t>
            </a:r>
            <a:r>
              <a:rPr lang="en-US" altLang="zh-CN" sz="2800"/>
              <a:t>ppt</a:t>
            </a:r>
            <a:r>
              <a:rPr sz="2800"/>
              <a:t>做完一个内容再交，太频繁交感觉有些不整齐的感觉。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线性表相关的一些算法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(1)</a:t>
            </a:r>
            <a:r>
              <a:rPr lang="zh-CN" altLang="en-US"/>
              <a:t>单链表算法</a:t>
            </a:r>
            <a:r>
              <a:t>：表自然连接问题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0755" y="1209040"/>
            <a:ext cx="4714875" cy="5158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6125" y="3474085"/>
            <a:ext cx="7438390" cy="2528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273050"/>
            <a:ext cx="3910965" cy="2414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40" y="273050"/>
            <a:ext cx="2953385" cy="2762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3474085"/>
            <a:ext cx="3074035" cy="3101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" y="543560"/>
            <a:ext cx="3844925" cy="5771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890" y="1932305"/>
            <a:ext cx="3035300" cy="3132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70" y="1235075"/>
            <a:ext cx="3625850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(2)</a:t>
            </a:r>
            <a:r>
              <a:t>线性表综合：有序表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680" y="2427605"/>
            <a:ext cx="2633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顺序表的实现主要是插入操作有不同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53300" y="2362835"/>
            <a:ext cx="308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链表的实现主要是插入操作有不同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635" y="276225"/>
            <a:ext cx="6846570" cy="134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3903980"/>
            <a:ext cx="5979795" cy="1657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有序表应用：二路归并算法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1702435"/>
            <a:ext cx="9421495" cy="3453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顺序表的实现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494155"/>
            <a:ext cx="3785235" cy="4385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94155"/>
            <a:ext cx="2933700" cy="4473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345" y="2604770"/>
            <a:ext cx="2441575" cy="2631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单链表实现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079500"/>
            <a:ext cx="3796665" cy="5554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35" y="1200150"/>
            <a:ext cx="3492500" cy="5330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830" y="2179320"/>
            <a:ext cx="3393440" cy="3372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PLACING_PICTURE_USER_VIEWPORT" val="{&quot;height&quot;:8500,&quot;width&quot;:7770}"/>
</p:tagLst>
</file>

<file path=ppt/tags/tag63.xml><?xml version="1.0" encoding="utf-8"?>
<p:tagLst xmlns:p="http://schemas.openxmlformats.org/presentationml/2006/main">
  <p:tag name="REFSHAPE" val="350305308"/>
  <p:tag name="KSO_WM_UNIT_PLACING_PICTURE_USER_VIEWPORT" val="{&quot;height&quot;:2920,&quot;width&quot;:859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41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数据结构与算法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guaiu</cp:lastModifiedBy>
  <cp:revision>36</cp:revision>
  <dcterms:created xsi:type="dcterms:W3CDTF">2019-06-19T02:08:00Z</dcterms:created>
  <dcterms:modified xsi:type="dcterms:W3CDTF">2020-02-04T07:41:26Z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